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92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c5160c705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c5160c705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6c33f4e01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6c33f4e01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6c33f4e01a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6c33f4e01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6c33f4e01a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6c33f4e01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6c33f4e01a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6c33f4e01a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6c33f4e01a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6c33f4e01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6c33f4e01a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6c33f4e01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6c33f4e01a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6c33f4e01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c6e3e2637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c6e3e263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c5160c705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c5160c705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55" name="Google Shape;55;p13"/>
          <p:cNvSpPr txBox="1"/>
          <p:nvPr/>
        </p:nvSpPr>
        <p:spPr>
          <a:xfrm>
            <a:off x="258350" y="2865325"/>
            <a:ext cx="8402430" cy="24500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dirty="0">
                <a:solidFill>
                  <a:schemeClr val="dk2"/>
                </a:solidFill>
              </a:rPr>
              <a:t>Team Name: </a:t>
            </a:r>
            <a:r>
              <a:rPr lang="en-GB" sz="2400" dirty="0" err="1">
                <a:solidFill>
                  <a:schemeClr val="dk2"/>
                </a:solidFill>
              </a:rPr>
              <a:t>DTech</a:t>
            </a:r>
            <a:endParaRPr sz="2400" dirty="0">
              <a:solidFill>
                <a:schemeClr val="dk2"/>
              </a:solidFill>
            </a:endParaRPr>
          </a:p>
          <a:p>
            <a:pPr marL="0" lvl="0" indent="0" algn="l" rtl="0">
              <a:spcBef>
                <a:spcPts val="0"/>
              </a:spcBef>
              <a:spcAft>
                <a:spcPts val="0"/>
              </a:spcAft>
              <a:buNone/>
            </a:pPr>
            <a:r>
              <a:rPr lang="en-GB" sz="2400" dirty="0">
                <a:solidFill>
                  <a:schemeClr val="dk2"/>
                </a:solidFill>
              </a:rPr>
              <a:t>Problem Statement: To comprise all Indian Art in one platform  </a:t>
            </a:r>
            <a:endParaRPr sz="2400" dirty="0">
              <a:solidFill>
                <a:schemeClr val="dk2"/>
              </a:solidFill>
            </a:endParaRPr>
          </a:p>
          <a:p>
            <a:pPr marL="0" lvl="0" indent="0" algn="l" rtl="0">
              <a:spcBef>
                <a:spcPts val="0"/>
              </a:spcBef>
              <a:spcAft>
                <a:spcPts val="0"/>
              </a:spcAft>
              <a:buNone/>
            </a:pPr>
            <a:endParaRPr sz="2400" dirty="0">
              <a:solidFill>
                <a:schemeClr val="dk2"/>
              </a:solidFill>
            </a:endParaRPr>
          </a:p>
          <a:p>
            <a:pPr marL="0" lvl="0" indent="0" algn="l" rtl="0">
              <a:spcBef>
                <a:spcPts val="0"/>
              </a:spcBef>
              <a:spcAft>
                <a:spcPts val="0"/>
              </a:spcAft>
              <a:buClr>
                <a:schemeClr val="dk1"/>
              </a:buClr>
              <a:buSzPts val="1100"/>
              <a:buFont typeface="Arial"/>
              <a:buNone/>
            </a:pPr>
            <a:r>
              <a:rPr lang="en-GB" sz="2400" dirty="0">
                <a:solidFill>
                  <a:schemeClr val="dk2"/>
                </a:solidFill>
              </a:rPr>
              <a:t>Team Lead Name: Deepti Srivastava</a:t>
            </a:r>
            <a:endParaRPr sz="2400"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61" name="Google Shape;61;p14"/>
          <p:cNvSpPr txBox="1"/>
          <p:nvPr/>
        </p:nvSpPr>
        <p:spPr>
          <a:xfrm>
            <a:off x="293575" y="681100"/>
            <a:ext cx="8607600" cy="885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dirty="0">
                <a:solidFill>
                  <a:schemeClr val="dk1"/>
                </a:solidFill>
              </a:rPr>
              <a:t>Brief about your solution</a:t>
            </a:r>
            <a:endParaRPr sz="1800" b="1" dirty="0">
              <a:solidFill>
                <a:schemeClr val="dk1"/>
              </a:solidFill>
            </a:endParaRPr>
          </a:p>
          <a:p>
            <a:pPr marL="0" lvl="0" indent="0" algn="l" rtl="0">
              <a:lnSpc>
                <a:spcPct val="115000"/>
              </a:lnSpc>
              <a:spcBef>
                <a:spcPts val="0"/>
              </a:spcBef>
              <a:spcAft>
                <a:spcPts val="0"/>
              </a:spcAft>
              <a:buNone/>
            </a:pPr>
            <a:r>
              <a:rPr lang="en-US" sz="2400" b="0" i="0" dirty="0">
                <a:solidFill>
                  <a:srgbClr val="0D0D0D"/>
                </a:solidFill>
                <a:effectLst/>
                <a:highlight>
                  <a:srgbClr val="FFFFFF"/>
                </a:highlight>
                <a:latin typeface="Söhne"/>
              </a:rPr>
              <a:t>The Indian art scene grapples with challenges such as commercialization, prioritizing market trends over cultural expression, hindering artistic integrity. Institutional support lacks funding and resources, hampering artist development. Traditional and contemporary art often clash, impeding recognition for innovative works. Marginalized groups, like women and Dalits, struggle for representation. Globalization offers exposure but threatens local identity.  We took this as a challenge.  We want to address them to the global platform. So that we can ensure out heritage, our Art.  We  believe Art should not be kept in </a:t>
            </a:r>
            <a:r>
              <a:rPr lang="en-US" sz="2400" b="0" i="0" dirty="0" err="1">
                <a:solidFill>
                  <a:srgbClr val="0D0D0D"/>
                </a:solidFill>
                <a:effectLst/>
                <a:highlight>
                  <a:srgbClr val="FFFFFF"/>
                </a:highlight>
                <a:latin typeface="Söhne"/>
              </a:rPr>
              <a:t>boundries</a:t>
            </a:r>
            <a:r>
              <a:rPr lang="en-US" sz="2400" b="0" i="0" dirty="0">
                <a:solidFill>
                  <a:srgbClr val="0D0D0D"/>
                </a:solidFill>
                <a:effectLst/>
                <a:highlight>
                  <a:srgbClr val="FFFFFF"/>
                </a:highlight>
                <a:latin typeface="Söhne"/>
              </a:rPr>
              <a:t>. Art never have the </a:t>
            </a:r>
            <a:r>
              <a:rPr lang="en-US" sz="2400" b="0" i="0" dirty="0" err="1">
                <a:solidFill>
                  <a:srgbClr val="0D0D0D"/>
                </a:solidFill>
                <a:effectLst/>
                <a:highlight>
                  <a:srgbClr val="FFFFFF"/>
                </a:highlight>
                <a:latin typeface="Söhne"/>
              </a:rPr>
              <a:t>boundry</a:t>
            </a:r>
            <a:r>
              <a:rPr lang="en-US" sz="2400" b="0" i="0" dirty="0">
                <a:solidFill>
                  <a:srgbClr val="0D0D0D"/>
                </a:solidFill>
                <a:effectLst/>
                <a:highlight>
                  <a:srgbClr val="FFFFFF"/>
                </a:highlight>
                <a:latin typeface="Söhne"/>
              </a:rPr>
              <a:t>. We are looking forward a platform we are working on So that Indian Art can also participate and </a:t>
            </a:r>
            <a:r>
              <a:rPr lang="en-US" sz="2400" b="0" i="0">
                <a:solidFill>
                  <a:srgbClr val="0D0D0D"/>
                </a:solidFill>
                <a:effectLst/>
                <a:highlight>
                  <a:srgbClr val="FFFFFF"/>
                </a:highlight>
                <a:latin typeface="Söhne"/>
              </a:rPr>
              <a:t>celebrate world wide. </a:t>
            </a:r>
            <a:endParaRPr sz="1800" dirty="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5"/>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67" name="Google Shape;67;p15"/>
          <p:cNvSpPr txBox="1"/>
          <p:nvPr/>
        </p:nvSpPr>
        <p:spPr>
          <a:xfrm>
            <a:off x="293575" y="681100"/>
            <a:ext cx="8607600" cy="2106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Opportunities</a:t>
            </a:r>
            <a:endParaRPr sz="1800" b="1">
              <a:solidFill>
                <a:schemeClr val="dk1"/>
              </a:solidFill>
            </a:endParaRPr>
          </a:p>
          <a:p>
            <a:pPr marL="914400" lvl="1" indent="-342900" algn="l" rtl="0">
              <a:lnSpc>
                <a:spcPct val="115000"/>
              </a:lnSpc>
              <a:spcBef>
                <a:spcPts val="0"/>
              </a:spcBef>
              <a:spcAft>
                <a:spcPts val="0"/>
              </a:spcAft>
              <a:buClr>
                <a:schemeClr val="dk1"/>
              </a:buClr>
              <a:buSzPts val="1800"/>
              <a:buAutoNum type="alphaLcPeriod"/>
            </a:pPr>
            <a:r>
              <a:rPr lang="en-GB" sz="1800">
                <a:solidFill>
                  <a:schemeClr val="dk1"/>
                </a:solidFill>
              </a:rPr>
              <a:t>How different is it from any of the other existing ideas?</a:t>
            </a:r>
            <a:endParaRPr sz="1800">
              <a:solidFill>
                <a:schemeClr val="dk1"/>
              </a:solidFill>
            </a:endParaRPr>
          </a:p>
          <a:p>
            <a:pPr marL="914400" lvl="1" indent="-342900" algn="l" rtl="0">
              <a:lnSpc>
                <a:spcPct val="115000"/>
              </a:lnSpc>
              <a:spcBef>
                <a:spcPts val="0"/>
              </a:spcBef>
              <a:spcAft>
                <a:spcPts val="0"/>
              </a:spcAft>
              <a:buClr>
                <a:schemeClr val="dk1"/>
              </a:buClr>
              <a:buSzPts val="1800"/>
              <a:buAutoNum type="alphaLcPeriod"/>
            </a:pPr>
            <a:r>
              <a:rPr lang="en-GB" sz="1800">
                <a:solidFill>
                  <a:schemeClr val="dk1"/>
                </a:solidFill>
              </a:rPr>
              <a:t>How will it be able to solve the problem?</a:t>
            </a:r>
            <a:endParaRPr sz="1800">
              <a:solidFill>
                <a:schemeClr val="dk1"/>
              </a:solidFill>
            </a:endParaRPr>
          </a:p>
          <a:p>
            <a:pPr marL="914400" lvl="1" indent="-342900" algn="l" rtl="0">
              <a:lnSpc>
                <a:spcPct val="115000"/>
              </a:lnSpc>
              <a:spcBef>
                <a:spcPts val="0"/>
              </a:spcBef>
              <a:spcAft>
                <a:spcPts val="0"/>
              </a:spcAft>
              <a:buClr>
                <a:schemeClr val="dk1"/>
              </a:buClr>
              <a:buSzPts val="1800"/>
              <a:buAutoNum type="alphaLcPeriod"/>
            </a:pPr>
            <a:r>
              <a:rPr lang="en-GB" sz="1800">
                <a:solidFill>
                  <a:schemeClr val="dk1"/>
                </a:solidFill>
              </a:rPr>
              <a:t>USP of the proposed solution</a:t>
            </a:r>
            <a:endParaRPr sz="1800">
              <a:solidFill>
                <a:schemeClr val="dk1"/>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6"/>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73" name="Google Shape;73;p16"/>
          <p:cNvSpPr txBox="1"/>
          <p:nvPr/>
        </p:nvSpPr>
        <p:spPr>
          <a:xfrm>
            <a:off x="293575" y="681100"/>
            <a:ext cx="8607600" cy="44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List of features offered by the solution</a:t>
            </a:r>
            <a:endParaRPr sz="1800" b="1">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7"/>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79" name="Google Shape;79;p17"/>
          <p:cNvSpPr txBox="1"/>
          <p:nvPr/>
        </p:nvSpPr>
        <p:spPr>
          <a:xfrm>
            <a:off x="293575" y="757300"/>
            <a:ext cx="8607600" cy="44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Process flow diagram or Use-case diagram</a:t>
            </a:r>
            <a:endParaRPr sz="1800"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8"/>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85" name="Google Shape;85;p18"/>
          <p:cNvSpPr txBox="1"/>
          <p:nvPr/>
        </p:nvSpPr>
        <p:spPr>
          <a:xfrm>
            <a:off x="293575" y="757300"/>
            <a:ext cx="8607600" cy="44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Wireframes/Mock diagrams of the proposed solution (optional)</a:t>
            </a:r>
            <a:endParaRPr sz="1800" b="1">
              <a:solidFill>
                <a:schemeClr val="dk1"/>
              </a:solidFill>
            </a:endParaRPr>
          </a:p>
          <a:p>
            <a:pPr marL="0" lvl="0" indent="0" algn="l" rtl="0">
              <a:lnSpc>
                <a:spcPct val="115000"/>
              </a:lnSpc>
              <a:spcBef>
                <a:spcPts val="0"/>
              </a:spcBef>
              <a:spcAft>
                <a:spcPts val="0"/>
              </a:spcAft>
              <a:buNone/>
            </a:pPr>
            <a:endParaRPr sz="1800" b="1">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9"/>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91" name="Google Shape;91;p19"/>
          <p:cNvSpPr txBox="1"/>
          <p:nvPr/>
        </p:nvSpPr>
        <p:spPr>
          <a:xfrm>
            <a:off x="293575" y="757300"/>
            <a:ext cx="8607600" cy="44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Architecture diagram of the proposed solution</a:t>
            </a:r>
            <a:endParaRPr sz="1800" b="1">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20"/>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97" name="Google Shape;97;p20"/>
          <p:cNvSpPr txBox="1"/>
          <p:nvPr/>
        </p:nvSpPr>
        <p:spPr>
          <a:xfrm>
            <a:off x="293575" y="757300"/>
            <a:ext cx="8607600" cy="44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Technologies to be used in the solution</a:t>
            </a:r>
            <a:endParaRPr sz="1800" b="1">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1"/>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103" name="Google Shape;103;p21"/>
          <p:cNvSpPr txBox="1"/>
          <p:nvPr/>
        </p:nvSpPr>
        <p:spPr>
          <a:xfrm>
            <a:off x="293575" y="757300"/>
            <a:ext cx="8607600" cy="44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800" b="1">
                <a:solidFill>
                  <a:schemeClr val="dk1"/>
                </a:solidFill>
              </a:rPr>
              <a:t>Estimated implementation cost (optional)</a:t>
            </a:r>
            <a:endParaRPr sz="1800" b="1">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22"/>
          <p:cNvPicPr preferRelativeResize="0"/>
          <p:nvPr/>
        </p:nvPicPr>
        <p:blipFill rotWithShape="1">
          <a:blip r:embed="rId3">
            <a:alphaModFix/>
          </a:blip>
          <a:srcRect/>
          <a:stretch/>
        </p:blipFill>
        <p:spPr>
          <a:xfrm>
            <a:off x="0" y="0"/>
            <a:ext cx="9144018" cy="5143501"/>
          </a:xfrm>
          <a:prstGeom prst="rect">
            <a:avLst/>
          </a:prstGeom>
          <a:noFill/>
          <a:ln>
            <a:noFill/>
          </a:ln>
        </p:spPr>
      </p:pic>
      <p:sp>
        <p:nvSpPr>
          <p:cNvPr id="109" name="Google Shape;109;p22"/>
          <p:cNvSpPr txBox="1"/>
          <p:nvPr/>
        </p:nvSpPr>
        <p:spPr>
          <a:xfrm>
            <a:off x="293575" y="757300"/>
            <a:ext cx="8607600" cy="44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800" b="1"/>
              <a:t>Innovation &amp; Impact</a:t>
            </a:r>
            <a:endParaRPr sz="1800" b="1"/>
          </a:p>
          <a:p>
            <a:pPr marL="0" lvl="0" indent="0" algn="l" rtl="0">
              <a:spcBef>
                <a:spcPts val="0"/>
              </a:spcBef>
              <a:spcAft>
                <a:spcPts val="0"/>
              </a:spcAft>
              <a:buClr>
                <a:schemeClr val="dk1"/>
              </a:buClr>
              <a:buSzPts val="1100"/>
              <a:buFont typeface="Arial"/>
              <a:buNone/>
            </a:pPr>
            <a:r>
              <a:rPr lang="en-GB" sz="1800" b="1"/>
              <a:t>Competitive Advantage:</a:t>
            </a:r>
            <a:r>
              <a:rPr lang="en-GB" sz="1800"/>
              <a:t> Explain how your project stands out from similar solutions.</a:t>
            </a:r>
            <a:endParaRPr sz="1800"/>
          </a:p>
          <a:p>
            <a:pPr marL="0" lvl="0" indent="0" algn="l" rtl="0">
              <a:spcBef>
                <a:spcPts val="0"/>
              </a:spcBef>
              <a:spcAft>
                <a:spcPts val="0"/>
              </a:spcAft>
              <a:buClr>
                <a:schemeClr val="dk1"/>
              </a:buClr>
              <a:buSzPts val="1100"/>
              <a:buFont typeface="Arial"/>
              <a:buNone/>
            </a:pPr>
            <a:r>
              <a:rPr lang="en-GB" sz="1800"/>
              <a:t>P</a:t>
            </a:r>
            <a:r>
              <a:rPr lang="en-GB" sz="1800" b="1"/>
              <a:t>otential Impact: </a:t>
            </a:r>
            <a:r>
              <a:rPr lang="en-GB" sz="1800"/>
              <a:t>Quantify the positive impact your project could have on the target audience.</a:t>
            </a:r>
            <a:endParaRPr sz="1800"/>
          </a:p>
          <a:p>
            <a:pPr marL="0" lvl="0" indent="0" algn="l" rtl="0">
              <a:spcBef>
                <a:spcPts val="0"/>
              </a:spcBef>
              <a:spcAft>
                <a:spcPts val="0"/>
              </a:spcAft>
              <a:buNone/>
            </a:pP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3"/>
          <p:cNvPicPr preferRelativeResize="0"/>
          <p:nvPr/>
        </p:nvPicPr>
        <p:blipFill rotWithShape="1">
          <a:blip r:embed="rId3">
            <a:alphaModFix/>
          </a:blip>
          <a:srcRect/>
          <a:stretch/>
        </p:blipFill>
        <p:spPr>
          <a:xfrm>
            <a:off x="0" y="0"/>
            <a:ext cx="9144018" cy="51435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TotalTime>
  <Words>260</Words>
  <Application>Microsoft Office PowerPoint</Application>
  <PresentationFormat>On-screen Show (16:9)</PresentationFormat>
  <Paragraphs>19</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Söhne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Deepti Srivastava</cp:lastModifiedBy>
  <cp:revision>2</cp:revision>
  <dcterms:modified xsi:type="dcterms:W3CDTF">2024-04-25T14:36:22Z</dcterms:modified>
</cp:coreProperties>
</file>