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4"/>
  </p:sldMasterIdLst>
  <p:notesMasterIdLst>
    <p:notesMasterId r:id="rId28"/>
  </p:notesMasterIdLst>
  <p:handoutMasterIdLst>
    <p:handoutMasterId r:id="rId29"/>
  </p:handoutMasterIdLst>
  <p:sldIdLst>
    <p:sldId id="371" r:id="rId5"/>
    <p:sldId id="364" r:id="rId6"/>
    <p:sldId id="381" r:id="rId7"/>
    <p:sldId id="275" r:id="rId8"/>
    <p:sldId id="830" r:id="rId9"/>
    <p:sldId id="824" r:id="rId10"/>
    <p:sldId id="282" r:id="rId11"/>
    <p:sldId id="828" r:id="rId12"/>
    <p:sldId id="811" r:id="rId13"/>
    <p:sldId id="829" r:id="rId14"/>
    <p:sldId id="812" r:id="rId15"/>
    <p:sldId id="813" r:id="rId16"/>
    <p:sldId id="815" r:id="rId17"/>
    <p:sldId id="816" r:id="rId18"/>
    <p:sldId id="817" r:id="rId19"/>
    <p:sldId id="814" r:id="rId20"/>
    <p:sldId id="818" r:id="rId21"/>
    <p:sldId id="825" r:id="rId22"/>
    <p:sldId id="826" r:id="rId23"/>
    <p:sldId id="823" r:id="rId24"/>
    <p:sldId id="807" r:id="rId25"/>
    <p:sldId id="281" r:id="rId26"/>
    <p:sldId id="351" r:id="rId27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4794F5-3AA1-4531-BA8D-4F1048A58997}">
          <p14:sldIdLst>
            <p14:sldId id="371"/>
          </p14:sldIdLst>
        </p14:section>
        <p14:section name="About PVExcel" id="{E20A152F-44C9-4820-AAFF-0A660652482C}">
          <p14:sldIdLst>
            <p14:sldId id="364"/>
          </p14:sldIdLst>
        </p14:section>
        <p14:section name="Speaker" id="{E7288F5C-B9D6-4B58-A920-C32052E770E5}">
          <p14:sldIdLst>
            <p14:sldId id="381"/>
          </p14:sldIdLst>
        </p14:section>
        <p14:section name="AI Challenges &amp; Solutions" id="{E97CFE4F-A1B8-4691-B862-2A5ABE8CED29}">
          <p14:sldIdLst>
            <p14:sldId id="275"/>
            <p14:sldId id="830"/>
            <p14:sldId id="824"/>
            <p14:sldId id="282"/>
            <p14:sldId id="828"/>
            <p14:sldId id="811"/>
            <p14:sldId id="829"/>
            <p14:sldId id="812"/>
            <p14:sldId id="813"/>
            <p14:sldId id="815"/>
            <p14:sldId id="816"/>
            <p14:sldId id="817"/>
          </p14:sldIdLst>
        </p14:section>
        <p14:section name="SAM-DD" id="{93F75F75-0F3C-4408-A92F-02D00064506F}">
          <p14:sldIdLst>
            <p14:sldId id="814"/>
            <p14:sldId id="818"/>
            <p14:sldId id="825"/>
            <p14:sldId id="826"/>
            <p14:sldId id="823"/>
          </p14:sldIdLst>
        </p14:section>
        <p14:section name="Integration and Collab" id="{CFA84019-2FF1-4D42-BC90-32C7D1045AD9}">
          <p14:sldIdLst>
            <p14:sldId id="807"/>
            <p14:sldId id="281"/>
            <p14:sldId id="35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manshu Tandon" initials="HT" lastIdx="1" clrIdx="0">
    <p:extLst>
      <p:ext uri="{19B8F6BF-5375-455C-9EA6-DF929625EA0E}">
        <p15:presenceInfo xmlns:p15="http://schemas.microsoft.com/office/powerpoint/2012/main" userId="S::himanshu.tandon@vitrana.com::4cc3a86f-da7a-4ebf-ad17-88362f3188f3" providerId="AD"/>
      </p:ext>
    </p:extLst>
  </p:cmAuthor>
  <p:cmAuthor id="2" name="Devender Sandhu" initials="DS" lastIdx="14" clrIdx="1">
    <p:extLst>
      <p:ext uri="{19B8F6BF-5375-455C-9EA6-DF929625EA0E}">
        <p15:presenceInfo xmlns:p15="http://schemas.microsoft.com/office/powerpoint/2012/main" userId="d0a161cff9da436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394"/>
    <a:srgbClr val="8DAB8E"/>
    <a:srgbClr val="897B61"/>
    <a:srgbClr val="E6C069"/>
    <a:srgbClr val="696A64"/>
    <a:srgbClr val="61CE3A"/>
    <a:srgbClr val="3CA4CD"/>
    <a:srgbClr val="8F887B"/>
    <a:srgbClr val="D1D0C8"/>
    <a:srgbClr val="8C8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Tandon" userId="233168d6-9d79-490b-8009-02599890d8b8" providerId="ADAL" clId="{6FB5B99F-1A71-47B4-A76E-931813101707}"/>
    <pc:docChg chg="delSld delSection modSection">
      <pc:chgData name="Himanshu Tandon" userId="233168d6-9d79-490b-8009-02599890d8b8" providerId="ADAL" clId="{6FB5B99F-1A71-47B4-A76E-931813101707}" dt="2024-09-11T19:17:59.163" v="6" actId="47"/>
      <pc:docMkLst>
        <pc:docMk/>
      </pc:docMkLst>
      <pc:sldChg chg="del">
        <pc:chgData name="Himanshu Tandon" userId="233168d6-9d79-490b-8009-02599890d8b8" providerId="ADAL" clId="{6FB5B99F-1A71-47B4-A76E-931813101707}" dt="2024-09-11T19:17:56.656" v="5" actId="47"/>
        <pc:sldMkLst>
          <pc:docMk/>
          <pc:sldMk cId="4118882720" sldId="377"/>
        </pc:sldMkLst>
      </pc:sldChg>
      <pc:sldChg chg="del">
        <pc:chgData name="Himanshu Tandon" userId="233168d6-9d79-490b-8009-02599890d8b8" providerId="ADAL" clId="{6FB5B99F-1A71-47B4-A76E-931813101707}" dt="2024-09-11T19:17:56.656" v="5" actId="47"/>
        <pc:sldMkLst>
          <pc:docMk/>
          <pc:sldMk cId="1581910585" sldId="378"/>
        </pc:sldMkLst>
      </pc:sldChg>
      <pc:sldChg chg="del">
        <pc:chgData name="Himanshu Tandon" userId="233168d6-9d79-490b-8009-02599890d8b8" providerId="ADAL" clId="{6FB5B99F-1A71-47B4-A76E-931813101707}" dt="2024-09-11T19:17:56.656" v="5" actId="47"/>
        <pc:sldMkLst>
          <pc:docMk/>
          <pc:sldMk cId="3974243405" sldId="379"/>
        </pc:sldMkLst>
      </pc:sldChg>
      <pc:sldChg chg="del">
        <pc:chgData name="Himanshu Tandon" userId="233168d6-9d79-490b-8009-02599890d8b8" providerId="ADAL" clId="{6FB5B99F-1A71-47B4-A76E-931813101707}" dt="2024-09-11T19:17:55.037" v="4" actId="47"/>
        <pc:sldMkLst>
          <pc:docMk/>
          <pc:sldMk cId="2501626550" sldId="380"/>
        </pc:sldMkLst>
      </pc:sldChg>
      <pc:sldChg chg="del">
        <pc:chgData name="Himanshu Tandon" userId="233168d6-9d79-490b-8009-02599890d8b8" providerId="ADAL" clId="{6FB5B99F-1A71-47B4-A76E-931813101707}" dt="2024-09-11T19:17:53.540" v="3" actId="47"/>
        <pc:sldMkLst>
          <pc:docMk/>
          <pc:sldMk cId="4282178019" sldId="382"/>
        </pc:sldMkLst>
      </pc:sldChg>
      <pc:sldChg chg="del">
        <pc:chgData name="Himanshu Tandon" userId="233168d6-9d79-490b-8009-02599890d8b8" providerId="ADAL" clId="{6FB5B99F-1A71-47B4-A76E-931813101707}" dt="2024-09-11T19:17:49.075" v="1" actId="47"/>
        <pc:sldMkLst>
          <pc:docMk/>
          <pc:sldMk cId="3682371081" sldId="390"/>
        </pc:sldMkLst>
      </pc:sldChg>
      <pc:sldChg chg="del">
        <pc:chgData name="Himanshu Tandon" userId="233168d6-9d79-490b-8009-02599890d8b8" providerId="ADAL" clId="{6FB5B99F-1A71-47B4-A76E-931813101707}" dt="2024-09-11T19:17:59.163" v="6" actId="47"/>
        <pc:sldMkLst>
          <pc:docMk/>
          <pc:sldMk cId="579714254" sldId="794"/>
        </pc:sldMkLst>
      </pc:sldChg>
      <pc:sldChg chg="del">
        <pc:chgData name="Himanshu Tandon" userId="233168d6-9d79-490b-8009-02599890d8b8" providerId="ADAL" clId="{6FB5B99F-1A71-47B4-A76E-931813101707}" dt="2024-09-11T19:17:59.163" v="6" actId="47"/>
        <pc:sldMkLst>
          <pc:docMk/>
          <pc:sldMk cId="384232173" sldId="819"/>
        </pc:sldMkLst>
      </pc:sldChg>
      <pc:sldChg chg="del">
        <pc:chgData name="Himanshu Tandon" userId="233168d6-9d79-490b-8009-02599890d8b8" providerId="ADAL" clId="{6FB5B99F-1A71-47B4-A76E-931813101707}" dt="2024-09-11T19:17:59.163" v="6" actId="47"/>
        <pc:sldMkLst>
          <pc:docMk/>
          <pc:sldMk cId="3829724391" sldId="820"/>
        </pc:sldMkLst>
      </pc:sldChg>
      <pc:sldChg chg="del">
        <pc:chgData name="Himanshu Tandon" userId="233168d6-9d79-490b-8009-02599890d8b8" providerId="ADAL" clId="{6FB5B99F-1A71-47B4-A76E-931813101707}" dt="2024-09-11T19:17:59.163" v="6" actId="47"/>
        <pc:sldMkLst>
          <pc:docMk/>
          <pc:sldMk cId="2822991869" sldId="821"/>
        </pc:sldMkLst>
      </pc:sldChg>
      <pc:sldChg chg="del">
        <pc:chgData name="Himanshu Tandon" userId="233168d6-9d79-490b-8009-02599890d8b8" providerId="ADAL" clId="{6FB5B99F-1A71-47B4-A76E-931813101707}" dt="2024-09-11T19:17:59.163" v="6" actId="47"/>
        <pc:sldMkLst>
          <pc:docMk/>
          <pc:sldMk cId="2550747757" sldId="82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14A630-3E08-4649-892F-9AB354BF3A50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3133A88-8FD1-464D-B556-D7A3C3DC322B}">
      <dgm:prSet phldrT="[Text]" custT="1"/>
      <dgm:spPr/>
      <dgm:t>
        <a:bodyPr/>
        <a:lstStyle/>
        <a:p>
          <a:r>
            <a:rPr lang="en-US" sz="1600">
              <a:latin typeface="+mj-lt"/>
            </a:rPr>
            <a:t>Source Documents</a:t>
          </a:r>
        </a:p>
      </dgm:t>
    </dgm:pt>
    <dgm:pt modelId="{86684541-116B-4618-8AFB-BFAF5B2583F8}" type="parTrans" cxnId="{25BBDF1D-6696-401E-8313-09FE6477623A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4F872030-1F29-4BA1-B8D0-6BA962A1D583}" type="sibTrans" cxnId="{25BBDF1D-6696-401E-8313-09FE6477623A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770A49F9-5AB0-4710-9B6F-41DF6815708C}">
      <dgm:prSet phldrT="[Text]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Translating Source Documents on the fly</a:t>
          </a:r>
          <a:endParaRPr lang="en-US" sz="1200" kern="1200" dirty="0">
            <a:solidFill>
              <a:schemeClr val="tx1"/>
            </a:solidFill>
            <a:latin typeface="+mj-lt"/>
            <a:ea typeface="맑은 고딕"/>
            <a:cs typeface="Calibri"/>
          </a:endParaRPr>
        </a:p>
      </dgm:t>
    </dgm:pt>
    <dgm:pt modelId="{A24E47B3-E274-423A-8B5D-E6BD19471666}" type="parTrans" cxnId="{06AF0226-DA0F-45D1-A0C8-DAC81988F987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6FB59EAD-CEA9-4374-8618-DFBE1831F505}" type="sibTrans" cxnId="{06AF0226-DA0F-45D1-A0C8-DAC81988F987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584B9A7D-8374-4A1B-B568-3ABFFD20F1D2}">
      <dgm:prSet phldrT="[Text]" custT="1"/>
      <dgm:spPr/>
      <dgm:t>
        <a:bodyPr/>
        <a:lstStyle/>
        <a:p>
          <a:r>
            <a:rPr lang="en-US" sz="1600">
              <a:latin typeface="+mj-lt"/>
            </a:rPr>
            <a:t>Electronic Data Source</a:t>
          </a:r>
        </a:p>
      </dgm:t>
    </dgm:pt>
    <dgm:pt modelId="{2E5F7139-4249-42A6-B59F-887CD1783D0E}" type="parTrans" cxnId="{CD133BFF-42AF-498C-BD94-A5134616F098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7C87C010-557D-4BE2-BB88-3744755A9743}" type="sibTrans" cxnId="{CD133BFF-42AF-498C-BD94-A5134616F098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F96D1EBB-DE88-4C3E-82D5-982CBC5C209C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altLang="ko-KR" sz="1200">
              <a:solidFill>
                <a:schemeClr val="tx1"/>
              </a:solidFill>
              <a:latin typeface="+mj-lt"/>
              <a:ea typeface="맑은 고딕"/>
              <a:cs typeface="Calibri"/>
            </a:rPr>
            <a:t> Configurable DTD elements from E2B XMLs</a:t>
          </a:r>
          <a:endParaRPr lang="en-US" sz="1200" dirty="0">
            <a:solidFill>
              <a:schemeClr val="tx1"/>
            </a:solidFill>
            <a:latin typeface="+mj-lt"/>
          </a:endParaRPr>
        </a:p>
      </dgm:t>
    </dgm:pt>
    <dgm:pt modelId="{DB186F09-CA9E-4189-A82C-2E5C4819E1E8}" type="parTrans" cxnId="{8A16B1C0-5501-402C-87C3-357521FA95FC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DCEF53B1-A48D-4760-8F7F-E37F2DBC9B3A}" type="sibTrans" cxnId="{8A16B1C0-5501-402C-87C3-357521FA95FC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0C0155BF-F33E-4DD0-A337-F849192B23E0}">
      <dgm:prSet phldrT="[Text]" custT="1"/>
      <dgm:spPr/>
      <dgm:t>
        <a:bodyPr/>
        <a:lstStyle/>
        <a:p>
          <a:r>
            <a:rPr lang="en-US" sz="1600">
              <a:latin typeface="+mj-lt"/>
            </a:rPr>
            <a:t>Case Data Translation</a:t>
          </a:r>
        </a:p>
      </dgm:t>
    </dgm:pt>
    <dgm:pt modelId="{25C41657-6B23-4797-BE32-6D3F89AE132A}" type="parTrans" cxnId="{999A982B-A45B-42A7-BBA1-A15D976F529F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8D48A793-C7CE-4E40-8BFB-BA5DA45B216A}" type="sibTrans" cxnId="{999A982B-A45B-42A7-BBA1-A15D976F529F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54E68F74-DF5B-4D1F-BE40-3C615D70442D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Pre-configured workflow and applicable fields for translation</a:t>
          </a:r>
          <a:endParaRPr lang="en-US" sz="1200" kern="1200">
            <a:solidFill>
              <a:schemeClr val="tx1"/>
            </a:solidFill>
            <a:latin typeface="+mj-lt"/>
            <a:ea typeface="맑은 고딕"/>
            <a:cs typeface="Calibri"/>
          </a:endParaRPr>
        </a:p>
      </dgm:t>
    </dgm:pt>
    <dgm:pt modelId="{83BFA006-1A51-4FCF-9B13-09A37083A8A9}" type="parTrans" cxnId="{BE5469F3-415A-49F1-BDB2-2E7C1E0C5DB6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FBE8AAB3-8505-45C2-9AA0-BC37779C45C2}" type="sibTrans" cxnId="{BE5469F3-415A-49F1-BDB2-2E7C1E0C5DB6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FEF7AB3F-B8B9-4F7E-B936-6B78ECA6A666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Auto translation for applicable fields</a:t>
          </a:r>
        </a:p>
      </dgm:t>
    </dgm:pt>
    <dgm:pt modelId="{323ABEE7-82B3-47DF-8040-3837963B5993}" type="parTrans" cxnId="{2FA9A0BD-9CE1-420F-A459-966B728E5E4E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FDBFE8E3-FD36-48A8-AC63-FBF20D7B0ECE}" type="sibTrans" cxnId="{2FA9A0BD-9CE1-420F-A459-966B728E5E4E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B462A37B-A2D5-4BD1-BBE1-691E7AF78E50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Auto-routing after successful translation</a:t>
          </a:r>
        </a:p>
      </dgm:t>
    </dgm:pt>
    <dgm:pt modelId="{7AB37A91-C709-4E81-AF5D-89B49E500D28}" type="parTrans" cxnId="{45826294-9800-48A2-A7C8-E8ADB0823B1A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180F3B5A-D07F-42B6-A489-BF4A97BFB571}" type="sibTrans" cxnId="{45826294-9800-48A2-A7C8-E8ADB0823B1A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51000417-3CD7-4623-9972-342822936C93}">
      <dgm:prSet phldrT="[Text]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Zonal translation of source document </a:t>
          </a:r>
          <a:endParaRPr lang="en-US" sz="1200" kern="1200">
            <a:solidFill>
              <a:schemeClr val="tx1"/>
            </a:solidFill>
            <a:latin typeface="+mj-lt"/>
            <a:ea typeface="맑은 고딕"/>
            <a:cs typeface="Calibri"/>
          </a:endParaRPr>
        </a:p>
      </dgm:t>
    </dgm:pt>
    <dgm:pt modelId="{C4DEF5DA-8BA9-4548-8101-B4D6E0249601}" type="parTrans" cxnId="{EC34041E-D7D5-4458-B861-5660872FBA61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DD4DEC5F-946F-49D6-A673-82CFE9123B7F}" type="sibTrans" cxnId="{EC34041E-D7D5-4458-B861-5660872FBA61}">
      <dgm:prSet/>
      <dgm:spPr/>
      <dgm:t>
        <a:bodyPr/>
        <a:lstStyle/>
        <a:p>
          <a:endParaRPr lang="en-US" sz="1400">
            <a:latin typeface="+mj-lt"/>
          </a:endParaRPr>
        </a:p>
      </dgm:t>
    </dgm:pt>
    <dgm:pt modelId="{B1199B6E-7B07-4B60-B568-15EA0F6F108D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altLang="ko-KR" sz="1200">
              <a:solidFill>
                <a:schemeClr val="tx1"/>
              </a:solidFill>
              <a:latin typeface="+mj-lt"/>
              <a:ea typeface="맑은 고딕"/>
              <a:cs typeface="Calibri"/>
            </a:rPr>
            <a:t> Replace / Create a New Translation Node (Refer screens)</a:t>
          </a:r>
          <a:endParaRPr lang="en-US" sz="1200">
            <a:solidFill>
              <a:schemeClr val="tx1"/>
            </a:solidFill>
            <a:latin typeface="+mj-lt"/>
          </a:endParaRPr>
        </a:p>
      </dgm:t>
    </dgm:pt>
    <dgm:pt modelId="{105AD335-F699-4277-B0F3-FF897B49094C}" type="parTrans" cxnId="{3DEDE77E-6C70-41C4-8FCE-67A7AB272C02}">
      <dgm:prSet/>
      <dgm:spPr/>
      <dgm:t>
        <a:bodyPr/>
        <a:lstStyle/>
        <a:p>
          <a:endParaRPr lang="en-US"/>
        </a:p>
      </dgm:t>
    </dgm:pt>
    <dgm:pt modelId="{89E7E4BD-141F-4960-A35C-8578E12252B1}" type="sibTrans" cxnId="{3DEDE77E-6C70-41C4-8FCE-67A7AB272C02}">
      <dgm:prSet/>
      <dgm:spPr/>
      <dgm:t>
        <a:bodyPr/>
        <a:lstStyle/>
        <a:p>
          <a:endParaRPr lang="en-US"/>
        </a:p>
      </dgm:t>
    </dgm:pt>
    <dgm:pt modelId="{344FB9B8-AC37-4855-8F0E-99771EFD5CC9}" type="pres">
      <dgm:prSet presAssocID="{3D14A630-3E08-4649-892F-9AB354BF3A50}" presName="Name0" presStyleCnt="0">
        <dgm:presLayoutVars>
          <dgm:dir/>
          <dgm:animLvl val="lvl"/>
          <dgm:resizeHandles val="exact"/>
        </dgm:presLayoutVars>
      </dgm:prSet>
      <dgm:spPr/>
    </dgm:pt>
    <dgm:pt modelId="{A931B367-207D-4DFB-8480-3CC05E4E6DB6}" type="pres">
      <dgm:prSet presAssocID="{D3133A88-8FD1-464D-B556-D7A3C3DC322B}" presName="linNode" presStyleCnt="0"/>
      <dgm:spPr/>
    </dgm:pt>
    <dgm:pt modelId="{861D5FE9-88A4-4ED7-B1DE-0A5EA16DA3EA}" type="pres">
      <dgm:prSet presAssocID="{D3133A88-8FD1-464D-B556-D7A3C3DC322B}" presName="parentText" presStyleLbl="node1" presStyleIdx="0" presStyleCnt="3" custScaleX="290189">
        <dgm:presLayoutVars>
          <dgm:chMax val="1"/>
          <dgm:bulletEnabled val="1"/>
        </dgm:presLayoutVars>
      </dgm:prSet>
      <dgm:spPr/>
    </dgm:pt>
    <dgm:pt modelId="{793943C5-15EE-45B8-9AE2-0DCC2BFDB67C}" type="pres">
      <dgm:prSet presAssocID="{D3133A88-8FD1-464D-B556-D7A3C3DC322B}" presName="descendantText" presStyleLbl="alignAccFollowNode1" presStyleIdx="0" presStyleCnt="3" custScaleX="342677" custScaleY="121685">
        <dgm:presLayoutVars>
          <dgm:bulletEnabled val="1"/>
        </dgm:presLayoutVars>
      </dgm:prSet>
      <dgm:spPr/>
    </dgm:pt>
    <dgm:pt modelId="{6A2CE025-86D8-499A-81DE-3602D7ACA62A}" type="pres">
      <dgm:prSet presAssocID="{4F872030-1F29-4BA1-B8D0-6BA962A1D583}" presName="sp" presStyleCnt="0"/>
      <dgm:spPr/>
    </dgm:pt>
    <dgm:pt modelId="{5114393A-8535-499E-A998-2581E8CD7C62}" type="pres">
      <dgm:prSet presAssocID="{584B9A7D-8374-4A1B-B568-3ABFFD20F1D2}" presName="linNode" presStyleCnt="0"/>
      <dgm:spPr/>
    </dgm:pt>
    <dgm:pt modelId="{88BD98BA-F669-48A4-9C25-E8EA1C405C47}" type="pres">
      <dgm:prSet presAssocID="{584B9A7D-8374-4A1B-B568-3ABFFD20F1D2}" presName="parentText" presStyleLbl="node1" presStyleIdx="1" presStyleCnt="3" custScaleX="290189">
        <dgm:presLayoutVars>
          <dgm:chMax val="1"/>
          <dgm:bulletEnabled val="1"/>
        </dgm:presLayoutVars>
      </dgm:prSet>
      <dgm:spPr/>
    </dgm:pt>
    <dgm:pt modelId="{7230A179-1FCA-4476-A61E-8ACB3DAD8EFB}" type="pres">
      <dgm:prSet presAssocID="{584B9A7D-8374-4A1B-B568-3ABFFD20F1D2}" presName="descendantText" presStyleLbl="alignAccFollowNode1" presStyleIdx="1" presStyleCnt="3" custScaleX="342677" custScaleY="121685">
        <dgm:presLayoutVars>
          <dgm:bulletEnabled val="1"/>
        </dgm:presLayoutVars>
      </dgm:prSet>
      <dgm:spPr/>
    </dgm:pt>
    <dgm:pt modelId="{79979E5F-A30D-4D70-9771-A9EC6102638C}" type="pres">
      <dgm:prSet presAssocID="{7C87C010-557D-4BE2-BB88-3744755A9743}" presName="sp" presStyleCnt="0"/>
      <dgm:spPr/>
    </dgm:pt>
    <dgm:pt modelId="{1886A01F-6011-4DDE-8394-566430B78C86}" type="pres">
      <dgm:prSet presAssocID="{0C0155BF-F33E-4DD0-A337-F849192B23E0}" presName="linNode" presStyleCnt="0"/>
      <dgm:spPr/>
    </dgm:pt>
    <dgm:pt modelId="{AD8ADEFF-A701-4D9F-B0AE-D3FB7EB24CF3}" type="pres">
      <dgm:prSet presAssocID="{0C0155BF-F33E-4DD0-A337-F849192B23E0}" presName="parentText" presStyleLbl="node1" presStyleIdx="2" presStyleCnt="3" custScaleX="290189">
        <dgm:presLayoutVars>
          <dgm:chMax val="1"/>
          <dgm:bulletEnabled val="1"/>
        </dgm:presLayoutVars>
      </dgm:prSet>
      <dgm:spPr/>
    </dgm:pt>
    <dgm:pt modelId="{7EF3C73C-A172-4B57-8B19-492304984579}" type="pres">
      <dgm:prSet presAssocID="{0C0155BF-F33E-4DD0-A337-F849192B23E0}" presName="descendantText" presStyleLbl="alignAccFollowNode1" presStyleIdx="2" presStyleCnt="3" custScaleX="342677" custScaleY="121685">
        <dgm:presLayoutVars>
          <dgm:bulletEnabled val="1"/>
        </dgm:presLayoutVars>
      </dgm:prSet>
      <dgm:spPr/>
    </dgm:pt>
  </dgm:ptLst>
  <dgm:cxnLst>
    <dgm:cxn modelId="{25BBDF1D-6696-401E-8313-09FE6477623A}" srcId="{3D14A630-3E08-4649-892F-9AB354BF3A50}" destId="{D3133A88-8FD1-464D-B556-D7A3C3DC322B}" srcOrd="0" destOrd="0" parTransId="{86684541-116B-4618-8AFB-BFAF5B2583F8}" sibTransId="{4F872030-1F29-4BA1-B8D0-6BA962A1D583}"/>
    <dgm:cxn modelId="{EC34041E-D7D5-4458-B861-5660872FBA61}" srcId="{D3133A88-8FD1-464D-B556-D7A3C3DC322B}" destId="{51000417-3CD7-4623-9972-342822936C93}" srcOrd="1" destOrd="0" parTransId="{C4DEF5DA-8BA9-4548-8101-B4D6E0249601}" sibTransId="{DD4DEC5F-946F-49D6-A673-82CFE9123B7F}"/>
    <dgm:cxn modelId="{06AF0226-DA0F-45D1-A0C8-DAC81988F987}" srcId="{D3133A88-8FD1-464D-B556-D7A3C3DC322B}" destId="{770A49F9-5AB0-4710-9B6F-41DF6815708C}" srcOrd="0" destOrd="0" parTransId="{A24E47B3-E274-423A-8B5D-E6BD19471666}" sibTransId="{6FB59EAD-CEA9-4374-8618-DFBE1831F505}"/>
    <dgm:cxn modelId="{999A982B-A45B-42A7-BBA1-A15D976F529F}" srcId="{3D14A630-3E08-4649-892F-9AB354BF3A50}" destId="{0C0155BF-F33E-4DD0-A337-F849192B23E0}" srcOrd="2" destOrd="0" parTransId="{25C41657-6B23-4797-BE32-6D3F89AE132A}" sibTransId="{8D48A793-C7CE-4E40-8BFB-BA5DA45B216A}"/>
    <dgm:cxn modelId="{3C70262F-6662-4CB2-A040-6358D5965B31}" type="presOf" srcId="{0C0155BF-F33E-4DD0-A337-F849192B23E0}" destId="{AD8ADEFF-A701-4D9F-B0AE-D3FB7EB24CF3}" srcOrd="0" destOrd="0" presId="urn:microsoft.com/office/officeart/2005/8/layout/vList5"/>
    <dgm:cxn modelId="{C0F76E3F-D7B3-4ADB-9C5F-478F3FB6698C}" type="presOf" srcId="{B1199B6E-7B07-4B60-B568-15EA0F6F108D}" destId="{7230A179-1FCA-4476-A61E-8ACB3DAD8EFB}" srcOrd="0" destOrd="1" presId="urn:microsoft.com/office/officeart/2005/8/layout/vList5"/>
    <dgm:cxn modelId="{D680A240-2FF8-48EA-ACAB-9FDED7F4173F}" type="presOf" srcId="{3D14A630-3E08-4649-892F-9AB354BF3A50}" destId="{344FB9B8-AC37-4855-8F0E-99771EFD5CC9}" srcOrd="0" destOrd="0" presId="urn:microsoft.com/office/officeart/2005/8/layout/vList5"/>
    <dgm:cxn modelId="{4160505F-956F-4ACD-AB0A-13AF346A0AFB}" type="presOf" srcId="{F96D1EBB-DE88-4C3E-82D5-982CBC5C209C}" destId="{7230A179-1FCA-4476-A61E-8ACB3DAD8EFB}" srcOrd="0" destOrd="0" presId="urn:microsoft.com/office/officeart/2005/8/layout/vList5"/>
    <dgm:cxn modelId="{A95F1854-9177-4220-98FC-1EA13CBB4FFC}" type="presOf" srcId="{D3133A88-8FD1-464D-B556-D7A3C3DC322B}" destId="{861D5FE9-88A4-4ED7-B1DE-0A5EA16DA3EA}" srcOrd="0" destOrd="0" presId="urn:microsoft.com/office/officeart/2005/8/layout/vList5"/>
    <dgm:cxn modelId="{58F2A87E-11F8-46DE-AD6F-4A70DD30921C}" type="presOf" srcId="{770A49F9-5AB0-4710-9B6F-41DF6815708C}" destId="{793943C5-15EE-45B8-9AE2-0DCC2BFDB67C}" srcOrd="0" destOrd="0" presId="urn:microsoft.com/office/officeart/2005/8/layout/vList5"/>
    <dgm:cxn modelId="{3DEDE77E-6C70-41C4-8FCE-67A7AB272C02}" srcId="{584B9A7D-8374-4A1B-B568-3ABFFD20F1D2}" destId="{B1199B6E-7B07-4B60-B568-15EA0F6F108D}" srcOrd="1" destOrd="0" parTransId="{105AD335-F699-4277-B0F3-FF897B49094C}" sibTransId="{89E7E4BD-141F-4960-A35C-8578E12252B1}"/>
    <dgm:cxn modelId="{45826294-9800-48A2-A7C8-E8ADB0823B1A}" srcId="{0C0155BF-F33E-4DD0-A337-F849192B23E0}" destId="{B462A37B-A2D5-4BD1-BBE1-691E7AF78E50}" srcOrd="2" destOrd="0" parTransId="{7AB37A91-C709-4E81-AF5D-89B49E500D28}" sibTransId="{180F3B5A-D07F-42B6-A489-BF4A97BFB571}"/>
    <dgm:cxn modelId="{7726E59A-25DC-4A95-BEF6-9AC5E36503B2}" type="presOf" srcId="{54E68F74-DF5B-4D1F-BE40-3C615D70442D}" destId="{7EF3C73C-A172-4B57-8B19-492304984579}" srcOrd="0" destOrd="0" presId="urn:microsoft.com/office/officeart/2005/8/layout/vList5"/>
    <dgm:cxn modelId="{014EA7B8-0C53-4362-A2C4-3DBB69C353A8}" type="presOf" srcId="{51000417-3CD7-4623-9972-342822936C93}" destId="{793943C5-15EE-45B8-9AE2-0DCC2BFDB67C}" srcOrd="0" destOrd="1" presId="urn:microsoft.com/office/officeart/2005/8/layout/vList5"/>
    <dgm:cxn modelId="{2FA9A0BD-9CE1-420F-A459-966B728E5E4E}" srcId="{0C0155BF-F33E-4DD0-A337-F849192B23E0}" destId="{FEF7AB3F-B8B9-4F7E-B936-6B78ECA6A666}" srcOrd="1" destOrd="0" parTransId="{323ABEE7-82B3-47DF-8040-3837963B5993}" sibTransId="{FDBFE8E3-FD36-48A8-AC63-FBF20D7B0ECE}"/>
    <dgm:cxn modelId="{8A16B1C0-5501-402C-87C3-357521FA95FC}" srcId="{584B9A7D-8374-4A1B-B568-3ABFFD20F1D2}" destId="{F96D1EBB-DE88-4C3E-82D5-982CBC5C209C}" srcOrd="0" destOrd="0" parTransId="{DB186F09-CA9E-4189-A82C-2E5C4819E1E8}" sibTransId="{DCEF53B1-A48D-4760-8F7F-E37F2DBC9B3A}"/>
    <dgm:cxn modelId="{6EBF59E1-45D8-4EBF-B1B3-8A6A30EEC45B}" type="presOf" srcId="{584B9A7D-8374-4A1B-B568-3ABFFD20F1D2}" destId="{88BD98BA-F669-48A4-9C25-E8EA1C405C47}" srcOrd="0" destOrd="0" presId="urn:microsoft.com/office/officeart/2005/8/layout/vList5"/>
    <dgm:cxn modelId="{26448CF0-E00E-4050-9AFE-8961465ACD95}" type="presOf" srcId="{FEF7AB3F-B8B9-4F7E-B936-6B78ECA6A666}" destId="{7EF3C73C-A172-4B57-8B19-492304984579}" srcOrd="0" destOrd="1" presId="urn:microsoft.com/office/officeart/2005/8/layout/vList5"/>
    <dgm:cxn modelId="{BE5469F3-415A-49F1-BDB2-2E7C1E0C5DB6}" srcId="{0C0155BF-F33E-4DD0-A337-F849192B23E0}" destId="{54E68F74-DF5B-4D1F-BE40-3C615D70442D}" srcOrd="0" destOrd="0" parTransId="{83BFA006-1A51-4FCF-9B13-09A37083A8A9}" sibTransId="{FBE8AAB3-8505-45C2-9AA0-BC37779C45C2}"/>
    <dgm:cxn modelId="{206745FA-54C8-4318-99DF-24687A4E599C}" type="presOf" srcId="{B462A37B-A2D5-4BD1-BBE1-691E7AF78E50}" destId="{7EF3C73C-A172-4B57-8B19-492304984579}" srcOrd="0" destOrd="2" presId="urn:microsoft.com/office/officeart/2005/8/layout/vList5"/>
    <dgm:cxn modelId="{CD133BFF-42AF-498C-BD94-A5134616F098}" srcId="{3D14A630-3E08-4649-892F-9AB354BF3A50}" destId="{584B9A7D-8374-4A1B-B568-3ABFFD20F1D2}" srcOrd="1" destOrd="0" parTransId="{2E5F7139-4249-42A6-B59F-887CD1783D0E}" sibTransId="{7C87C010-557D-4BE2-BB88-3744755A9743}"/>
    <dgm:cxn modelId="{754FEA58-92C2-4736-A7F6-07C3ABE7B171}" type="presParOf" srcId="{344FB9B8-AC37-4855-8F0E-99771EFD5CC9}" destId="{A931B367-207D-4DFB-8480-3CC05E4E6DB6}" srcOrd="0" destOrd="0" presId="urn:microsoft.com/office/officeart/2005/8/layout/vList5"/>
    <dgm:cxn modelId="{4B9595EE-439A-4BEB-90BC-D46A8210858F}" type="presParOf" srcId="{A931B367-207D-4DFB-8480-3CC05E4E6DB6}" destId="{861D5FE9-88A4-4ED7-B1DE-0A5EA16DA3EA}" srcOrd="0" destOrd="0" presId="urn:microsoft.com/office/officeart/2005/8/layout/vList5"/>
    <dgm:cxn modelId="{D8D90A18-5F30-48DA-A3CB-3550B6B51507}" type="presParOf" srcId="{A931B367-207D-4DFB-8480-3CC05E4E6DB6}" destId="{793943C5-15EE-45B8-9AE2-0DCC2BFDB67C}" srcOrd="1" destOrd="0" presId="urn:microsoft.com/office/officeart/2005/8/layout/vList5"/>
    <dgm:cxn modelId="{E3F07782-246F-464E-A04A-4B4870ABA45D}" type="presParOf" srcId="{344FB9B8-AC37-4855-8F0E-99771EFD5CC9}" destId="{6A2CE025-86D8-499A-81DE-3602D7ACA62A}" srcOrd="1" destOrd="0" presId="urn:microsoft.com/office/officeart/2005/8/layout/vList5"/>
    <dgm:cxn modelId="{2A28F3F6-8294-4C5B-B620-BEDF031EC882}" type="presParOf" srcId="{344FB9B8-AC37-4855-8F0E-99771EFD5CC9}" destId="{5114393A-8535-499E-A998-2581E8CD7C62}" srcOrd="2" destOrd="0" presId="urn:microsoft.com/office/officeart/2005/8/layout/vList5"/>
    <dgm:cxn modelId="{C8670AA5-1D0C-49E9-83C4-0F635E0AD1BF}" type="presParOf" srcId="{5114393A-8535-499E-A998-2581E8CD7C62}" destId="{88BD98BA-F669-48A4-9C25-E8EA1C405C47}" srcOrd="0" destOrd="0" presId="urn:microsoft.com/office/officeart/2005/8/layout/vList5"/>
    <dgm:cxn modelId="{66F3B87C-C527-4663-9CC0-EEB12538A00E}" type="presParOf" srcId="{5114393A-8535-499E-A998-2581E8CD7C62}" destId="{7230A179-1FCA-4476-A61E-8ACB3DAD8EFB}" srcOrd="1" destOrd="0" presId="urn:microsoft.com/office/officeart/2005/8/layout/vList5"/>
    <dgm:cxn modelId="{7166C507-1D11-4BBC-9397-2EC01977E9F0}" type="presParOf" srcId="{344FB9B8-AC37-4855-8F0E-99771EFD5CC9}" destId="{79979E5F-A30D-4D70-9771-A9EC6102638C}" srcOrd="3" destOrd="0" presId="urn:microsoft.com/office/officeart/2005/8/layout/vList5"/>
    <dgm:cxn modelId="{98D05BB1-7512-42C1-A629-D75EDC409C2E}" type="presParOf" srcId="{344FB9B8-AC37-4855-8F0E-99771EFD5CC9}" destId="{1886A01F-6011-4DDE-8394-566430B78C86}" srcOrd="4" destOrd="0" presId="urn:microsoft.com/office/officeart/2005/8/layout/vList5"/>
    <dgm:cxn modelId="{9B542540-D85C-4D10-B6FB-CA8B2AE53388}" type="presParOf" srcId="{1886A01F-6011-4DDE-8394-566430B78C86}" destId="{AD8ADEFF-A701-4D9F-B0AE-D3FB7EB24CF3}" srcOrd="0" destOrd="0" presId="urn:microsoft.com/office/officeart/2005/8/layout/vList5"/>
    <dgm:cxn modelId="{F7D31621-368F-4521-99C6-E0EF035590DD}" type="presParOf" srcId="{1886A01F-6011-4DDE-8394-566430B78C86}" destId="{7EF3C73C-A172-4B57-8B19-49230498457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39BCFD-E76C-42A2-9B83-7037023B987C}" type="doc">
      <dgm:prSet loTypeId="urn:microsoft.com/office/officeart/2005/8/layout/vProcess5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1E656A5-9D7A-40D1-8AF6-FCDDDAF2BB56}">
      <dgm:prSet phldrT="[Text]" custT="1"/>
      <dgm:spPr/>
      <dgm:t>
        <a:bodyPr/>
        <a:lstStyle/>
        <a:p>
          <a:r>
            <a:rPr lang="en-US" sz="1600">
              <a:ea typeface="+mn-lt"/>
              <a:cs typeface="+mn-lt"/>
            </a:rPr>
            <a:t>Prepares Data:</a:t>
          </a:r>
          <a:endParaRPr lang="en-US" sz="1600"/>
        </a:p>
      </dgm:t>
    </dgm:pt>
    <dgm:pt modelId="{D35FFC20-A281-4E07-B952-A203F1F23531}" type="parTrans" cxnId="{12B7B287-2A2B-4675-BA10-5060674E2BFF}">
      <dgm:prSet/>
      <dgm:spPr/>
      <dgm:t>
        <a:bodyPr/>
        <a:lstStyle/>
        <a:p>
          <a:endParaRPr lang="en-US" sz="1600"/>
        </a:p>
      </dgm:t>
    </dgm:pt>
    <dgm:pt modelId="{039FAB79-C732-4FC4-82AE-910FB4F0D789}" type="sibTrans" cxnId="{12B7B287-2A2B-4675-BA10-5060674E2BFF}">
      <dgm:prSet custT="1"/>
      <dgm:spPr/>
      <dgm:t>
        <a:bodyPr/>
        <a:lstStyle/>
        <a:p>
          <a:endParaRPr lang="en-US" sz="2400"/>
        </a:p>
      </dgm:t>
    </dgm:pt>
    <dgm:pt modelId="{DCA43124-309E-4691-B318-56C0629387AE}">
      <dgm:prSet phldrT="[Text]" custT="1"/>
      <dgm:spPr/>
      <dgm:t>
        <a:bodyPr/>
        <a:lstStyle/>
        <a:p>
          <a:r>
            <a:rPr lang="en-US" sz="1600">
              <a:ea typeface="+mn-lt"/>
              <a:cs typeface="+mn-lt"/>
            </a:rPr>
            <a:t>Calculates Field Level Score:</a:t>
          </a:r>
          <a:endParaRPr lang="en-US" sz="1600"/>
        </a:p>
      </dgm:t>
    </dgm:pt>
    <dgm:pt modelId="{F7ABA370-4563-4511-9AB4-16C127B8E886}" type="parTrans" cxnId="{7D5DDC67-ACFE-4030-A836-D80FBE9E6F1A}">
      <dgm:prSet/>
      <dgm:spPr/>
      <dgm:t>
        <a:bodyPr/>
        <a:lstStyle/>
        <a:p>
          <a:endParaRPr lang="en-US" sz="1600"/>
        </a:p>
      </dgm:t>
    </dgm:pt>
    <dgm:pt modelId="{A7766C85-4E38-4FAA-A351-ED7ED9EE3105}" type="sibTrans" cxnId="{7D5DDC67-ACFE-4030-A836-D80FBE9E6F1A}">
      <dgm:prSet custT="1"/>
      <dgm:spPr/>
      <dgm:t>
        <a:bodyPr/>
        <a:lstStyle/>
        <a:p>
          <a:endParaRPr lang="en-US" sz="2400"/>
        </a:p>
      </dgm:t>
    </dgm:pt>
    <dgm:pt modelId="{A10D0929-F1E2-456D-8ABC-36545DB84915}">
      <dgm:prSet phldrT="[Text]" custT="1"/>
      <dgm:spPr/>
      <dgm:t>
        <a:bodyPr/>
        <a:lstStyle/>
        <a:p>
          <a:r>
            <a:rPr lang="en-US" sz="1600">
              <a:ea typeface="+mn-lt"/>
              <a:cs typeface="+mn-lt"/>
            </a:rPr>
            <a:t>Calculates Case Level Score:</a:t>
          </a:r>
          <a:endParaRPr lang="en-US" sz="1600"/>
        </a:p>
      </dgm:t>
    </dgm:pt>
    <dgm:pt modelId="{58B3833A-6E86-4203-91DD-FB1491F801C1}" type="parTrans" cxnId="{FE22EE38-BD79-40F8-8F0B-071F3126057D}">
      <dgm:prSet/>
      <dgm:spPr/>
      <dgm:t>
        <a:bodyPr/>
        <a:lstStyle/>
        <a:p>
          <a:endParaRPr lang="en-US" sz="1600"/>
        </a:p>
      </dgm:t>
    </dgm:pt>
    <dgm:pt modelId="{B9833E87-2C5A-482F-B6F9-DDA039A46BB4}" type="sibTrans" cxnId="{FE22EE38-BD79-40F8-8F0B-071F3126057D}">
      <dgm:prSet custT="1"/>
      <dgm:spPr/>
      <dgm:t>
        <a:bodyPr/>
        <a:lstStyle/>
        <a:p>
          <a:endParaRPr lang="en-US" sz="2400"/>
        </a:p>
      </dgm:t>
    </dgm:pt>
    <dgm:pt modelId="{23CAEDDD-9023-43BC-8A4E-6044EC0568D2}">
      <dgm:prSet phldrT="[Text]" custT="1"/>
      <dgm:spPr/>
      <dgm:t>
        <a:bodyPr/>
        <a:lstStyle/>
        <a:p>
          <a:r>
            <a:rPr lang="en-US" sz="1600">
              <a:ea typeface="+mn-lt"/>
              <a:cs typeface="+mn-lt"/>
            </a:rPr>
            <a:t>Filter Result:</a:t>
          </a:r>
          <a:endParaRPr lang="en-US" sz="1600"/>
        </a:p>
      </dgm:t>
    </dgm:pt>
    <dgm:pt modelId="{B0DB7084-4D08-4230-9C16-6EC48A1C8E38}" type="parTrans" cxnId="{0588BE9B-5E04-4CA1-B2E1-A8923416E58B}">
      <dgm:prSet/>
      <dgm:spPr/>
      <dgm:t>
        <a:bodyPr/>
        <a:lstStyle/>
        <a:p>
          <a:endParaRPr lang="en-US" sz="1600"/>
        </a:p>
      </dgm:t>
    </dgm:pt>
    <dgm:pt modelId="{6150A31B-ADEA-42F1-A95E-EA434E7AEB3D}" type="sibTrans" cxnId="{0588BE9B-5E04-4CA1-B2E1-A8923416E58B}">
      <dgm:prSet custT="1"/>
      <dgm:spPr/>
      <dgm:t>
        <a:bodyPr/>
        <a:lstStyle/>
        <a:p>
          <a:endParaRPr lang="en-US" sz="2400"/>
        </a:p>
      </dgm:t>
    </dgm:pt>
    <dgm:pt modelId="{B2269C99-AEF0-41D2-A621-E4B4BA16C174}">
      <dgm:prSet phldrT="[Text]" custT="1"/>
      <dgm:spPr/>
      <dgm:t>
        <a:bodyPr/>
        <a:lstStyle/>
        <a:p>
          <a:r>
            <a:rPr lang="en-US" sz="1600">
              <a:ea typeface="+mn-lt"/>
              <a:cs typeface="+mn-lt"/>
            </a:rPr>
            <a:t>Display Result:</a:t>
          </a:r>
          <a:endParaRPr lang="en-US" sz="1600"/>
        </a:p>
      </dgm:t>
    </dgm:pt>
    <dgm:pt modelId="{16A02A8B-2EFC-4E86-BECD-3AD18136FC55}" type="parTrans" cxnId="{E62CCE9C-7F7C-47DD-BAB7-38CB74F62828}">
      <dgm:prSet/>
      <dgm:spPr/>
      <dgm:t>
        <a:bodyPr/>
        <a:lstStyle/>
        <a:p>
          <a:endParaRPr lang="en-US" sz="1600"/>
        </a:p>
      </dgm:t>
    </dgm:pt>
    <dgm:pt modelId="{654CD2BA-0D3F-4EBC-BE62-205C3B15F59F}" type="sibTrans" cxnId="{E62CCE9C-7F7C-47DD-BAB7-38CB74F62828}">
      <dgm:prSet/>
      <dgm:spPr/>
      <dgm:t>
        <a:bodyPr/>
        <a:lstStyle/>
        <a:p>
          <a:endParaRPr lang="en-US" sz="1600"/>
        </a:p>
      </dgm:t>
    </dgm:pt>
    <dgm:pt modelId="{6FDCC1F9-9847-4C89-8D40-6D1345C97A0C}">
      <dgm:prSet phldrT="[Text]" custT="1"/>
      <dgm:spPr/>
      <dgm:t>
        <a:bodyPr/>
        <a:lstStyle/>
        <a:p>
          <a:r>
            <a:rPr lang="en-US" sz="1200">
              <a:ea typeface="+mn-lt"/>
              <a:cs typeface="+mn-lt"/>
            </a:rPr>
            <a:t>Pre-calculate statistical parameters weekly</a:t>
          </a:r>
          <a:endParaRPr lang="en-US" sz="1200"/>
        </a:p>
      </dgm:t>
    </dgm:pt>
    <dgm:pt modelId="{0D8FC4A3-C31B-4C7B-BD0D-625C6D862421}" type="parTrans" cxnId="{5A43AEEB-8C96-472E-B7CA-6EE571614F3A}">
      <dgm:prSet/>
      <dgm:spPr/>
      <dgm:t>
        <a:bodyPr/>
        <a:lstStyle/>
        <a:p>
          <a:endParaRPr lang="en-US" sz="1600"/>
        </a:p>
      </dgm:t>
    </dgm:pt>
    <dgm:pt modelId="{E5BF7DBA-9375-4704-8272-FC5C90AD5CB5}" type="sibTrans" cxnId="{5A43AEEB-8C96-472E-B7CA-6EE571614F3A}">
      <dgm:prSet/>
      <dgm:spPr/>
      <dgm:t>
        <a:bodyPr/>
        <a:lstStyle/>
        <a:p>
          <a:endParaRPr lang="en-US" sz="1600"/>
        </a:p>
      </dgm:t>
    </dgm:pt>
    <dgm:pt modelId="{D34990B1-3B58-462A-ACBF-67F3F5177B93}">
      <dgm:prSet phldrT="[Text]" custT="1"/>
      <dgm:spPr/>
      <dgm:t>
        <a:bodyPr/>
        <a:lstStyle/>
        <a:p>
          <a:r>
            <a:rPr lang="en-US" sz="1200">
              <a:ea typeface="+mn-lt"/>
              <a:cs typeface="+mn-lt"/>
            </a:rPr>
            <a:t>Using statistical pre-calculated parameters and Case/Intake data</a:t>
          </a:r>
          <a:endParaRPr lang="en-US" sz="1200"/>
        </a:p>
      </dgm:t>
    </dgm:pt>
    <dgm:pt modelId="{544BE3AB-1667-41CE-B1FD-4C50B8372832}" type="parTrans" cxnId="{8848C022-1C46-466C-9699-126BF27B0157}">
      <dgm:prSet/>
      <dgm:spPr/>
      <dgm:t>
        <a:bodyPr/>
        <a:lstStyle/>
        <a:p>
          <a:endParaRPr lang="en-US" sz="1600"/>
        </a:p>
      </dgm:t>
    </dgm:pt>
    <dgm:pt modelId="{6075B418-3FB0-48D9-940E-B72348846038}" type="sibTrans" cxnId="{8848C022-1C46-466C-9699-126BF27B0157}">
      <dgm:prSet/>
      <dgm:spPr/>
      <dgm:t>
        <a:bodyPr/>
        <a:lstStyle/>
        <a:p>
          <a:endParaRPr lang="en-US" sz="1600"/>
        </a:p>
      </dgm:t>
    </dgm:pt>
    <dgm:pt modelId="{E116FB20-E9BB-41C6-B055-1414D426ABAD}">
      <dgm:prSet phldrT="[Text]" custT="1"/>
      <dgm:spPr/>
      <dgm:t>
        <a:bodyPr/>
        <a:lstStyle/>
        <a:p>
          <a:r>
            <a:rPr lang="en-US" sz="1200">
              <a:ea typeface="+mn-lt"/>
              <a:cs typeface="+mn-lt"/>
            </a:rPr>
            <a:t>Aggregation of Field Level Score</a:t>
          </a:r>
          <a:endParaRPr lang="en-US" sz="1200"/>
        </a:p>
      </dgm:t>
    </dgm:pt>
    <dgm:pt modelId="{150EF19B-50AF-4E7B-9F3E-258D91AD9B28}" type="parTrans" cxnId="{26A73177-31B3-48B8-8376-5230CC352FB4}">
      <dgm:prSet/>
      <dgm:spPr/>
      <dgm:t>
        <a:bodyPr/>
        <a:lstStyle/>
        <a:p>
          <a:endParaRPr lang="en-US" sz="1600"/>
        </a:p>
      </dgm:t>
    </dgm:pt>
    <dgm:pt modelId="{CA1157E4-2052-4E1A-A1BA-1BB3B4936F87}" type="sibTrans" cxnId="{26A73177-31B3-48B8-8376-5230CC352FB4}">
      <dgm:prSet/>
      <dgm:spPr/>
      <dgm:t>
        <a:bodyPr/>
        <a:lstStyle/>
        <a:p>
          <a:endParaRPr lang="en-US" sz="1600"/>
        </a:p>
      </dgm:t>
    </dgm:pt>
    <dgm:pt modelId="{AEB1638A-CC13-49B6-8F6D-EE09F73AA488}">
      <dgm:prSet phldrT="[Text]" custT="1"/>
      <dgm:spPr/>
      <dgm:t>
        <a:bodyPr/>
        <a:lstStyle/>
        <a:p>
          <a:r>
            <a:rPr lang="en-US" sz="1200">
              <a:ea typeface="+mn-lt"/>
              <a:cs typeface="+mn-lt"/>
            </a:rPr>
            <a:t>Identifies result-set meeting a minimum Case Score threshold</a:t>
          </a:r>
          <a:endParaRPr lang="en-US" sz="1200"/>
        </a:p>
      </dgm:t>
    </dgm:pt>
    <dgm:pt modelId="{74DF96C6-90D8-4E3C-8A71-B3EA971B7DC5}" type="parTrans" cxnId="{1DCCEAC6-04A5-443C-8C2B-6F2A133603EB}">
      <dgm:prSet/>
      <dgm:spPr/>
      <dgm:t>
        <a:bodyPr/>
        <a:lstStyle/>
        <a:p>
          <a:endParaRPr lang="en-US" sz="1600"/>
        </a:p>
      </dgm:t>
    </dgm:pt>
    <dgm:pt modelId="{ADD53C8F-6E20-4A0B-B891-4A6BB6A23148}" type="sibTrans" cxnId="{1DCCEAC6-04A5-443C-8C2B-6F2A133603EB}">
      <dgm:prSet/>
      <dgm:spPr/>
      <dgm:t>
        <a:bodyPr/>
        <a:lstStyle/>
        <a:p>
          <a:endParaRPr lang="en-US" sz="1600"/>
        </a:p>
      </dgm:t>
    </dgm:pt>
    <dgm:pt modelId="{56E66754-746C-481E-8BE4-7532D491D044}">
      <dgm:prSet phldrT="[Text]" custT="1"/>
      <dgm:spPr/>
      <dgm:t>
        <a:bodyPr/>
        <a:lstStyle/>
        <a:p>
          <a:r>
            <a:rPr lang="en-US" sz="1200">
              <a:ea typeface="+mn-lt"/>
              <a:cs typeface="+mn-lt"/>
            </a:rPr>
            <a:t>Shows filtered result in the descending order of case level score</a:t>
          </a:r>
          <a:endParaRPr lang="en-US" sz="1200"/>
        </a:p>
      </dgm:t>
    </dgm:pt>
    <dgm:pt modelId="{2667D331-A36F-460A-AEE5-2EFAA65D0861}" type="parTrans" cxnId="{346B6E32-926C-4515-851F-97CB7DD393B2}">
      <dgm:prSet/>
      <dgm:spPr/>
      <dgm:t>
        <a:bodyPr/>
        <a:lstStyle/>
        <a:p>
          <a:endParaRPr lang="en-US" sz="1600"/>
        </a:p>
      </dgm:t>
    </dgm:pt>
    <dgm:pt modelId="{B397E3AD-4B67-4705-8010-AB0E6B7B1EDA}" type="sibTrans" cxnId="{346B6E32-926C-4515-851F-97CB7DD393B2}">
      <dgm:prSet/>
      <dgm:spPr/>
      <dgm:t>
        <a:bodyPr/>
        <a:lstStyle/>
        <a:p>
          <a:endParaRPr lang="en-US" sz="1600"/>
        </a:p>
      </dgm:t>
    </dgm:pt>
    <dgm:pt modelId="{D4B6055E-C613-4F30-B30A-113124EA81A7}" type="pres">
      <dgm:prSet presAssocID="{3539BCFD-E76C-42A2-9B83-7037023B987C}" presName="outerComposite" presStyleCnt="0">
        <dgm:presLayoutVars>
          <dgm:chMax val="5"/>
          <dgm:dir/>
          <dgm:resizeHandles val="exact"/>
        </dgm:presLayoutVars>
      </dgm:prSet>
      <dgm:spPr/>
    </dgm:pt>
    <dgm:pt modelId="{5064CAD5-6750-4B33-BA8A-7C20FC9EC2CF}" type="pres">
      <dgm:prSet presAssocID="{3539BCFD-E76C-42A2-9B83-7037023B987C}" presName="dummyMaxCanvas" presStyleCnt="0">
        <dgm:presLayoutVars/>
      </dgm:prSet>
      <dgm:spPr/>
    </dgm:pt>
    <dgm:pt modelId="{F1286069-C4E3-4EBA-A1B8-D161E8488E3E}" type="pres">
      <dgm:prSet presAssocID="{3539BCFD-E76C-42A2-9B83-7037023B987C}" presName="FiveNodes_1" presStyleLbl="node1" presStyleIdx="0" presStyleCnt="5" custScaleX="105429">
        <dgm:presLayoutVars>
          <dgm:bulletEnabled val="1"/>
        </dgm:presLayoutVars>
      </dgm:prSet>
      <dgm:spPr/>
    </dgm:pt>
    <dgm:pt modelId="{CD9D4618-CA3B-439C-A451-47B1C0403B8B}" type="pres">
      <dgm:prSet presAssocID="{3539BCFD-E76C-42A2-9B83-7037023B987C}" presName="FiveNodes_2" presStyleLbl="node1" presStyleIdx="1" presStyleCnt="5">
        <dgm:presLayoutVars>
          <dgm:bulletEnabled val="1"/>
        </dgm:presLayoutVars>
      </dgm:prSet>
      <dgm:spPr/>
    </dgm:pt>
    <dgm:pt modelId="{F658D84F-757B-4626-80CF-2B6B21FEA901}" type="pres">
      <dgm:prSet presAssocID="{3539BCFD-E76C-42A2-9B83-7037023B987C}" presName="FiveNodes_3" presStyleLbl="node1" presStyleIdx="2" presStyleCnt="5">
        <dgm:presLayoutVars>
          <dgm:bulletEnabled val="1"/>
        </dgm:presLayoutVars>
      </dgm:prSet>
      <dgm:spPr/>
    </dgm:pt>
    <dgm:pt modelId="{10BD6696-EFD6-4956-99E5-F639E1E8DCF2}" type="pres">
      <dgm:prSet presAssocID="{3539BCFD-E76C-42A2-9B83-7037023B987C}" presName="FiveNodes_4" presStyleLbl="node1" presStyleIdx="3" presStyleCnt="5">
        <dgm:presLayoutVars>
          <dgm:bulletEnabled val="1"/>
        </dgm:presLayoutVars>
      </dgm:prSet>
      <dgm:spPr/>
    </dgm:pt>
    <dgm:pt modelId="{F18C9687-DC66-4932-9CBF-66D3F00CF0CF}" type="pres">
      <dgm:prSet presAssocID="{3539BCFD-E76C-42A2-9B83-7037023B987C}" presName="FiveNodes_5" presStyleLbl="node1" presStyleIdx="4" presStyleCnt="5">
        <dgm:presLayoutVars>
          <dgm:bulletEnabled val="1"/>
        </dgm:presLayoutVars>
      </dgm:prSet>
      <dgm:spPr/>
    </dgm:pt>
    <dgm:pt modelId="{BD8BF000-CB1C-4B25-8939-A0F38F5509E3}" type="pres">
      <dgm:prSet presAssocID="{3539BCFD-E76C-42A2-9B83-7037023B987C}" presName="FiveConn_1-2" presStyleLbl="fgAccFollowNode1" presStyleIdx="0" presStyleCnt="4">
        <dgm:presLayoutVars>
          <dgm:bulletEnabled val="1"/>
        </dgm:presLayoutVars>
      </dgm:prSet>
      <dgm:spPr/>
    </dgm:pt>
    <dgm:pt modelId="{C2D11FD3-6B09-4FAA-96AA-B6641E57EAB6}" type="pres">
      <dgm:prSet presAssocID="{3539BCFD-E76C-42A2-9B83-7037023B987C}" presName="FiveConn_2-3" presStyleLbl="fgAccFollowNode1" presStyleIdx="1" presStyleCnt="4">
        <dgm:presLayoutVars>
          <dgm:bulletEnabled val="1"/>
        </dgm:presLayoutVars>
      </dgm:prSet>
      <dgm:spPr/>
    </dgm:pt>
    <dgm:pt modelId="{0CA85BF7-ECB6-4EB3-AD00-2221AF84B203}" type="pres">
      <dgm:prSet presAssocID="{3539BCFD-E76C-42A2-9B83-7037023B987C}" presName="FiveConn_3-4" presStyleLbl="fgAccFollowNode1" presStyleIdx="2" presStyleCnt="4">
        <dgm:presLayoutVars>
          <dgm:bulletEnabled val="1"/>
        </dgm:presLayoutVars>
      </dgm:prSet>
      <dgm:spPr/>
    </dgm:pt>
    <dgm:pt modelId="{ADFD32E0-8F68-4709-B3C7-16CB7C54D82D}" type="pres">
      <dgm:prSet presAssocID="{3539BCFD-E76C-42A2-9B83-7037023B987C}" presName="FiveConn_4-5" presStyleLbl="fgAccFollowNode1" presStyleIdx="3" presStyleCnt="4">
        <dgm:presLayoutVars>
          <dgm:bulletEnabled val="1"/>
        </dgm:presLayoutVars>
      </dgm:prSet>
      <dgm:spPr/>
    </dgm:pt>
    <dgm:pt modelId="{BBC169A2-4D0E-4D95-975C-D7CBC363229E}" type="pres">
      <dgm:prSet presAssocID="{3539BCFD-E76C-42A2-9B83-7037023B987C}" presName="FiveNodes_1_text" presStyleLbl="node1" presStyleIdx="4" presStyleCnt="5">
        <dgm:presLayoutVars>
          <dgm:bulletEnabled val="1"/>
        </dgm:presLayoutVars>
      </dgm:prSet>
      <dgm:spPr/>
    </dgm:pt>
    <dgm:pt modelId="{18FBC65E-74A6-4B8E-AC8D-AD6BD9896812}" type="pres">
      <dgm:prSet presAssocID="{3539BCFD-E76C-42A2-9B83-7037023B987C}" presName="FiveNodes_2_text" presStyleLbl="node1" presStyleIdx="4" presStyleCnt="5">
        <dgm:presLayoutVars>
          <dgm:bulletEnabled val="1"/>
        </dgm:presLayoutVars>
      </dgm:prSet>
      <dgm:spPr/>
    </dgm:pt>
    <dgm:pt modelId="{44D4D263-929A-40AE-8FD8-C5786EB5D471}" type="pres">
      <dgm:prSet presAssocID="{3539BCFD-E76C-42A2-9B83-7037023B987C}" presName="FiveNodes_3_text" presStyleLbl="node1" presStyleIdx="4" presStyleCnt="5">
        <dgm:presLayoutVars>
          <dgm:bulletEnabled val="1"/>
        </dgm:presLayoutVars>
      </dgm:prSet>
      <dgm:spPr/>
    </dgm:pt>
    <dgm:pt modelId="{6028C044-C2C6-494D-A82D-D1D41D5D681F}" type="pres">
      <dgm:prSet presAssocID="{3539BCFD-E76C-42A2-9B83-7037023B987C}" presName="FiveNodes_4_text" presStyleLbl="node1" presStyleIdx="4" presStyleCnt="5">
        <dgm:presLayoutVars>
          <dgm:bulletEnabled val="1"/>
        </dgm:presLayoutVars>
      </dgm:prSet>
      <dgm:spPr/>
    </dgm:pt>
    <dgm:pt modelId="{437E8919-AEE7-4DBB-95B6-BEA6E4BF4E6B}" type="pres">
      <dgm:prSet presAssocID="{3539BCFD-E76C-42A2-9B83-7037023B98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3723F19-1989-4922-A8DB-AF366D8ED68D}" type="presOf" srcId="{A7766C85-4E38-4FAA-A351-ED7ED9EE3105}" destId="{C2D11FD3-6B09-4FAA-96AA-B6641E57EAB6}" srcOrd="0" destOrd="0" presId="urn:microsoft.com/office/officeart/2005/8/layout/vProcess5"/>
    <dgm:cxn modelId="{8848C022-1C46-466C-9699-126BF27B0157}" srcId="{DCA43124-309E-4691-B318-56C0629387AE}" destId="{D34990B1-3B58-462A-ACBF-67F3F5177B93}" srcOrd="0" destOrd="0" parTransId="{544BE3AB-1667-41CE-B1FD-4C50B8372832}" sibTransId="{6075B418-3FB0-48D9-940E-B72348846038}"/>
    <dgm:cxn modelId="{0C57D725-9020-43D1-A0A0-76D112C51F56}" type="presOf" srcId="{D34990B1-3B58-462A-ACBF-67F3F5177B93}" destId="{CD9D4618-CA3B-439C-A451-47B1C0403B8B}" srcOrd="0" destOrd="1" presId="urn:microsoft.com/office/officeart/2005/8/layout/vProcess5"/>
    <dgm:cxn modelId="{346B6E32-926C-4515-851F-97CB7DD393B2}" srcId="{B2269C99-AEF0-41D2-A621-E4B4BA16C174}" destId="{56E66754-746C-481E-8BE4-7532D491D044}" srcOrd="0" destOrd="0" parTransId="{2667D331-A36F-460A-AEE5-2EFAA65D0861}" sibTransId="{B397E3AD-4B67-4705-8010-AB0E6B7B1EDA}"/>
    <dgm:cxn modelId="{16FF2534-FDAA-45A6-9A68-0D2BFDC14EE5}" type="presOf" srcId="{6FDCC1F9-9847-4C89-8D40-6D1345C97A0C}" destId="{BBC169A2-4D0E-4D95-975C-D7CBC363229E}" srcOrd="1" destOrd="1" presId="urn:microsoft.com/office/officeart/2005/8/layout/vProcess5"/>
    <dgm:cxn modelId="{FE22EE38-BD79-40F8-8F0B-071F3126057D}" srcId="{3539BCFD-E76C-42A2-9B83-7037023B987C}" destId="{A10D0929-F1E2-456D-8ABC-36545DB84915}" srcOrd="2" destOrd="0" parTransId="{58B3833A-6E86-4203-91DD-FB1491F801C1}" sibTransId="{B9833E87-2C5A-482F-B6F9-DDA039A46BB4}"/>
    <dgm:cxn modelId="{3A4E503D-69C7-4DC9-9F17-087A64421B0F}" type="presOf" srcId="{039FAB79-C732-4FC4-82AE-910FB4F0D789}" destId="{BD8BF000-CB1C-4B25-8939-A0F38F5509E3}" srcOrd="0" destOrd="0" presId="urn:microsoft.com/office/officeart/2005/8/layout/vProcess5"/>
    <dgm:cxn modelId="{A0D38D3E-99F8-49B2-8FD6-F9B23CFB35FB}" type="presOf" srcId="{6FDCC1F9-9847-4C89-8D40-6D1345C97A0C}" destId="{F1286069-C4E3-4EBA-A1B8-D161E8488E3E}" srcOrd="0" destOrd="1" presId="urn:microsoft.com/office/officeart/2005/8/layout/vProcess5"/>
    <dgm:cxn modelId="{B9B5A55B-6761-4610-9A89-4A37B666CD72}" type="presOf" srcId="{DCA43124-309E-4691-B318-56C0629387AE}" destId="{18FBC65E-74A6-4B8E-AC8D-AD6BD9896812}" srcOrd="1" destOrd="0" presId="urn:microsoft.com/office/officeart/2005/8/layout/vProcess5"/>
    <dgm:cxn modelId="{81905D62-F3DC-4ED9-8ECB-FABA6F2087B8}" type="presOf" srcId="{B2269C99-AEF0-41D2-A621-E4B4BA16C174}" destId="{437E8919-AEE7-4DBB-95B6-BEA6E4BF4E6B}" srcOrd="1" destOrd="0" presId="urn:microsoft.com/office/officeart/2005/8/layout/vProcess5"/>
    <dgm:cxn modelId="{BE3F6563-B848-4A27-B014-0F9EB5BA85D4}" type="presOf" srcId="{56E66754-746C-481E-8BE4-7532D491D044}" destId="{437E8919-AEE7-4DBB-95B6-BEA6E4BF4E6B}" srcOrd="1" destOrd="1" presId="urn:microsoft.com/office/officeart/2005/8/layout/vProcess5"/>
    <dgm:cxn modelId="{7D5DDC67-ACFE-4030-A836-D80FBE9E6F1A}" srcId="{3539BCFD-E76C-42A2-9B83-7037023B987C}" destId="{DCA43124-309E-4691-B318-56C0629387AE}" srcOrd="1" destOrd="0" parTransId="{F7ABA370-4563-4511-9AB4-16C127B8E886}" sibTransId="{A7766C85-4E38-4FAA-A351-ED7ED9EE3105}"/>
    <dgm:cxn modelId="{93241369-6F95-4B08-83CD-7C2DF2D85C26}" type="presOf" srcId="{E116FB20-E9BB-41C6-B055-1414D426ABAD}" destId="{F658D84F-757B-4626-80CF-2B6B21FEA901}" srcOrd="0" destOrd="1" presId="urn:microsoft.com/office/officeart/2005/8/layout/vProcess5"/>
    <dgm:cxn modelId="{60B71E4B-4375-4228-8F4F-3AED0658E2D0}" type="presOf" srcId="{81E656A5-9D7A-40D1-8AF6-FCDDDAF2BB56}" destId="{F1286069-C4E3-4EBA-A1B8-D161E8488E3E}" srcOrd="0" destOrd="0" presId="urn:microsoft.com/office/officeart/2005/8/layout/vProcess5"/>
    <dgm:cxn modelId="{50A43B4C-2EF5-4012-B5D8-DC1CEAEF4A57}" type="presOf" srcId="{A10D0929-F1E2-456D-8ABC-36545DB84915}" destId="{44D4D263-929A-40AE-8FD8-C5786EB5D471}" srcOrd="1" destOrd="0" presId="urn:microsoft.com/office/officeart/2005/8/layout/vProcess5"/>
    <dgm:cxn modelId="{B847A54D-1F96-4F3A-9134-13F95AAFEFBB}" type="presOf" srcId="{E116FB20-E9BB-41C6-B055-1414D426ABAD}" destId="{44D4D263-929A-40AE-8FD8-C5786EB5D471}" srcOrd="1" destOrd="1" presId="urn:microsoft.com/office/officeart/2005/8/layout/vProcess5"/>
    <dgm:cxn modelId="{47346052-D2F2-489B-B636-3ACF9DAC8D2D}" type="presOf" srcId="{DCA43124-309E-4691-B318-56C0629387AE}" destId="{CD9D4618-CA3B-439C-A451-47B1C0403B8B}" srcOrd="0" destOrd="0" presId="urn:microsoft.com/office/officeart/2005/8/layout/vProcess5"/>
    <dgm:cxn modelId="{26A73177-31B3-48B8-8376-5230CC352FB4}" srcId="{A10D0929-F1E2-456D-8ABC-36545DB84915}" destId="{E116FB20-E9BB-41C6-B055-1414D426ABAD}" srcOrd="0" destOrd="0" parTransId="{150EF19B-50AF-4E7B-9F3E-258D91AD9B28}" sibTransId="{CA1157E4-2052-4E1A-A1BA-1BB3B4936F87}"/>
    <dgm:cxn modelId="{799B4D59-7138-4305-A49F-373A70109F56}" type="presOf" srcId="{23CAEDDD-9023-43BC-8A4E-6044EC0568D2}" destId="{10BD6696-EFD6-4956-99E5-F639E1E8DCF2}" srcOrd="0" destOrd="0" presId="urn:microsoft.com/office/officeart/2005/8/layout/vProcess5"/>
    <dgm:cxn modelId="{2ACA4B80-B9E9-4F75-89EB-785EE7887B65}" type="presOf" srcId="{3539BCFD-E76C-42A2-9B83-7037023B987C}" destId="{D4B6055E-C613-4F30-B30A-113124EA81A7}" srcOrd="0" destOrd="0" presId="urn:microsoft.com/office/officeart/2005/8/layout/vProcess5"/>
    <dgm:cxn modelId="{36CD7F84-D8FA-45CE-8F47-184E44E80D1E}" type="presOf" srcId="{6150A31B-ADEA-42F1-A95E-EA434E7AEB3D}" destId="{ADFD32E0-8F68-4709-B3C7-16CB7C54D82D}" srcOrd="0" destOrd="0" presId="urn:microsoft.com/office/officeart/2005/8/layout/vProcess5"/>
    <dgm:cxn modelId="{12B7B287-2A2B-4675-BA10-5060674E2BFF}" srcId="{3539BCFD-E76C-42A2-9B83-7037023B987C}" destId="{81E656A5-9D7A-40D1-8AF6-FCDDDAF2BB56}" srcOrd="0" destOrd="0" parTransId="{D35FFC20-A281-4E07-B952-A203F1F23531}" sibTransId="{039FAB79-C732-4FC4-82AE-910FB4F0D789}"/>
    <dgm:cxn modelId="{6EFB7D88-7F91-417A-BA1D-F284A33CCB77}" type="presOf" srcId="{56E66754-746C-481E-8BE4-7532D491D044}" destId="{F18C9687-DC66-4932-9CBF-66D3F00CF0CF}" srcOrd="0" destOrd="1" presId="urn:microsoft.com/office/officeart/2005/8/layout/vProcess5"/>
    <dgm:cxn modelId="{0588BE9B-5E04-4CA1-B2E1-A8923416E58B}" srcId="{3539BCFD-E76C-42A2-9B83-7037023B987C}" destId="{23CAEDDD-9023-43BC-8A4E-6044EC0568D2}" srcOrd="3" destOrd="0" parTransId="{B0DB7084-4D08-4230-9C16-6EC48A1C8E38}" sibTransId="{6150A31B-ADEA-42F1-A95E-EA434E7AEB3D}"/>
    <dgm:cxn modelId="{9BAB189C-2231-4CDB-AE86-0DA2F4DF9111}" type="presOf" srcId="{23CAEDDD-9023-43BC-8A4E-6044EC0568D2}" destId="{6028C044-C2C6-494D-A82D-D1D41D5D681F}" srcOrd="1" destOrd="0" presId="urn:microsoft.com/office/officeart/2005/8/layout/vProcess5"/>
    <dgm:cxn modelId="{E62CCE9C-7F7C-47DD-BAB7-38CB74F62828}" srcId="{3539BCFD-E76C-42A2-9B83-7037023B987C}" destId="{B2269C99-AEF0-41D2-A621-E4B4BA16C174}" srcOrd="4" destOrd="0" parTransId="{16A02A8B-2EFC-4E86-BECD-3AD18136FC55}" sibTransId="{654CD2BA-0D3F-4EBC-BE62-205C3B15F59F}"/>
    <dgm:cxn modelId="{BBA5809D-750E-457B-BFE8-A397C096B4AF}" type="presOf" srcId="{81E656A5-9D7A-40D1-8AF6-FCDDDAF2BB56}" destId="{BBC169A2-4D0E-4D95-975C-D7CBC363229E}" srcOrd="1" destOrd="0" presId="urn:microsoft.com/office/officeart/2005/8/layout/vProcess5"/>
    <dgm:cxn modelId="{626B199F-390C-4BA9-89F2-B7C3542563E1}" type="presOf" srcId="{D34990B1-3B58-462A-ACBF-67F3F5177B93}" destId="{18FBC65E-74A6-4B8E-AC8D-AD6BD9896812}" srcOrd="1" destOrd="1" presId="urn:microsoft.com/office/officeart/2005/8/layout/vProcess5"/>
    <dgm:cxn modelId="{B0A23CAC-FA36-4C68-9CFC-6CAA231EBCAC}" type="presOf" srcId="{AEB1638A-CC13-49B6-8F6D-EE09F73AA488}" destId="{10BD6696-EFD6-4956-99E5-F639E1E8DCF2}" srcOrd="0" destOrd="1" presId="urn:microsoft.com/office/officeart/2005/8/layout/vProcess5"/>
    <dgm:cxn modelId="{80CFFBBF-54BC-41BC-B589-0BCFE02C99B2}" type="presOf" srcId="{A10D0929-F1E2-456D-8ABC-36545DB84915}" destId="{F658D84F-757B-4626-80CF-2B6B21FEA901}" srcOrd="0" destOrd="0" presId="urn:microsoft.com/office/officeart/2005/8/layout/vProcess5"/>
    <dgm:cxn modelId="{1DCCEAC6-04A5-443C-8C2B-6F2A133603EB}" srcId="{23CAEDDD-9023-43BC-8A4E-6044EC0568D2}" destId="{AEB1638A-CC13-49B6-8F6D-EE09F73AA488}" srcOrd="0" destOrd="0" parTransId="{74DF96C6-90D8-4E3C-8A71-B3EA971B7DC5}" sibTransId="{ADD53C8F-6E20-4A0B-B891-4A6BB6A23148}"/>
    <dgm:cxn modelId="{6580C4E8-9E27-4210-9777-C36D78C764B0}" type="presOf" srcId="{B9833E87-2C5A-482F-B6F9-DDA039A46BB4}" destId="{0CA85BF7-ECB6-4EB3-AD00-2221AF84B203}" srcOrd="0" destOrd="0" presId="urn:microsoft.com/office/officeart/2005/8/layout/vProcess5"/>
    <dgm:cxn modelId="{5A43AEEB-8C96-472E-B7CA-6EE571614F3A}" srcId="{81E656A5-9D7A-40D1-8AF6-FCDDDAF2BB56}" destId="{6FDCC1F9-9847-4C89-8D40-6D1345C97A0C}" srcOrd="0" destOrd="0" parTransId="{0D8FC4A3-C31B-4C7B-BD0D-625C6D862421}" sibTransId="{E5BF7DBA-9375-4704-8272-FC5C90AD5CB5}"/>
    <dgm:cxn modelId="{E549C0F3-2208-4508-B293-C0A331A8B00D}" type="presOf" srcId="{AEB1638A-CC13-49B6-8F6D-EE09F73AA488}" destId="{6028C044-C2C6-494D-A82D-D1D41D5D681F}" srcOrd="1" destOrd="1" presId="urn:microsoft.com/office/officeart/2005/8/layout/vProcess5"/>
    <dgm:cxn modelId="{FAA673FA-F677-42B4-874B-693449C18C41}" type="presOf" srcId="{B2269C99-AEF0-41D2-A621-E4B4BA16C174}" destId="{F18C9687-DC66-4932-9CBF-66D3F00CF0CF}" srcOrd="0" destOrd="0" presId="urn:microsoft.com/office/officeart/2005/8/layout/vProcess5"/>
    <dgm:cxn modelId="{4679C9ED-2CD3-4E82-9E5C-385AFDC095F5}" type="presParOf" srcId="{D4B6055E-C613-4F30-B30A-113124EA81A7}" destId="{5064CAD5-6750-4B33-BA8A-7C20FC9EC2CF}" srcOrd="0" destOrd="0" presId="urn:microsoft.com/office/officeart/2005/8/layout/vProcess5"/>
    <dgm:cxn modelId="{EF7483CA-5191-4A04-A4DD-51672ECC833A}" type="presParOf" srcId="{D4B6055E-C613-4F30-B30A-113124EA81A7}" destId="{F1286069-C4E3-4EBA-A1B8-D161E8488E3E}" srcOrd="1" destOrd="0" presId="urn:microsoft.com/office/officeart/2005/8/layout/vProcess5"/>
    <dgm:cxn modelId="{18F520D9-B561-48DD-9934-121E540E1130}" type="presParOf" srcId="{D4B6055E-C613-4F30-B30A-113124EA81A7}" destId="{CD9D4618-CA3B-439C-A451-47B1C0403B8B}" srcOrd="2" destOrd="0" presId="urn:microsoft.com/office/officeart/2005/8/layout/vProcess5"/>
    <dgm:cxn modelId="{0BB96F42-C6A5-4C71-A12E-A7C6B421B5B4}" type="presParOf" srcId="{D4B6055E-C613-4F30-B30A-113124EA81A7}" destId="{F658D84F-757B-4626-80CF-2B6B21FEA901}" srcOrd="3" destOrd="0" presId="urn:microsoft.com/office/officeart/2005/8/layout/vProcess5"/>
    <dgm:cxn modelId="{A744E0E2-17AC-4D3D-869A-462530CE7559}" type="presParOf" srcId="{D4B6055E-C613-4F30-B30A-113124EA81A7}" destId="{10BD6696-EFD6-4956-99E5-F639E1E8DCF2}" srcOrd="4" destOrd="0" presId="urn:microsoft.com/office/officeart/2005/8/layout/vProcess5"/>
    <dgm:cxn modelId="{0E66EA83-71BF-4C2F-9FDB-E85C2748C846}" type="presParOf" srcId="{D4B6055E-C613-4F30-B30A-113124EA81A7}" destId="{F18C9687-DC66-4932-9CBF-66D3F00CF0CF}" srcOrd="5" destOrd="0" presId="urn:microsoft.com/office/officeart/2005/8/layout/vProcess5"/>
    <dgm:cxn modelId="{543CEB32-D21F-431D-AB00-CE130A8337BA}" type="presParOf" srcId="{D4B6055E-C613-4F30-B30A-113124EA81A7}" destId="{BD8BF000-CB1C-4B25-8939-A0F38F5509E3}" srcOrd="6" destOrd="0" presId="urn:microsoft.com/office/officeart/2005/8/layout/vProcess5"/>
    <dgm:cxn modelId="{7C67CDBB-DFB9-422D-BBD9-76E4C1B2BC66}" type="presParOf" srcId="{D4B6055E-C613-4F30-B30A-113124EA81A7}" destId="{C2D11FD3-6B09-4FAA-96AA-B6641E57EAB6}" srcOrd="7" destOrd="0" presId="urn:microsoft.com/office/officeart/2005/8/layout/vProcess5"/>
    <dgm:cxn modelId="{9C2E97DF-AA1D-4B84-B787-7F0AE86FE0E4}" type="presParOf" srcId="{D4B6055E-C613-4F30-B30A-113124EA81A7}" destId="{0CA85BF7-ECB6-4EB3-AD00-2221AF84B203}" srcOrd="8" destOrd="0" presId="urn:microsoft.com/office/officeart/2005/8/layout/vProcess5"/>
    <dgm:cxn modelId="{AC5701CA-66AC-4DF0-B79F-0E3C4D7A2E4F}" type="presParOf" srcId="{D4B6055E-C613-4F30-B30A-113124EA81A7}" destId="{ADFD32E0-8F68-4709-B3C7-16CB7C54D82D}" srcOrd="9" destOrd="0" presId="urn:microsoft.com/office/officeart/2005/8/layout/vProcess5"/>
    <dgm:cxn modelId="{A7642CAB-1E05-4C86-B425-FFC734AE06CB}" type="presParOf" srcId="{D4B6055E-C613-4F30-B30A-113124EA81A7}" destId="{BBC169A2-4D0E-4D95-975C-D7CBC363229E}" srcOrd="10" destOrd="0" presId="urn:microsoft.com/office/officeart/2005/8/layout/vProcess5"/>
    <dgm:cxn modelId="{9AA2B96C-2F94-489C-9050-41F1D90B732E}" type="presParOf" srcId="{D4B6055E-C613-4F30-B30A-113124EA81A7}" destId="{18FBC65E-74A6-4B8E-AC8D-AD6BD9896812}" srcOrd="11" destOrd="0" presId="urn:microsoft.com/office/officeart/2005/8/layout/vProcess5"/>
    <dgm:cxn modelId="{338ED79F-85FE-4145-AD1A-96B99F69F69B}" type="presParOf" srcId="{D4B6055E-C613-4F30-B30A-113124EA81A7}" destId="{44D4D263-929A-40AE-8FD8-C5786EB5D471}" srcOrd="12" destOrd="0" presId="urn:microsoft.com/office/officeart/2005/8/layout/vProcess5"/>
    <dgm:cxn modelId="{587169F8-7389-438A-8EB9-987A273FC231}" type="presParOf" srcId="{D4B6055E-C613-4F30-B30A-113124EA81A7}" destId="{6028C044-C2C6-494D-A82D-D1D41D5D681F}" srcOrd="13" destOrd="0" presId="urn:microsoft.com/office/officeart/2005/8/layout/vProcess5"/>
    <dgm:cxn modelId="{A7B86C84-41A9-49AF-9993-F0FFF01C7F62}" type="presParOf" srcId="{D4B6055E-C613-4F30-B30A-113124EA81A7}" destId="{437E8919-AEE7-4DBB-95B6-BEA6E4BF4E6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943C5-15EE-45B8-9AE2-0DCC2BFDB67C}">
      <dsp:nvSpPr>
        <dsp:cNvPr id="0" name=""/>
        <dsp:cNvSpPr/>
      </dsp:nvSpPr>
      <dsp:spPr>
        <a:xfrm rot="5400000">
          <a:off x="5174898" y="-2498258"/>
          <a:ext cx="579383" cy="559348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Translating Source Documents on the fly</a:t>
          </a:r>
          <a:endParaRPr lang="en-US" sz="1200" kern="1200" dirty="0">
            <a:solidFill>
              <a:schemeClr val="tx1"/>
            </a:solidFill>
            <a:latin typeface="+mj-lt"/>
            <a:ea typeface="맑은 고딕"/>
            <a:cs typeface="Calibri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Zonal translation of source document </a:t>
          </a:r>
          <a:endParaRPr lang="en-US" sz="1200" kern="1200">
            <a:solidFill>
              <a:schemeClr val="tx1"/>
            </a:solidFill>
            <a:latin typeface="+mj-lt"/>
            <a:ea typeface="맑은 고딕"/>
            <a:cs typeface="Calibri"/>
          </a:endParaRPr>
        </a:p>
      </dsp:txBody>
      <dsp:txXfrm rot="-5400000">
        <a:off x="2667846" y="37077"/>
        <a:ext cx="5565205" cy="522817"/>
      </dsp:txXfrm>
    </dsp:sp>
    <dsp:sp modelId="{861D5FE9-88A4-4ED7-B1DE-0A5EA16DA3EA}">
      <dsp:nvSpPr>
        <dsp:cNvPr id="0" name=""/>
        <dsp:cNvSpPr/>
      </dsp:nvSpPr>
      <dsp:spPr>
        <a:xfrm>
          <a:off x="3434" y="901"/>
          <a:ext cx="2664411" cy="59516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+mj-lt"/>
            </a:rPr>
            <a:t>Source Documents</a:t>
          </a:r>
        </a:p>
      </dsp:txBody>
      <dsp:txXfrm>
        <a:off x="32488" y="29955"/>
        <a:ext cx="2606303" cy="537059"/>
      </dsp:txXfrm>
    </dsp:sp>
    <dsp:sp modelId="{7230A179-1FCA-4476-A61E-8ACB3DAD8EFB}">
      <dsp:nvSpPr>
        <dsp:cNvPr id="0" name=""/>
        <dsp:cNvSpPr/>
      </dsp:nvSpPr>
      <dsp:spPr>
        <a:xfrm rot="5400000">
          <a:off x="5174898" y="-1873332"/>
          <a:ext cx="579383" cy="559348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 Configurable DTD elements from E2B XMLs</a:t>
          </a:r>
          <a:endParaRPr lang="en-US" sz="1200" kern="1200" dirty="0">
            <a:solidFill>
              <a:schemeClr val="tx1"/>
            </a:solidFill>
            <a:latin typeface="+mj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 Replace / Create a New Translation Node (Refer screens)</a:t>
          </a:r>
          <a:endParaRPr lang="en-US" sz="1200" kern="1200">
            <a:solidFill>
              <a:schemeClr val="tx1"/>
            </a:solidFill>
            <a:latin typeface="+mj-lt"/>
          </a:endParaRPr>
        </a:p>
      </dsp:txBody>
      <dsp:txXfrm rot="-5400000">
        <a:off x="2667846" y="662003"/>
        <a:ext cx="5565205" cy="522817"/>
      </dsp:txXfrm>
    </dsp:sp>
    <dsp:sp modelId="{88BD98BA-F669-48A4-9C25-E8EA1C405C47}">
      <dsp:nvSpPr>
        <dsp:cNvPr id="0" name=""/>
        <dsp:cNvSpPr/>
      </dsp:nvSpPr>
      <dsp:spPr>
        <a:xfrm>
          <a:off x="3434" y="625827"/>
          <a:ext cx="2664411" cy="59516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+mj-lt"/>
            </a:rPr>
            <a:t>Electronic Data Source</a:t>
          </a:r>
        </a:p>
      </dsp:txBody>
      <dsp:txXfrm>
        <a:off x="32488" y="654881"/>
        <a:ext cx="2606303" cy="537059"/>
      </dsp:txXfrm>
    </dsp:sp>
    <dsp:sp modelId="{7EF3C73C-A172-4B57-8B19-492304984579}">
      <dsp:nvSpPr>
        <dsp:cNvPr id="0" name=""/>
        <dsp:cNvSpPr/>
      </dsp:nvSpPr>
      <dsp:spPr>
        <a:xfrm rot="5400000">
          <a:off x="5174898" y="-1248406"/>
          <a:ext cx="579383" cy="559348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Pre-configured workflow and applicable fields for translation</a:t>
          </a:r>
          <a:endParaRPr lang="en-US" sz="1200" kern="1200">
            <a:solidFill>
              <a:schemeClr val="tx1"/>
            </a:solidFill>
            <a:latin typeface="+mj-lt"/>
            <a:ea typeface="맑은 고딕"/>
            <a:cs typeface="Calibri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Auto translation for applicable fields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200" kern="1200">
              <a:solidFill>
                <a:schemeClr val="tx1"/>
              </a:solidFill>
              <a:latin typeface="+mj-lt"/>
              <a:ea typeface="맑은 고딕"/>
              <a:cs typeface="Calibri"/>
            </a:rPr>
            <a:t>Auto-routing after successful translation</a:t>
          </a:r>
        </a:p>
      </dsp:txBody>
      <dsp:txXfrm rot="-5400000">
        <a:off x="2667846" y="1286929"/>
        <a:ext cx="5565205" cy="522817"/>
      </dsp:txXfrm>
    </dsp:sp>
    <dsp:sp modelId="{AD8ADEFF-A701-4D9F-B0AE-D3FB7EB24CF3}">
      <dsp:nvSpPr>
        <dsp:cNvPr id="0" name=""/>
        <dsp:cNvSpPr/>
      </dsp:nvSpPr>
      <dsp:spPr>
        <a:xfrm>
          <a:off x="3434" y="1250753"/>
          <a:ext cx="2664411" cy="59516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+mj-lt"/>
            </a:rPr>
            <a:t>Case Data Translation</a:t>
          </a:r>
        </a:p>
      </dsp:txBody>
      <dsp:txXfrm>
        <a:off x="32488" y="1279807"/>
        <a:ext cx="2606303" cy="5370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86069-C4E3-4EBA-A1B8-D161E8488E3E}">
      <dsp:nvSpPr>
        <dsp:cNvPr id="0" name=""/>
        <dsp:cNvSpPr/>
      </dsp:nvSpPr>
      <dsp:spPr>
        <a:xfrm>
          <a:off x="-53546" y="0"/>
          <a:ext cx="4159407" cy="9099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ea typeface="+mn-lt"/>
              <a:cs typeface="+mn-lt"/>
            </a:rPr>
            <a:t>Prepares Data:</a:t>
          </a:r>
          <a:endParaRPr lang="en-US" sz="16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ea typeface="+mn-lt"/>
              <a:cs typeface="+mn-lt"/>
            </a:rPr>
            <a:t>Pre-calculate statistical parameters weekly</a:t>
          </a:r>
          <a:endParaRPr lang="en-US" sz="1200" kern="1200"/>
        </a:p>
      </dsp:txBody>
      <dsp:txXfrm>
        <a:off x="-26895" y="26651"/>
        <a:ext cx="3014850" cy="856642"/>
      </dsp:txXfrm>
    </dsp:sp>
    <dsp:sp modelId="{CD9D4618-CA3B-439C-A451-47B1C0403B8B}">
      <dsp:nvSpPr>
        <dsp:cNvPr id="0" name=""/>
        <dsp:cNvSpPr/>
      </dsp:nvSpPr>
      <dsp:spPr>
        <a:xfrm>
          <a:off x="348157" y="1036325"/>
          <a:ext cx="3945221" cy="9099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ea typeface="+mn-lt"/>
              <a:cs typeface="+mn-lt"/>
            </a:rPr>
            <a:t>Calculates Field Level Score:</a:t>
          </a:r>
          <a:endParaRPr lang="en-US" sz="16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ea typeface="+mn-lt"/>
              <a:cs typeface="+mn-lt"/>
            </a:rPr>
            <a:t>Using statistical pre-calculated parameters and Case/Intake data</a:t>
          </a:r>
          <a:endParaRPr lang="en-US" sz="1200" kern="1200"/>
        </a:p>
      </dsp:txBody>
      <dsp:txXfrm>
        <a:off x="374808" y="1062976"/>
        <a:ext cx="3005844" cy="856642"/>
      </dsp:txXfrm>
    </dsp:sp>
    <dsp:sp modelId="{F658D84F-757B-4626-80CF-2B6B21FEA901}">
      <dsp:nvSpPr>
        <dsp:cNvPr id="0" name=""/>
        <dsp:cNvSpPr/>
      </dsp:nvSpPr>
      <dsp:spPr>
        <a:xfrm>
          <a:off x="642767" y="2072650"/>
          <a:ext cx="3945221" cy="9099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ea typeface="+mn-lt"/>
              <a:cs typeface="+mn-lt"/>
            </a:rPr>
            <a:t>Calculates Case Level Score:</a:t>
          </a:r>
          <a:endParaRPr lang="en-US" sz="16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ea typeface="+mn-lt"/>
              <a:cs typeface="+mn-lt"/>
            </a:rPr>
            <a:t>Aggregation of Field Level Score</a:t>
          </a:r>
          <a:endParaRPr lang="en-US" sz="1200" kern="1200"/>
        </a:p>
      </dsp:txBody>
      <dsp:txXfrm>
        <a:off x="669418" y="2099301"/>
        <a:ext cx="3005844" cy="856642"/>
      </dsp:txXfrm>
    </dsp:sp>
    <dsp:sp modelId="{10BD6696-EFD6-4956-99E5-F639E1E8DCF2}">
      <dsp:nvSpPr>
        <dsp:cNvPr id="0" name=""/>
        <dsp:cNvSpPr/>
      </dsp:nvSpPr>
      <dsp:spPr>
        <a:xfrm>
          <a:off x="937378" y="3108975"/>
          <a:ext cx="3945221" cy="9099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ea typeface="+mn-lt"/>
              <a:cs typeface="+mn-lt"/>
            </a:rPr>
            <a:t>Filter Result:</a:t>
          </a:r>
          <a:endParaRPr lang="en-US" sz="16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ea typeface="+mn-lt"/>
              <a:cs typeface="+mn-lt"/>
            </a:rPr>
            <a:t>Identifies result-set meeting a minimum Case Score threshold</a:t>
          </a:r>
          <a:endParaRPr lang="en-US" sz="1200" kern="1200"/>
        </a:p>
      </dsp:txBody>
      <dsp:txXfrm>
        <a:off x="964029" y="3135626"/>
        <a:ext cx="3005844" cy="856642"/>
      </dsp:txXfrm>
    </dsp:sp>
    <dsp:sp modelId="{F18C9687-DC66-4932-9CBF-66D3F00CF0CF}">
      <dsp:nvSpPr>
        <dsp:cNvPr id="0" name=""/>
        <dsp:cNvSpPr/>
      </dsp:nvSpPr>
      <dsp:spPr>
        <a:xfrm>
          <a:off x="1231989" y="4145300"/>
          <a:ext cx="3945221" cy="9099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ea typeface="+mn-lt"/>
              <a:cs typeface="+mn-lt"/>
            </a:rPr>
            <a:t>Display Result:</a:t>
          </a:r>
          <a:endParaRPr lang="en-US" sz="16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ea typeface="+mn-lt"/>
              <a:cs typeface="+mn-lt"/>
            </a:rPr>
            <a:t>Shows filtered result in the descending order of case level score</a:t>
          </a:r>
          <a:endParaRPr lang="en-US" sz="1200" kern="1200"/>
        </a:p>
      </dsp:txBody>
      <dsp:txXfrm>
        <a:off x="1258640" y="4171951"/>
        <a:ext cx="3005844" cy="856642"/>
      </dsp:txXfrm>
    </dsp:sp>
    <dsp:sp modelId="{BD8BF000-CB1C-4B25-8939-A0F38F5509E3}">
      <dsp:nvSpPr>
        <dsp:cNvPr id="0" name=""/>
        <dsp:cNvSpPr/>
      </dsp:nvSpPr>
      <dsp:spPr>
        <a:xfrm>
          <a:off x="3407304" y="664764"/>
          <a:ext cx="591463" cy="591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3540383" y="664764"/>
        <a:ext cx="325305" cy="445076"/>
      </dsp:txXfrm>
    </dsp:sp>
    <dsp:sp modelId="{C2D11FD3-6B09-4FAA-96AA-B6641E57EAB6}">
      <dsp:nvSpPr>
        <dsp:cNvPr id="0" name=""/>
        <dsp:cNvSpPr/>
      </dsp:nvSpPr>
      <dsp:spPr>
        <a:xfrm>
          <a:off x="3701914" y="1701089"/>
          <a:ext cx="591463" cy="591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3834993" y="1701089"/>
        <a:ext cx="325305" cy="445076"/>
      </dsp:txXfrm>
    </dsp:sp>
    <dsp:sp modelId="{0CA85BF7-ECB6-4EB3-AD00-2221AF84B203}">
      <dsp:nvSpPr>
        <dsp:cNvPr id="0" name=""/>
        <dsp:cNvSpPr/>
      </dsp:nvSpPr>
      <dsp:spPr>
        <a:xfrm>
          <a:off x="3996525" y="2722249"/>
          <a:ext cx="591463" cy="591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4129604" y="2722249"/>
        <a:ext cx="325305" cy="445076"/>
      </dsp:txXfrm>
    </dsp:sp>
    <dsp:sp modelId="{ADFD32E0-8F68-4709-B3C7-16CB7C54D82D}">
      <dsp:nvSpPr>
        <dsp:cNvPr id="0" name=""/>
        <dsp:cNvSpPr/>
      </dsp:nvSpPr>
      <dsp:spPr>
        <a:xfrm>
          <a:off x="4291136" y="3768685"/>
          <a:ext cx="591463" cy="5914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4424215" y="3768685"/>
        <a:ext cx="325305" cy="445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33F1AD-79E8-4338-9FC5-550D3DE461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736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© PVExcel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820D0-C74E-47F4-BBF5-FA25BAC267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786" y="0"/>
            <a:ext cx="3078736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016AD0-2EBE-4EE2-8CF7-9D54FBB407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68"/>
            <a:ext cx="3078736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068D7-DDD6-4051-998F-12029F00BC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786" y="9721868"/>
            <a:ext cx="3078736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2AD01-65EB-47C1-B004-002CDDB72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1025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r>
              <a:rPr lang="en-US"/>
              <a:t>© PVExcel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1A6825E-A3E3-4232-B08E-CA7874063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5217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7932E7B0-4D72-90BC-D98D-521DA89A0D6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1799481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4A0E7C57-0C19-106D-A794-03CD804D13F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020488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E2BE23B2-854B-7042-8879-F3459AAE955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126703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e94a4407b0_0_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31838"/>
            <a:ext cx="6494463" cy="3654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e94a4407b0_0_799:notes"/>
          <p:cNvSpPr txBox="1">
            <a:spLocks noGrp="1"/>
          </p:cNvSpPr>
          <p:nvPr>
            <p:ph type="body" idx="1"/>
          </p:nvPr>
        </p:nvSpPr>
        <p:spPr>
          <a:xfrm>
            <a:off x="666006" y="4629944"/>
            <a:ext cx="5328047" cy="43862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8553D41E-8D14-925D-F84D-89FD0DEAC3E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e94a4407b0_0_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31838"/>
            <a:ext cx="6494463" cy="3654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e94a4407b0_0_799:notes"/>
          <p:cNvSpPr txBox="1">
            <a:spLocks noGrp="1"/>
          </p:cNvSpPr>
          <p:nvPr>
            <p:ph type="body" idx="1"/>
          </p:nvPr>
        </p:nvSpPr>
        <p:spPr>
          <a:xfrm>
            <a:off x="666006" y="4629944"/>
            <a:ext cx="5328047" cy="43862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8553D41E-8D14-925D-F84D-89FD0DEAC3E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025108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3A368B6F-BC44-E169-8779-956EB4AD53B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847037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26548DB5-43CD-25F8-98AD-D42210FBF7A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1093637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A7148FF4-F4D2-A915-DC84-39936585CD8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924880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EC22E3E6-0519-5442-E3BF-F4AC9BE89A2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4191472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EC22E3E6-0519-5442-E3BF-F4AC9BE89A2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457560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1B46BB8A-6D7E-9F4B-3DBF-6F2B43547B6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1916873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BA5F00F5-A9D4-549E-5D71-270BDCB19D3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1545943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544FAB59-8F68-127E-688A-469A5099F9D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1587323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593CE4CB-6E09-60CD-D5DD-8BA575C1D53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1531364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94ABC1F8-D711-C5DA-B055-AB6610973F2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301409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47247E5E-B352-0E42-F30C-09EC19C9791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28390260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53C355C7-18A7-5AD0-845C-D7711C32432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2377324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20C6E937-A7EF-E78D-602F-0345E2512A9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35404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8586EA0F-31A3-546E-7CAC-DDB813472BB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425300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00686886-6AD7-B5ED-15CF-2A883481EE7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256200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7BADF9C9-C3DB-6C70-70A5-866A34FDA51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33736498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CDCA136D-753D-A8F7-8E65-64AB15DE476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2052203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9B45C50B-EAEA-D2C4-2CC9-D12ED89C3C7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© PVExcel </a:t>
            </a:r>
          </a:p>
        </p:txBody>
      </p:sp>
    </p:spTree>
    <p:extLst>
      <p:ext uri="{BB962C8B-B14F-4D97-AF65-F5344CB8AC3E}">
        <p14:creationId xmlns:p14="http://schemas.microsoft.com/office/powerpoint/2010/main" val="4093747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6553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A4C9E3A-0DD2-4BD1-8FCF-C4294E84A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0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65700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E67DFB3-18BF-4D30-8138-A3ECCAE8C3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4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6FCC087-69B2-464F-A47D-A9BC3DA5A8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5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32AC8E24-9C55-4A8F-915F-9F048C6667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80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5DDDB246-F27E-4759-9E8E-49FA97E881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7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A91FC65-99A1-4502-ACBE-EB383AD17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3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A6197B9-FE4A-4054-AB69-79A8BF4EDF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0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415A1ED-FFFD-43B7-8777-3C71B4B91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68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54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0368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E64585C-772B-45FF-ACB8-15DFA1F39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73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B4031D2-F779-43A3-B68B-DBFC10717A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029" y="129225"/>
            <a:ext cx="706977" cy="7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0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FCC48A6-38F1-432A-A091-413AF5629D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07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3" r:id="rId12"/>
    <p:sldLayoutId id="2147483804" r:id="rId13"/>
    <p:sldLayoutId id="2147483806" r:id="rId14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17B2638-DFBE-4DCB-B8C5-886F22E6AEE4}"/>
              </a:ext>
            </a:extLst>
          </p:cNvPr>
          <p:cNvSpPr/>
          <p:nvPr/>
        </p:nvSpPr>
        <p:spPr>
          <a:xfrm>
            <a:off x="0" y="1361"/>
            <a:ext cx="3532909" cy="6858000"/>
          </a:xfrm>
          <a:custGeom>
            <a:avLst/>
            <a:gdLst>
              <a:gd name="connsiteX0" fmla="*/ 0 w 6311018"/>
              <a:gd name="connsiteY0" fmla="*/ 0 h 10312714"/>
              <a:gd name="connsiteX1" fmla="*/ 3285486 w 6311018"/>
              <a:gd name="connsiteY1" fmla="*/ 0 h 10312714"/>
              <a:gd name="connsiteX2" fmla="*/ 3502227 w 6311018"/>
              <a:gd name="connsiteY2" fmla="*/ 134600 h 10312714"/>
              <a:gd name="connsiteX3" fmla="*/ 5465249 w 6311018"/>
              <a:gd name="connsiteY3" fmla="*/ 2228309 h 10312714"/>
              <a:gd name="connsiteX4" fmla="*/ 5465805 w 6311018"/>
              <a:gd name="connsiteY4" fmla="*/ 8538352 h 10312714"/>
              <a:gd name="connsiteX5" fmla="*/ 4152955 w 6311018"/>
              <a:gd name="connsiteY5" fmla="*/ 10135242 h 10312714"/>
              <a:gd name="connsiteX6" fmla="*/ 3935942 w 6311018"/>
              <a:gd name="connsiteY6" fmla="*/ 10312714 h 10312714"/>
              <a:gd name="connsiteX7" fmla="*/ 909 w 6311018"/>
              <a:gd name="connsiteY7" fmla="*/ 10312714 h 1031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018" h="10312714">
                <a:moveTo>
                  <a:pt x="0" y="0"/>
                </a:moveTo>
                <a:lnTo>
                  <a:pt x="3285486" y="0"/>
                </a:lnTo>
                <a:lnTo>
                  <a:pt x="3502227" y="134600"/>
                </a:lnTo>
                <a:cubicBezTo>
                  <a:pt x="4295718" y="663675"/>
                  <a:pt x="4971971" y="1374223"/>
                  <a:pt x="5465249" y="2228309"/>
                </a:cubicBezTo>
                <a:cubicBezTo>
                  <a:pt x="6592743" y="4180506"/>
                  <a:pt x="6592955" y="6585957"/>
                  <a:pt x="5465805" y="8538352"/>
                </a:cubicBezTo>
                <a:cubicBezTo>
                  <a:pt x="5113571" y="9148476"/>
                  <a:pt x="4667970" y="9685382"/>
                  <a:pt x="4152955" y="10135242"/>
                </a:cubicBezTo>
                <a:lnTo>
                  <a:pt x="3935942" y="10312714"/>
                </a:lnTo>
                <a:lnTo>
                  <a:pt x="909" y="1031271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DDD51F-559C-44B7-A6B3-9ADEFC02BE20}"/>
              </a:ext>
            </a:extLst>
          </p:cNvPr>
          <p:cNvSpPr/>
          <p:nvPr/>
        </p:nvSpPr>
        <p:spPr>
          <a:xfrm>
            <a:off x="715741" y="5211311"/>
            <a:ext cx="11476259" cy="165134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90000"/>
                </a:schemeClr>
              </a:gs>
              <a:gs pos="42000">
                <a:schemeClr val="tx1">
                  <a:alpha val="76000"/>
                </a:schemeClr>
              </a:gs>
              <a:gs pos="75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ACDD49-2C3F-468C-948B-C2A0EEEDA58A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AC6435E-F93F-4AC6-AD23-78A7B0861DBD}"/>
              </a:ext>
            </a:extLst>
          </p:cNvPr>
          <p:cNvSpPr/>
          <p:nvPr/>
        </p:nvSpPr>
        <p:spPr>
          <a:xfrm>
            <a:off x="717809" y="-4887"/>
            <a:ext cx="2762464" cy="3277353"/>
          </a:xfrm>
          <a:custGeom>
            <a:avLst/>
            <a:gdLst>
              <a:gd name="connsiteX0" fmla="*/ 0 w 5486400"/>
              <a:gd name="connsiteY0" fmla="*/ 0 h 2831690"/>
              <a:gd name="connsiteX1" fmla="*/ 2743200 w 5486400"/>
              <a:gd name="connsiteY1" fmla="*/ 2831690 h 2831690"/>
              <a:gd name="connsiteX2" fmla="*/ 5486400 w 5486400"/>
              <a:gd name="connsiteY2" fmla="*/ 2831690 h 2831690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20177"/>
              <a:gd name="connsiteX1" fmla="*/ 2787805 w 5531005"/>
              <a:gd name="connsiteY1" fmla="*/ 2720177 h 2720177"/>
              <a:gd name="connsiteX2" fmla="*/ 5531005 w 5531005"/>
              <a:gd name="connsiteY2" fmla="*/ 2720177 h 2720177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531005"/>
              <a:gd name="connsiteY0" fmla="*/ 0 h 2742479"/>
              <a:gd name="connsiteX1" fmla="*/ 2653991 w 5531005"/>
              <a:gd name="connsiteY1" fmla="*/ 2742479 h 2742479"/>
              <a:gd name="connsiteX2" fmla="*/ 5531005 w 5531005"/>
              <a:gd name="connsiteY2" fmla="*/ 2720177 h 274247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2753909"/>
              <a:gd name="connsiteX1" fmla="*/ 2528261 w 5405275"/>
              <a:gd name="connsiteY1" fmla="*/ 2753909 h 2753909"/>
              <a:gd name="connsiteX2" fmla="*/ 5405275 w 5405275"/>
              <a:gd name="connsiteY2" fmla="*/ 2731607 h 275390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68291 w 5405275"/>
              <a:gd name="connsiteY1" fmla="*/ 3336839 h 3336839"/>
              <a:gd name="connsiteX2" fmla="*/ 5405275 w 5405275"/>
              <a:gd name="connsiteY2" fmla="*/ 2731607 h 3336839"/>
              <a:gd name="connsiteX0" fmla="*/ 0 w 5405275"/>
              <a:gd name="connsiteY0" fmla="*/ 0 h 3336839"/>
              <a:gd name="connsiteX1" fmla="*/ 2734001 w 5405275"/>
              <a:gd name="connsiteY1" fmla="*/ 3336839 h 3336839"/>
              <a:gd name="connsiteX2" fmla="*/ 5405275 w 5405275"/>
              <a:gd name="connsiteY2" fmla="*/ 2731607 h 3336839"/>
              <a:gd name="connsiteX0" fmla="*/ 0 w 5531005"/>
              <a:gd name="connsiteY0" fmla="*/ 0 h 3336839"/>
              <a:gd name="connsiteX1" fmla="*/ 2734001 w 5531005"/>
              <a:gd name="connsiteY1" fmla="*/ 3336839 h 3336839"/>
              <a:gd name="connsiteX2" fmla="*/ 5531005 w 5531005"/>
              <a:gd name="connsiteY2" fmla="*/ 3314537 h 3336839"/>
              <a:gd name="connsiteX0" fmla="*/ 0 w 5542435"/>
              <a:gd name="connsiteY0" fmla="*/ 0 h 3337397"/>
              <a:gd name="connsiteX1" fmla="*/ 2734001 w 5542435"/>
              <a:gd name="connsiteY1" fmla="*/ 3336839 h 3337397"/>
              <a:gd name="connsiteX2" fmla="*/ 5542435 w 5542435"/>
              <a:gd name="connsiteY2" fmla="*/ 3337397 h 3337397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229947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38381"/>
              <a:gd name="connsiteY0" fmla="*/ 0 h 5197194"/>
              <a:gd name="connsiteX1" fmla="*/ 3012971 w 6038381"/>
              <a:gd name="connsiteY1" fmla="*/ 5196636 h 5197194"/>
              <a:gd name="connsiteX2" fmla="*/ 6038381 w 6038381"/>
              <a:gd name="connsiteY2" fmla="*/ 5197194 h 5197194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069377"/>
              <a:gd name="connsiteY0" fmla="*/ 0 h 5042211"/>
              <a:gd name="connsiteX1" fmla="*/ 3043967 w 6069377"/>
              <a:gd name="connsiteY1" fmla="*/ 5041653 h 5042211"/>
              <a:gd name="connsiteX2" fmla="*/ 6069377 w 6069377"/>
              <a:gd name="connsiteY2" fmla="*/ 5042211 h 5042211"/>
              <a:gd name="connsiteX0" fmla="*/ 0 w 6157481"/>
              <a:gd name="connsiteY0" fmla="*/ 0 h 5042211"/>
              <a:gd name="connsiteX1" fmla="*/ 3043967 w 6157481"/>
              <a:gd name="connsiteY1" fmla="*/ 5041653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91234 w 6157481"/>
              <a:gd name="connsiteY1" fmla="*/ 5022470 h 5042211"/>
              <a:gd name="connsiteX2" fmla="*/ 6157481 w 6157481"/>
              <a:gd name="connsiteY2" fmla="*/ 5042211 h 5042211"/>
              <a:gd name="connsiteX0" fmla="*/ 0 w 6157481"/>
              <a:gd name="connsiteY0" fmla="*/ 0 h 5042211"/>
              <a:gd name="connsiteX1" fmla="*/ 2473403 w 6157481"/>
              <a:gd name="connsiteY1" fmla="*/ 5016076 h 5042211"/>
              <a:gd name="connsiteX2" fmla="*/ 6157481 w 6157481"/>
              <a:gd name="connsiteY2" fmla="*/ 5042211 h 5042211"/>
              <a:gd name="connsiteX0" fmla="*/ 0 w 5453192"/>
              <a:gd name="connsiteY0" fmla="*/ 0 h 5035817"/>
              <a:gd name="connsiteX1" fmla="*/ 2473403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  <a:gd name="connsiteX0" fmla="*/ 0 w 5453192"/>
              <a:gd name="connsiteY0" fmla="*/ 0 h 5035817"/>
              <a:gd name="connsiteX1" fmla="*/ 2447860 w 5453192"/>
              <a:gd name="connsiteY1" fmla="*/ 5016076 h 5035817"/>
              <a:gd name="connsiteX2" fmla="*/ 5453192 w 5453192"/>
              <a:gd name="connsiteY2" fmla="*/ 5035817 h 503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3192" h="5035817">
                <a:moveTo>
                  <a:pt x="0" y="0"/>
                </a:moveTo>
                <a:cubicBezTo>
                  <a:pt x="3150690" y="849061"/>
                  <a:pt x="4013837" y="3301636"/>
                  <a:pt x="2447860" y="5016076"/>
                </a:cubicBezTo>
                <a:lnTo>
                  <a:pt x="5453192" y="5035817"/>
                </a:lnTo>
              </a:path>
            </a:pathLst>
          </a:custGeom>
          <a:noFill/>
          <a:ln w="19050">
            <a:headEnd type="none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6" name="Picture 1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7CEA6F2-B8B1-4384-8635-54500651F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813" y="5804345"/>
            <a:ext cx="679964" cy="72892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45CF1FF-67D7-4EAE-A3E9-658820A7FD60}"/>
              </a:ext>
            </a:extLst>
          </p:cNvPr>
          <p:cNvGrpSpPr/>
          <p:nvPr/>
        </p:nvGrpSpPr>
        <p:grpSpPr>
          <a:xfrm>
            <a:off x="3066383" y="3304934"/>
            <a:ext cx="8845277" cy="2265005"/>
            <a:chOff x="1912089" y="3117698"/>
            <a:chExt cx="8845277" cy="226500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0AE16C-2193-4F79-9159-ACD3934418F2}"/>
                </a:ext>
              </a:extLst>
            </p:cNvPr>
            <p:cNvSpPr txBox="1"/>
            <p:nvPr/>
          </p:nvSpPr>
          <p:spPr>
            <a:xfrm>
              <a:off x="2187434" y="4120820"/>
              <a:ext cx="82569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>
                  <a:latin typeface="Calibri" panose="020F0502020204030204" pitchFamily="34" charset="0"/>
                  <a:cs typeface="Calibri" panose="020F0502020204030204" pitchFamily="34" charset="0"/>
                </a:rPr>
                <a:t>Harnessing Artificial Intelligence for Enhanced Drug Safety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EEA02C-420F-4CDC-99BA-8454A1CA3670}"/>
                </a:ext>
              </a:extLst>
            </p:cNvPr>
            <p:cNvSpPr txBox="1"/>
            <p:nvPr/>
          </p:nvSpPr>
          <p:spPr>
            <a:xfrm>
              <a:off x="1912089" y="3320600"/>
              <a:ext cx="99386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8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“</a:t>
              </a:r>
              <a:endParaRPr lang="ko-KR" altLang="en-US" sz="128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1ACDBE-B303-456D-97EF-2D2952670A10}"/>
                </a:ext>
              </a:extLst>
            </p:cNvPr>
            <p:cNvSpPr txBox="1"/>
            <p:nvPr/>
          </p:nvSpPr>
          <p:spPr>
            <a:xfrm rot="10800000">
              <a:off x="9763501" y="3117698"/>
              <a:ext cx="99386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8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“</a:t>
              </a:r>
              <a:endParaRPr lang="ko-KR" altLang="en-US" sz="12800"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11EF31-6BCD-4DB7-AFEE-94107DA6CC0F}"/>
              </a:ext>
            </a:extLst>
          </p:cNvPr>
          <p:cNvGrpSpPr/>
          <p:nvPr/>
        </p:nvGrpSpPr>
        <p:grpSpPr>
          <a:xfrm>
            <a:off x="3171161" y="2709455"/>
            <a:ext cx="8663285" cy="1118250"/>
            <a:chOff x="2814889" y="2948538"/>
            <a:chExt cx="8380759" cy="111825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F38778-8A57-4944-8D29-FB1CBA6337BF}"/>
                </a:ext>
              </a:extLst>
            </p:cNvPr>
            <p:cNvSpPr txBox="1"/>
            <p:nvPr/>
          </p:nvSpPr>
          <p:spPr>
            <a:xfrm>
              <a:off x="3223669" y="2948538"/>
              <a:ext cx="7971979" cy="954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800">
                  <a:solidFill>
                    <a:srgbClr val="696B62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8</a:t>
              </a:r>
              <a:r>
                <a:rPr lang="en-US" altLang="ko-KR" sz="2800" baseline="30000">
                  <a:solidFill>
                    <a:srgbClr val="696B62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th</a:t>
              </a:r>
              <a:r>
                <a:rPr lang="en-US" altLang="ko-KR" sz="2800">
                  <a:solidFill>
                    <a:srgbClr val="696B62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 Annual Global Pharmacovigilance Summit</a:t>
              </a:r>
              <a:endParaRPr lang="ko-KR" altLang="en-US" sz="3600">
                <a:solidFill>
                  <a:srgbClr val="696B62"/>
                </a:solidFill>
                <a:latin typeface="Century Gothic" panose="020B0502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7362D1F-6E44-41E5-BFF5-F1BCD8024751}"/>
                </a:ext>
              </a:extLst>
            </p:cNvPr>
            <p:cNvSpPr txBox="1"/>
            <p:nvPr/>
          </p:nvSpPr>
          <p:spPr>
            <a:xfrm>
              <a:off x="2814889" y="3697456"/>
              <a:ext cx="8256917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US" altLang="ko-KR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September 12, 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630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5">
            <a:extLst>
              <a:ext uri="{FF2B5EF4-FFF2-40B4-BE49-F238E27FC236}">
                <a16:creationId xmlns:a16="http://schemas.microsoft.com/office/drawing/2014/main" id="{9A6F0A23-1940-442E-AE8D-1DE3FD989716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9601200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About PVExcel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87A9CE-EB49-4DA9-8E79-20EEDBED76AA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5CD7751-E387-4BD4-BEB1-124772D58480}"/>
              </a:ext>
            </a:extLst>
          </p:cNvPr>
          <p:cNvGrpSpPr/>
          <p:nvPr/>
        </p:nvGrpSpPr>
        <p:grpSpPr>
          <a:xfrm>
            <a:off x="8737864" y="1107485"/>
            <a:ext cx="2993613" cy="692497"/>
            <a:chOff x="3020460" y="-1962315"/>
            <a:chExt cx="4339693" cy="796577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980CA1E-F778-469D-8EF6-D2D9D4E479F1}"/>
                </a:ext>
              </a:extLst>
            </p:cNvPr>
            <p:cNvSpPr/>
            <p:nvPr/>
          </p:nvSpPr>
          <p:spPr>
            <a:xfrm>
              <a:off x="3144519" y="-1962315"/>
              <a:ext cx="4215634" cy="796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b="1" dirty="0">
                  <a:solidFill>
                    <a:srgbClr val="8DAB8E"/>
                  </a:solidFill>
                  <a:latin typeface="+mj-lt"/>
                </a:rPr>
                <a:t>AI enabled Product Portfolio</a:t>
              </a:r>
              <a:r>
                <a:rPr lang="en-US" sz="1300" dirty="0">
                  <a:solidFill>
                    <a:srgbClr val="8DAB8E"/>
                  </a:solidFill>
                  <a:latin typeface="+mj-lt"/>
                </a:rPr>
                <a:t> </a:t>
              </a:r>
              <a:r>
                <a:rPr lang="en-US" sz="1300" i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for bridging gaps in business processes and addressing  regulatory challenges</a:t>
              </a:r>
            </a:p>
          </p:txBody>
        </p:sp>
        <p:sp>
          <p:nvSpPr>
            <p:cNvPr id="45" name="Right Brace 44">
              <a:extLst>
                <a:ext uri="{FF2B5EF4-FFF2-40B4-BE49-F238E27FC236}">
                  <a16:creationId xmlns:a16="http://schemas.microsoft.com/office/drawing/2014/main" id="{DF17D4E6-24FD-4304-ABDB-B9F7C995243B}"/>
                </a:ext>
              </a:extLst>
            </p:cNvPr>
            <p:cNvSpPr/>
            <p:nvPr/>
          </p:nvSpPr>
          <p:spPr>
            <a:xfrm>
              <a:off x="3020460" y="-1926006"/>
              <a:ext cx="117609" cy="73866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+mj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DF57B24-BB2C-9EBA-6C31-CE0EBCB2F364}"/>
              </a:ext>
            </a:extLst>
          </p:cNvPr>
          <p:cNvGrpSpPr/>
          <p:nvPr/>
        </p:nvGrpSpPr>
        <p:grpSpPr>
          <a:xfrm rot="10800000">
            <a:off x="5099636" y="1191766"/>
            <a:ext cx="3591413" cy="2301521"/>
            <a:chOff x="6314508" y="1828802"/>
            <a:chExt cx="5531565" cy="344255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1C0734F-2074-4981-9249-DF5D42D3AAD2}"/>
                </a:ext>
              </a:extLst>
            </p:cNvPr>
            <p:cNvGrpSpPr/>
            <p:nvPr/>
          </p:nvGrpSpPr>
          <p:grpSpPr>
            <a:xfrm>
              <a:off x="6314508" y="1828802"/>
              <a:ext cx="5531565" cy="3442550"/>
              <a:chOff x="3290349" y="2150424"/>
              <a:chExt cx="6262035" cy="3858187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416FE65-A45C-4D10-973D-E9A91109A93B}"/>
                  </a:ext>
                </a:extLst>
              </p:cNvPr>
              <p:cNvGrpSpPr/>
              <p:nvPr/>
            </p:nvGrpSpPr>
            <p:grpSpPr>
              <a:xfrm>
                <a:off x="4213490" y="2426907"/>
                <a:ext cx="2554586" cy="1333304"/>
                <a:chOff x="3160117" y="1820181"/>
                <a:chExt cx="1915939" cy="999979"/>
              </a:xfrm>
              <a:solidFill>
                <a:schemeClr val="accent2"/>
              </a:solidFill>
            </p:grpSpPr>
            <p:sp>
              <p:nvSpPr>
                <p:cNvPr id="25" name="Rectangle 18">
                  <a:extLst>
                    <a:ext uri="{FF2B5EF4-FFF2-40B4-BE49-F238E27FC236}">
                      <a16:creationId xmlns:a16="http://schemas.microsoft.com/office/drawing/2014/main" id="{ADFA0859-95CA-43DC-8E86-9322BDE3DFE6}"/>
                    </a:ext>
                  </a:extLst>
                </p:cNvPr>
                <p:cNvSpPr/>
                <p:nvPr/>
              </p:nvSpPr>
              <p:spPr>
                <a:xfrm>
                  <a:off x="3923928" y="2509439"/>
                  <a:ext cx="1152128" cy="310721"/>
                </a:xfrm>
                <a:custGeom>
                  <a:avLst/>
                  <a:gdLst>
                    <a:gd name="connsiteX0" fmla="*/ 0 w 1152128"/>
                    <a:gd name="connsiteY0" fmla="*/ 0 h 302769"/>
                    <a:gd name="connsiteX1" fmla="*/ 1152128 w 1152128"/>
                    <a:gd name="connsiteY1" fmla="*/ 0 h 302769"/>
                    <a:gd name="connsiteX2" fmla="*/ 1152128 w 1152128"/>
                    <a:gd name="connsiteY2" fmla="*/ 302769 h 302769"/>
                    <a:gd name="connsiteX3" fmla="*/ 0 w 1152128"/>
                    <a:gd name="connsiteY3" fmla="*/ 302769 h 302769"/>
                    <a:gd name="connsiteX4" fmla="*/ 0 w 1152128"/>
                    <a:gd name="connsiteY4" fmla="*/ 0 h 302769"/>
                    <a:gd name="connsiteX0" fmla="*/ 0 w 1152128"/>
                    <a:gd name="connsiteY0" fmla="*/ 0 h 310721"/>
                    <a:gd name="connsiteX1" fmla="*/ 1152128 w 1152128"/>
                    <a:gd name="connsiteY1" fmla="*/ 0 h 310721"/>
                    <a:gd name="connsiteX2" fmla="*/ 1152128 w 1152128"/>
                    <a:gd name="connsiteY2" fmla="*/ 302769 h 310721"/>
                    <a:gd name="connsiteX3" fmla="*/ 341907 w 1152128"/>
                    <a:gd name="connsiteY3" fmla="*/ 310721 h 310721"/>
                    <a:gd name="connsiteX4" fmla="*/ 0 w 1152128"/>
                    <a:gd name="connsiteY4" fmla="*/ 0 h 310721"/>
                    <a:gd name="connsiteX0" fmla="*/ 0 w 1152128"/>
                    <a:gd name="connsiteY0" fmla="*/ 0 h 310721"/>
                    <a:gd name="connsiteX1" fmla="*/ 1152128 w 1152128"/>
                    <a:gd name="connsiteY1" fmla="*/ 0 h 310721"/>
                    <a:gd name="connsiteX2" fmla="*/ 1152128 w 1152128"/>
                    <a:gd name="connsiteY2" fmla="*/ 302769 h 310721"/>
                    <a:gd name="connsiteX3" fmla="*/ 270345 w 1152128"/>
                    <a:gd name="connsiteY3" fmla="*/ 310721 h 310721"/>
                    <a:gd name="connsiteX4" fmla="*/ 0 w 1152128"/>
                    <a:gd name="connsiteY4" fmla="*/ 0 h 31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2128" h="310721">
                      <a:moveTo>
                        <a:pt x="0" y="0"/>
                      </a:moveTo>
                      <a:lnTo>
                        <a:pt x="1152128" y="0"/>
                      </a:lnTo>
                      <a:lnTo>
                        <a:pt x="1152128" y="302769"/>
                      </a:lnTo>
                      <a:lnTo>
                        <a:pt x="270345" y="3107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6" name="Rectangle 26">
                  <a:extLst>
                    <a:ext uri="{FF2B5EF4-FFF2-40B4-BE49-F238E27FC236}">
                      <a16:creationId xmlns:a16="http://schemas.microsoft.com/office/drawing/2014/main" id="{3BB62D6E-746A-4092-B808-C09DB7999FFE}"/>
                    </a:ext>
                  </a:extLst>
                </p:cNvPr>
                <p:cNvSpPr/>
                <p:nvPr/>
              </p:nvSpPr>
              <p:spPr>
                <a:xfrm>
                  <a:off x="3160117" y="1820181"/>
                  <a:ext cx="1066212" cy="302769"/>
                </a:xfrm>
                <a:custGeom>
                  <a:avLst/>
                  <a:gdLst>
                    <a:gd name="connsiteX0" fmla="*/ 0 w 1066212"/>
                    <a:gd name="connsiteY0" fmla="*/ 0 h 302769"/>
                    <a:gd name="connsiteX1" fmla="*/ 1066212 w 1066212"/>
                    <a:gd name="connsiteY1" fmla="*/ 0 h 302769"/>
                    <a:gd name="connsiteX2" fmla="*/ 1066212 w 1066212"/>
                    <a:gd name="connsiteY2" fmla="*/ 302769 h 302769"/>
                    <a:gd name="connsiteX3" fmla="*/ 0 w 1066212"/>
                    <a:gd name="connsiteY3" fmla="*/ 302769 h 302769"/>
                    <a:gd name="connsiteX4" fmla="*/ 0 w 1066212"/>
                    <a:gd name="connsiteY4" fmla="*/ 0 h 302769"/>
                    <a:gd name="connsiteX0" fmla="*/ 0 w 1066212"/>
                    <a:gd name="connsiteY0" fmla="*/ 0 h 302769"/>
                    <a:gd name="connsiteX1" fmla="*/ 795868 w 1066212"/>
                    <a:gd name="connsiteY1" fmla="*/ 23854 h 302769"/>
                    <a:gd name="connsiteX2" fmla="*/ 1066212 w 1066212"/>
                    <a:gd name="connsiteY2" fmla="*/ 302769 h 302769"/>
                    <a:gd name="connsiteX3" fmla="*/ 0 w 1066212"/>
                    <a:gd name="connsiteY3" fmla="*/ 302769 h 302769"/>
                    <a:gd name="connsiteX4" fmla="*/ 0 w 1066212"/>
                    <a:gd name="connsiteY4" fmla="*/ 0 h 302769"/>
                    <a:gd name="connsiteX0" fmla="*/ 0 w 1066212"/>
                    <a:gd name="connsiteY0" fmla="*/ 0 h 302769"/>
                    <a:gd name="connsiteX1" fmla="*/ 795868 w 1066212"/>
                    <a:gd name="connsiteY1" fmla="*/ 0 h 302769"/>
                    <a:gd name="connsiteX2" fmla="*/ 1066212 w 1066212"/>
                    <a:gd name="connsiteY2" fmla="*/ 302769 h 302769"/>
                    <a:gd name="connsiteX3" fmla="*/ 0 w 1066212"/>
                    <a:gd name="connsiteY3" fmla="*/ 302769 h 302769"/>
                    <a:gd name="connsiteX4" fmla="*/ 0 w 1066212"/>
                    <a:gd name="connsiteY4" fmla="*/ 0 h 302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6212" h="302769">
                      <a:moveTo>
                        <a:pt x="0" y="0"/>
                      </a:moveTo>
                      <a:lnTo>
                        <a:pt x="795868" y="0"/>
                      </a:lnTo>
                      <a:lnTo>
                        <a:pt x="1066212" y="302769"/>
                      </a:lnTo>
                      <a:lnTo>
                        <a:pt x="0" y="3027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57D73C0-651E-4F97-822A-21C97B218B4D}"/>
                    </a:ext>
                  </a:extLst>
                </p:cNvPr>
                <p:cNvSpPr/>
                <p:nvPr/>
              </p:nvSpPr>
              <p:spPr>
                <a:xfrm>
                  <a:off x="3923928" y="2122949"/>
                  <a:ext cx="302400" cy="3889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6BB26EC-6D93-42C8-8900-0C9C153B0BA4}"/>
                  </a:ext>
                </a:extLst>
              </p:cNvPr>
              <p:cNvGrpSpPr/>
              <p:nvPr/>
            </p:nvGrpSpPr>
            <p:grpSpPr>
              <a:xfrm flipH="1">
                <a:off x="4156211" y="4400040"/>
                <a:ext cx="2554587" cy="1333305"/>
                <a:chOff x="4313444" y="1103352"/>
                <a:chExt cx="1915940" cy="999979"/>
              </a:xfrm>
              <a:solidFill>
                <a:schemeClr val="accent4"/>
              </a:solidFill>
            </p:grpSpPr>
            <p:sp>
              <p:nvSpPr>
                <p:cNvPr id="22" name="Rectangle 18">
                  <a:extLst>
                    <a:ext uri="{FF2B5EF4-FFF2-40B4-BE49-F238E27FC236}">
                      <a16:creationId xmlns:a16="http://schemas.microsoft.com/office/drawing/2014/main" id="{190FE0FB-9A59-435C-8824-D7FF980FDE89}"/>
                    </a:ext>
                  </a:extLst>
                </p:cNvPr>
                <p:cNvSpPr/>
                <p:nvPr/>
              </p:nvSpPr>
              <p:spPr>
                <a:xfrm>
                  <a:off x="5077256" y="1792610"/>
                  <a:ext cx="1152128" cy="310721"/>
                </a:xfrm>
                <a:custGeom>
                  <a:avLst/>
                  <a:gdLst>
                    <a:gd name="connsiteX0" fmla="*/ 0 w 1152128"/>
                    <a:gd name="connsiteY0" fmla="*/ 0 h 302769"/>
                    <a:gd name="connsiteX1" fmla="*/ 1152128 w 1152128"/>
                    <a:gd name="connsiteY1" fmla="*/ 0 h 302769"/>
                    <a:gd name="connsiteX2" fmla="*/ 1152128 w 1152128"/>
                    <a:gd name="connsiteY2" fmla="*/ 302769 h 302769"/>
                    <a:gd name="connsiteX3" fmla="*/ 0 w 1152128"/>
                    <a:gd name="connsiteY3" fmla="*/ 302769 h 302769"/>
                    <a:gd name="connsiteX4" fmla="*/ 0 w 1152128"/>
                    <a:gd name="connsiteY4" fmla="*/ 0 h 302769"/>
                    <a:gd name="connsiteX0" fmla="*/ 0 w 1152128"/>
                    <a:gd name="connsiteY0" fmla="*/ 0 h 310721"/>
                    <a:gd name="connsiteX1" fmla="*/ 1152128 w 1152128"/>
                    <a:gd name="connsiteY1" fmla="*/ 0 h 310721"/>
                    <a:gd name="connsiteX2" fmla="*/ 1152128 w 1152128"/>
                    <a:gd name="connsiteY2" fmla="*/ 302769 h 310721"/>
                    <a:gd name="connsiteX3" fmla="*/ 341907 w 1152128"/>
                    <a:gd name="connsiteY3" fmla="*/ 310721 h 310721"/>
                    <a:gd name="connsiteX4" fmla="*/ 0 w 1152128"/>
                    <a:gd name="connsiteY4" fmla="*/ 0 h 310721"/>
                    <a:gd name="connsiteX0" fmla="*/ 0 w 1152128"/>
                    <a:gd name="connsiteY0" fmla="*/ 0 h 310721"/>
                    <a:gd name="connsiteX1" fmla="*/ 1152128 w 1152128"/>
                    <a:gd name="connsiteY1" fmla="*/ 0 h 310721"/>
                    <a:gd name="connsiteX2" fmla="*/ 1152128 w 1152128"/>
                    <a:gd name="connsiteY2" fmla="*/ 302769 h 310721"/>
                    <a:gd name="connsiteX3" fmla="*/ 270345 w 1152128"/>
                    <a:gd name="connsiteY3" fmla="*/ 310721 h 310721"/>
                    <a:gd name="connsiteX4" fmla="*/ 0 w 1152128"/>
                    <a:gd name="connsiteY4" fmla="*/ 0 h 31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2128" h="310721">
                      <a:moveTo>
                        <a:pt x="0" y="0"/>
                      </a:moveTo>
                      <a:lnTo>
                        <a:pt x="1152128" y="0"/>
                      </a:lnTo>
                      <a:lnTo>
                        <a:pt x="1152128" y="302769"/>
                      </a:lnTo>
                      <a:lnTo>
                        <a:pt x="270345" y="3107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3" name="Rectangle 26">
                  <a:extLst>
                    <a:ext uri="{FF2B5EF4-FFF2-40B4-BE49-F238E27FC236}">
                      <a16:creationId xmlns:a16="http://schemas.microsoft.com/office/drawing/2014/main" id="{63110F6D-B3A9-451D-95FA-AEBB863E001D}"/>
                    </a:ext>
                  </a:extLst>
                </p:cNvPr>
                <p:cNvSpPr/>
                <p:nvPr/>
              </p:nvSpPr>
              <p:spPr>
                <a:xfrm>
                  <a:off x="4313444" y="1103352"/>
                  <a:ext cx="1066212" cy="302769"/>
                </a:xfrm>
                <a:custGeom>
                  <a:avLst/>
                  <a:gdLst>
                    <a:gd name="connsiteX0" fmla="*/ 0 w 1066212"/>
                    <a:gd name="connsiteY0" fmla="*/ 0 h 302769"/>
                    <a:gd name="connsiteX1" fmla="*/ 1066212 w 1066212"/>
                    <a:gd name="connsiteY1" fmla="*/ 0 h 302769"/>
                    <a:gd name="connsiteX2" fmla="*/ 1066212 w 1066212"/>
                    <a:gd name="connsiteY2" fmla="*/ 302769 h 302769"/>
                    <a:gd name="connsiteX3" fmla="*/ 0 w 1066212"/>
                    <a:gd name="connsiteY3" fmla="*/ 302769 h 302769"/>
                    <a:gd name="connsiteX4" fmla="*/ 0 w 1066212"/>
                    <a:gd name="connsiteY4" fmla="*/ 0 h 302769"/>
                    <a:gd name="connsiteX0" fmla="*/ 0 w 1066212"/>
                    <a:gd name="connsiteY0" fmla="*/ 0 h 302769"/>
                    <a:gd name="connsiteX1" fmla="*/ 795868 w 1066212"/>
                    <a:gd name="connsiteY1" fmla="*/ 23854 h 302769"/>
                    <a:gd name="connsiteX2" fmla="*/ 1066212 w 1066212"/>
                    <a:gd name="connsiteY2" fmla="*/ 302769 h 302769"/>
                    <a:gd name="connsiteX3" fmla="*/ 0 w 1066212"/>
                    <a:gd name="connsiteY3" fmla="*/ 302769 h 302769"/>
                    <a:gd name="connsiteX4" fmla="*/ 0 w 1066212"/>
                    <a:gd name="connsiteY4" fmla="*/ 0 h 302769"/>
                    <a:gd name="connsiteX0" fmla="*/ 0 w 1066212"/>
                    <a:gd name="connsiteY0" fmla="*/ 0 h 302769"/>
                    <a:gd name="connsiteX1" fmla="*/ 795868 w 1066212"/>
                    <a:gd name="connsiteY1" fmla="*/ 0 h 302769"/>
                    <a:gd name="connsiteX2" fmla="*/ 1066212 w 1066212"/>
                    <a:gd name="connsiteY2" fmla="*/ 302769 h 302769"/>
                    <a:gd name="connsiteX3" fmla="*/ 0 w 1066212"/>
                    <a:gd name="connsiteY3" fmla="*/ 302769 h 302769"/>
                    <a:gd name="connsiteX4" fmla="*/ 0 w 1066212"/>
                    <a:gd name="connsiteY4" fmla="*/ 0 h 302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6212" h="302769">
                      <a:moveTo>
                        <a:pt x="0" y="0"/>
                      </a:moveTo>
                      <a:lnTo>
                        <a:pt x="795868" y="0"/>
                      </a:lnTo>
                      <a:lnTo>
                        <a:pt x="1066212" y="302769"/>
                      </a:lnTo>
                      <a:lnTo>
                        <a:pt x="0" y="3027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510D5D5-2E5C-492C-9388-AF015936F502}"/>
                    </a:ext>
                  </a:extLst>
                </p:cNvPr>
                <p:cNvSpPr/>
                <p:nvPr/>
              </p:nvSpPr>
              <p:spPr>
                <a:xfrm>
                  <a:off x="5077256" y="1406120"/>
                  <a:ext cx="302400" cy="3889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05F05AC-BA80-47F3-87C3-866D9520B247}"/>
                  </a:ext>
                </a:extLst>
              </p:cNvPr>
              <p:cNvSpPr/>
              <p:nvPr/>
            </p:nvSpPr>
            <p:spPr>
              <a:xfrm rot="161033">
                <a:off x="3293930" y="2150424"/>
                <a:ext cx="977868" cy="9778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68CACA3D-07C8-4DDD-8DBD-861AB4A6B522}"/>
                  </a:ext>
                </a:extLst>
              </p:cNvPr>
              <p:cNvSpPr/>
              <p:nvPr/>
            </p:nvSpPr>
            <p:spPr>
              <a:xfrm rot="15174433">
                <a:off x="3297488" y="3587001"/>
                <a:ext cx="970755" cy="98503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86ACFB2-7C24-4650-8CF2-66506783C89E}"/>
                  </a:ext>
                </a:extLst>
              </p:cNvPr>
              <p:cNvSpPr/>
              <p:nvPr/>
            </p:nvSpPr>
            <p:spPr>
              <a:xfrm>
                <a:off x="3293931" y="5030744"/>
                <a:ext cx="977867" cy="97786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7" name="Pentagon 26">
                <a:extLst>
                  <a:ext uri="{FF2B5EF4-FFF2-40B4-BE49-F238E27FC236}">
                    <a16:creationId xmlns:a16="http://schemas.microsoft.com/office/drawing/2014/main" id="{FB64692C-B210-4E15-8307-74E75E602276}"/>
                  </a:ext>
                </a:extLst>
              </p:cNvPr>
              <p:cNvSpPr/>
              <p:nvPr/>
            </p:nvSpPr>
            <p:spPr>
              <a:xfrm>
                <a:off x="7728182" y="3345919"/>
                <a:ext cx="1496565" cy="1479459"/>
              </a:xfrm>
              <a:prstGeom prst="homePlate">
                <a:avLst>
                  <a:gd name="adj" fmla="val 38355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91AFDA5-B8DB-40C3-8F70-15386B98C7C7}"/>
                  </a:ext>
                </a:extLst>
              </p:cNvPr>
              <p:cNvSpPr/>
              <p:nvPr/>
            </p:nvSpPr>
            <p:spPr>
              <a:xfrm>
                <a:off x="4175787" y="3883802"/>
                <a:ext cx="2571680" cy="40369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B031ACD-B024-4C2D-B5C3-C6D4682E6F58}"/>
                  </a:ext>
                </a:extLst>
              </p:cNvPr>
              <p:cNvSpPr/>
              <p:nvPr/>
            </p:nvSpPr>
            <p:spPr>
              <a:xfrm>
                <a:off x="6288022" y="3130367"/>
                <a:ext cx="1920212" cy="1920213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20" name="Chevron 29">
                <a:extLst>
                  <a:ext uri="{FF2B5EF4-FFF2-40B4-BE49-F238E27FC236}">
                    <a16:creationId xmlns:a16="http://schemas.microsoft.com/office/drawing/2014/main" id="{97E6DA0C-BAFA-4031-B44E-0FBE45AF429C}"/>
                  </a:ext>
                </a:extLst>
              </p:cNvPr>
              <p:cNvSpPr/>
              <p:nvPr/>
            </p:nvSpPr>
            <p:spPr>
              <a:xfrm>
                <a:off x="8732805" y="3340307"/>
                <a:ext cx="819579" cy="1485071"/>
              </a:xfrm>
              <a:prstGeom prst="chevron">
                <a:avLst>
                  <a:gd name="adj" fmla="val 71435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41EC1FE-D93E-9DA5-5165-CBDA3BCF4262}"/>
                </a:ext>
              </a:extLst>
            </p:cNvPr>
            <p:cNvGrpSpPr/>
            <p:nvPr/>
          </p:nvGrpSpPr>
          <p:grpSpPr>
            <a:xfrm>
              <a:off x="6497457" y="2041679"/>
              <a:ext cx="3667399" cy="3021240"/>
              <a:chOff x="6497457" y="2041679"/>
              <a:chExt cx="3667399" cy="3021240"/>
            </a:xfrm>
          </p:grpSpPr>
          <p:sp>
            <p:nvSpPr>
              <p:cNvPr id="30" name="Freeform 108">
                <a:extLst>
                  <a:ext uri="{FF2B5EF4-FFF2-40B4-BE49-F238E27FC236}">
                    <a16:creationId xmlns:a16="http://schemas.microsoft.com/office/drawing/2014/main" id="{3E27DAB5-9E68-4390-8E1F-3DEE007CC7A7}"/>
                  </a:ext>
                </a:extLst>
              </p:cNvPr>
              <p:cNvSpPr/>
              <p:nvPr/>
            </p:nvSpPr>
            <p:spPr>
              <a:xfrm rot="10494034">
                <a:off x="6531999" y="2041679"/>
                <a:ext cx="377484" cy="417937"/>
              </a:xfrm>
              <a:custGeom>
                <a:avLst/>
                <a:gdLst/>
                <a:ahLst/>
                <a:cxnLst/>
                <a:rect l="l" t="t" r="r" b="b"/>
                <a:pathLst>
                  <a:path w="341005" h="376812">
                    <a:moveTo>
                      <a:pt x="179590" y="105941"/>
                    </a:moveTo>
                    <a:cubicBezTo>
                      <a:pt x="189466" y="103284"/>
                      <a:pt x="200229" y="106383"/>
                      <a:pt x="207502" y="113978"/>
                    </a:cubicBezTo>
                    <a:lnTo>
                      <a:pt x="205155" y="116193"/>
                    </a:lnTo>
                    <a:cubicBezTo>
                      <a:pt x="198727" y="109493"/>
                      <a:pt x="189244" y="106732"/>
                      <a:pt x="180543" y="109027"/>
                    </a:cubicBezTo>
                    <a:cubicBezTo>
                      <a:pt x="171284" y="111470"/>
                      <a:pt x="164597" y="119184"/>
                      <a:pt x="163491" y="128699"/>
                    </a:cubicBezTo>
                    <a:lnTo>
                      <a:pt x="160301" y="128192"/>
                    </a:lnTo>
                    <a:cubicBezTo>
                      <a:pt x="160626" y="125509"/>
                      <a:pt x="161343" y="122953"/>
                      <a:pt x="162397" y="120583"/>
                    </a:cubicBezTo>
                    <a:cubicBezTo>
                      <a:pt x="163188" y="118806"/>
                      <a:pt x="164168" y="117134"/>
                      <a:pt x="165317" y="115593"/>
                    </a:cubicBezTo>
                    <a:close/>
                    <a:moveTo>
                      <a:pt x="184774" y="76800"/>
                    </a:moveTo>
                    <a:cubicBezTo>
                      <a:pt x="189722" y="75892"/>
                      <a:pt x="194950" y="76276"/>
                      <a:pt x="199898" y="78055"/>
                    </a:cubicBezTo>
                    <a:lnTo>
                      <a:pt x="198784" y="81085"/>
                    </a:lnTo>
                    <a:cubicBezTo>
                      <a:pt x="190044" y="77951"/>
                      <a:pt x="180324" y="79705"/>
                      <a:pt x="173557" y="85636"/>
                    </a:cubicBezTo>
                    <a:cubicBezTo>
                      <a:pt x="166357" y="91948"/>
                      <a:pt x="163808" y="101834"/>
                      <a:pt x="167057" y="110845"/>
                    </a:cubicBezTo>
                    <a:lnTo>
                      <a:pt x="163976" y="111813"/>
                    </a:lnTo>
                    <a:cubicBezTo>
                      <a:pt x="161264" y="104174"/>
                      <a:pt x="162206" y="95982"/>
                      <a:pt x="166259" y="89343"/>
                    </a:cubicBezTo>
                    <a:lnTo>
                      <a:pt x="171329" y="83298"/>
                    </a:lnTo>
                    <a:cubicBezTo>
                      <a:pt x="175158" y="79908"/>
                      <a:pt x="179826" y="77708"/>
                      <a:pt x="184774" y="76800"/>
                    </a:cubicBezTo>
                    <a:close/>
                    <a:moveTo>
                      <a:pt x="179076" y="24908"/>
                    </a:moveTo>
                    <a:cubicBezTo>
                      <a:pt x="173882" y="25821"/>
                      <a:pt x="169065" y="28595"/>
                      <a:pt x="165693" y="33023"/>
                    </a:cubicBezTo>
                    <a:lnTo>
                      <a:pt x="165081" y="32645"/>
                    </a:lnTo>
                    <a:lnTo>
                      <a:pt x="164343" y="33841"/>
                    </a:lnTo>
                    <a:lnTo>
                      <a:pt x="159156" y="28989"/>
                    </a:lnTo>
                    <a:cubicBezTo>
                      <a:pt x="147650" y="21890"/>
                      <a:pt x="132568" y="25462"/>
                      <a:pt x="125468" y="36968"/>
                    </a:cubicBezTo>
                    <a:cubicBezTo>
                      <a:pt x="125028" y="37682"/>
                      <a:pt x="124628" y="38410"/>
                      <a:pt x="124607" y="39302"/>
                    </a:cubicBezTo>
                    <a:cubicBezTo>
                      <a:pt x="121192" y="53871"/>
                      <a:pt x="126621" y="67918"/>
                      <a:pt x="137512" y="72288"/>
                    </a:cubicBezTo>
                    <a:lnTo>
                      <a:pt x="136408" y="75373"/>
                    </a:lnTo>
                    <a:cubicBezTo>
                      <a:pt x="125065" y="70889"/>
                      <a:pt x="118824" y="57470"/>
                      <a:pt x="120792" y="42874"/>
                    </a:cubicBezTo>
                    <a:cubicBezTo>
                      <a:pt x="110219" y="38045"/>
                      <a:pt x="97555" y="41998"/>
                      <a:pt x="91229" y="52250"/>
                    </a:cubicBezTo>
                    <a:cubicBezTo>
                      <a:pt x="86215" y="60377"/>
                      <a:pt x="87164" y="68019"/>
                      <a:pt x="90995" y="75559"/>
                    </a:cubicBezTo>
                    <a:cubicBezTo>
                      <a:pt x="88405" y="77546"/>
                      <a:pt x="86197" y="80074"/>
                      <a:pt x="84391" y="83001"/>
                    </a:cubicBezTo>
                    <a:cubicBezTo>
                      <a:pt x="75261" y="97799"/>
                      <a:pt x="79855" y="117197"/>
                      <a:pt x="94653" y="126328"/>
                    </a:cubicBezTo>
                    <a:cubicBezTo>
                      <a:pt x="99603" y="129383"/>
                      <a:pt x="105068" y="130901"/>
                      <a:pt x="110449" y="130283"/>
                    </a:cubicBezTo>
                    <a:cubicBezTo>
                      <a:pt x="111461" y="121556"/>
                      <a:pt x="114239" y="112980"/>
                      <a:pt x="118788" y="105103"/>
                    </a:cubicBezTo>
                    <a:lnTo>
                      <a:pt x="122060" y="106993"/>
                    </a:lnTo>
                    <a:cubicBezTo>
                      <a:pt x="117549" y="114804"/>
                      <a:pt x="114885" y="123345"/>
                      <a:pt x="114602" y="132066"/>
                    </a:cubicBezTo>
                    <a:cubicBezTo>
                      <a:pt x="118189" y="142541"/>
                      <a:pt x="127538" y="149533"/>
                      <a:pt x="138054" y="150704"/>
                    </a:cubicBezTo>
                    <a:lnTo>
                      <a:pt x="138622" y="157584"/>
                    </a:lnTo>
                    <a:cubicBezTo>
                      <a:pt x="141809" y="168599"/>
                      <a:pt x="152592" y="175355"/>
                      <a:pt x="163536" y="173320"/>
                    </a:cubicBezTo>
                    <a:lnTo>
                      <a:pt x="163736" y="174011"/>
                    </a:lnTo>
                    <a:lnTo>
                      <a:pt x="165086" y="173621"/>
                    </a:lnTo>
                    <a:lnTo>
                      <a:pt x="165671" y="180699"/>
                    </a:lnTo>
                    <a:cubicBezTo>
                      <a:pt x="169429" y="193686"/>
                      <a:pt x="183003" y="201168"/>
                      <a:pt x="195990" y="197411"/>
                    </a:cubicBezTo>
                    <a:cubicBezTo>
                      <a:pt x="196796" y="197178"/>
                      <a:pt x="197581" y="196907"/>
                      <a:pt x="198196" y="196260"/>
                    </a:cubicBezTo>
                    <a:cubicBezTo>
                      <a:pt x="209934" y="188156"/>
                      <a:pt x="215400" y="175007"/>
                      <a:pt x="211155" y="164763"/>
                    </a:cubicBezTo>
                    <a:cubicBezTo>
                      <a:pt x="205121" y="170199"/>
                      <a:pt x="196738" y="172687"/>
                      <a:pt x="188343" y="171472"/>
                    </a:cubicBezTo>
                    <a:lnTo>
                      <a:pt x="188829" y="168281"/>
                    </a:lnTo>
                    <a:cubicBezTo>
                      <a:pt x="198020" y="169602"/>
                      <a:pt x="207192" y="165939"/>
                      <a:pt x="212635" y="158774"/>
                    </a:cubicBezTo>
                    <a:cubicBezTo>
                      <a:pt x="218427" y="151149"/>
                      <a:pt x="218946" y="140953"/>
                      <a:pt x="213960" y="132774"/>
                    </a:cubicBezTo>
                    <a:lnTo>
                      <a:pt x="216785" y="131210"/>
                    </a:lnTo>
                    <a:cubicBezTo>
                      <a:pt x="222366" y="140465"/>
                      <a:pt x="221779" y="151983"/>
                      <a:pt x="215286" y="160619"/>
                    </a:cubicBezTo>
                    <a:lnTo>
                      <a:pt x="213805" y="162105"/>
                    </a:lnTo>
                    <a:cubicBezTo>
                      <a:pt x="218946" y="172938"/>
                      <a:pt x="214526" y="186813"/>
                      <a:pt x="203421" y="196175"/>
                    </a:cubicBezTo>
                    <a:cubicBezTo>
                      <a:pt x="208012" y="206854"/>
                      <a:pt x="220050" y="212429"/>
                      <a:pt x="231622" y="209082"/>
                    </a:cubicBezTo>
                    <a:cubicBezTo>
                      <a:pt x="239377" y="206838"/>
                      <a:pt x="243741" y="201989"/>
                      <a:pt x="246092" y="195539"/>
                    </a:cubicBezTo>
                    <a:cubicBezTo>
                      <a:pt x="255042" y="199507"/>
                      <a:pt x="265290" y="198199"/>
                      <a:pt x="272958" y="192601"/>
                    </a:cubicBezTo>
                    <a:lnTo>
                      <a:pt x="276795" y="193971"/>
                    </a:lnTo>
                    <a:cubicBezTo>
                      <a:pt x="289009" y="194016"/>
                      <a:pt x="298363" y="193248"/>
                      <a:pt x="304258" y="183694"/>
                    </a:cubicBezTo>
                    <a:cubicBezTo>
                      <a:pt x="309343" y="175453"/>
                      <a:pt x="308953" y="165378"/>
                      <a:pt x="303795" y="157923"/>
                    </a:cubicBezTo>
                    <a:cubicBezTo>
                      <a:pt x="298315" y="164420"/>
                      <a:pt x="291041" y="168177"/>
                      <a:pt x="283702" y="168174"/>
                    </a:cubicBezTo>
                    <a:lnTo>
                      <a:pt x="283555" y="164527"/>
                    </a:lnTo>
                    <a:cubicBezTo>
                      <a:pt x="293404" y="164978"/>
                      <a:pt x="303289" y="157339"/>
                      <a:pt x="308110" y="145450"/>
                    </a:cubicBezTo>
                    <a:cubicBezTo>
                      <a:pt x="311022" y="136198"/>
                      <a:pt x="308752" y="126109"/>
                      <a:pt x="302169" y="119023"/>
                    </a:cubicBezTo>
                    <a:cubicBezTo>
                      <a:pt x="296249" y="127191"/>
                      <a:pt x="286098" y="131525"/>
                      <a:pt x="275782" y="130309"/>
                    </a:cubicBezTo>
                    <a:lnTo>
                      <a:pt x="276183" y="127106"/>
                    </a:lnTo>
                    <a:cubicBezTo>
                      <a:pt x="285405" y="128184"/>
                      <a:pt x="294478" y="124281"/>
                      <a:pt x="299730" y="116974"/>
                    </a:cubicBezTo>
                    <a:lnTo>
                      <a:pt x="300207" y="116045"/>
                    </a:lnTo>
                    <a:cubicBezTo>
                      <a:pt x="300079" y="107222"/>
                      <a:pt x="295342" y="98867"/>
                      <a:pt x="287259" y="93880"/>
                    </a:cubicBezTo>
                    <a:cubicBezTo>
                      <a:pt x="284295" y="92051"/>
                      <a:pt x="281129" y="90828"/>
                      <a:pt x="277855" y="90561"/>
                    </a:cubicBezTo>
                    <a:cubicBezTo>
                      <a:pt x="271916" y="104194"/>
                      <a:pt x="259881" y="112708"/>
                      <a:pt x="248172" y="111695"/>
                    </a:cubicBezTo>
                    <a:cubicBezTo>
                      <a:pt x="248002" y="114741"/>
                      <a:pt x="246936" y="117719"/>
                      <a:pt x="245089" y="120348"/>
                    </a:cubicBezTo>
                    <a:cubicBezTo>
                      <a:pt x="241307" y="125729"/>
                      <a:pt x="234825" y="128827"/>
                      <a:pt x="228007" y="128511"/>
                    </a:cubicBezTo>
                    <a:lnTo>
                      <a:pt x="228158" y="125380"/>
                    </a:lnTo>
                    <a:cubicBezTo>
                      <a:pt x="233848" y="125642"/>
                      <a:pt x="239262" y="123097"/>
                      <a:pt x="242439" y="118667"/>
                    </a:cubicBezTo>
                    <a:cubicBezTo>
                      <a:pt x="244071" y="116391"/>
                      <a:pt x="244987" y="113796"/>
                      <a:pt x="245116" y="111152"/>
                    </a:cubicBezTo>
                    <a:lnTo>
                      <a:pt x="243716" y="110904"/>
                    </a:lnTo>
                    <a:lnTo>
                      <a:pt x="244539" y="108155"/>
                    </a:lnTo>
                    <a:cubicBezTo>
                      <a:pt x="244792" y="106166"/>
                      <a:pt x="244131" y="104285"/>
                      <a:pt x="243078" y="102544"/>
                    </a:cubicBezTo>
                    <a:cubicBezTo>
                      <a:pt x="240257" y="97875"/>
                      <a:pt x="235048" y="94922"/>
                      <a:pt x="229344" y="94755"/>
                    </a:cubicBezTo>
                    <a:lnTo>
                      <a:pt x="229436" y="91621"/>
                    </a:lnTo>
                    <a:cubicBezTo>
                      <a:pt x="236268" y="91821"/>
                      <a:pt x="242499" y="95409"/>
                      <a:pt x="245850" y="101072"/>
                    </a:cubicBezTo>
                    <a:cubicBezTo>
                      <a:pt x="247129" y="103235"/>
                      <a:pt x="247915" y="105575"/>
                      <a:pt x="248037" y="107973"/>
                    </a:cubicBezTo>
                    <a:cubicBezTo>
                      <a:pt x="258268" y="109553"/>
                      <a:pt x="268981" y="102051"/>
                      <a:pt x="274232" y="89778"/>
                    </a:cubicBezTo>
                    <a:cubicBezTo>
                      <a:pt x="278708" y="77339"/>
                      <a:pt x="274020" y="63056"/>
                      <a:pt x="262316" y="55834"/>
                    </a:cubicBezTo>
                    <a:cubicBezTo>
                      <a:pt x="257734" y="53007"/>
                      <a:pt x="252666" y="51626"/>
                      <a:pt x="247691" y="52231"/>
                    </a:cubicBezTo>
                    <a:cubicBezTo>
                      <a:pt x="248705" y="60913"/>
                      <a:pt x="245967" y="69020"/>
                      <a:pt x="239739" y="74185"/>
                    </a:cubicBezTo>
                    <a:lnTo>
                      <a:pt x="237649" y="71664"/>
                    </a:lnTo>
                    <a:cubicBezTo>
                      <a:pt x="244579" y="65918"/>
                      <a:pt x="246481" y="55888"/>
                      <a:pt x="243151" y="45920"/>
                    </a:cubicBezTo>
                    <a:cubicBezTo>
                      <a:pt x="241194" y="40124"/>
                      <a:pt x="237183" y="35004"/>
                      <a:pt x="231542" y="31523"/>
                    </a:cubicBezTo>
                    <a:cubicBezTo>
                      <a:pt x="221392" y="25261"/>
                      <a:pt x="208864" y="26095"/>
                      <a:pt x="199763" y="32668"/>
                    </a:cubicBezTo>
                    <a:lnTo>
                      <a:pt x="194721" y="27952"/>
                    </a:lnTo>
                    <a:cubicBezTo>
                      <a:pt x="189842" y="24941"/>
                      <a:pt x="184271" y="23995"/>
                      <a:pt x="179076" y="24908"/>
                    </a:cubicBezTo>
                    <a:close/>
                    <a:moveTo>
                      <a:pt x="190632" y="62"/>
                    </a:moveTo>
                    <a:cubicBezTo>
                      <a:pt x="300121" y="2329"/>
                      <a:pt x="391248" y="125645"/>
                      <a:pt x="309641" y="225160"/>
                    </a:cubicBezTo>
                    <a:cubicBezTo>
                      <a:pt x="282892" y="251229"/>
                      <a:pt x="279266" y="288859"/>
                      <a:pt x="302841" y="374772"/>
                    </a:cubicBezTo>
                    <a:lnTo>
                      <a:pt x="121266" y="376812"/>
                    </a:lnTo>
                    <a:lnTo>
                      <a:pt x="109025" y="322355"/>
                    </a:lnTo>
                    <a:cubicBezTo>
                      <a:pt x="76580" y="333165"/>
                      <a:pt x="40716" y="329924"/>
                      <a:pt x="28778" y="318327"/>
                    </a:cubicBezTo>
                    <a:cubicBezTo>
                      <a:pt x="22923" y="311868"/>
                      <a:pt x="25422" y="291738"/>
                      <a:pt x="32859" y="276164"/>
                    </a:cubicBezTo>
                    <a:cubicBezTo>
                      <a:pt x="35235" y="270344"/>
                      <a:pt x="23179" y="268321"/>
                      <a:pt x="20618" y="259843"/>
                    </a:cubicBezTo>
                    <a:cubicBezTo>
                      <a:pt x="19440" y="251965"/>
                      <a:pt x="27377" y="251682"/>
                      <a:pt x="30757" y="247602"/>
                    </a:cubicBezTo>
                    <a:lnTo>
                      <a:pt x="18516" y="238938"/>
                    </a:lnTo>
                    <a:cubicBezTo>
                      <a:pt x="12669" y="232923"/>
                      <a:pt x="25811" y="221592"/>
                      <a:pt x="29458" y="212919"/>
                    </a:cubicBezTo>
                    <a:cubicBezTo>
                      <a:pt x="16679" y="208924"/>
                      <a:pt x="7006" y="203466"/>
                      <a:pt x="307" y="196983"/>
                    </a:cubicBezTo>
                    <a:cubicBezTo>
                      <a:pt x="-2572" y="186228"/>
                      <a:pt x="15339" y="171234"/>
                      <a:pt x="31089" y="151672"/>
                    </a:cubicBezTo>
                    <a:cubicBezTo>
                      <a:pt x="47602" y="132201"/>
                      <a:pt x="33821" y="117353"/>
                      <a:pt x="46470" y="75544"/>
                    </a:cubicBezTo>
                    <a:cubicBezTo>
                      <a:pt x="66559" y="23813"/>
                      <a:pt x="114124" y="-1423"/>
                      <a:pt x="190632" y="6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Rounded Rectangle 51">
                <a:extLst>
                  <a:ext uri="{FF2B5EF4-FFF2-40B4-BE49-F238E27FC236}">
                    <a16:creationId xmlns:a16="http://schemas.microsoft.com/office/drawing/2014/main" id="{C20AD280-2D06-4F04-8B7F-7204611A3A92}"/>
                  </a:ext>
                </a:extLst>
              </p:cNvPr>
              <p:cNvSpPr/>
              <p:nvPr/>
            </p:nvSpPr>
            <p:spPr>
              <a:xfrm rot="5400000" flipH="1">
                <a:off x="6505619" y="3306414"/>
                <a:ext cx="487902" cy="487327"/>
              </a:xfrm>
              <a:custGeom>
                <a:avLst/>
                <a:gdLst/>
                <a:ahLst/>
                <a:cxnLst/>
                <a:rect l="l" t="t" r="r" b="b"/>
                <a:pathLst>
                  <a:path w="2928608" h="2758049">
                    <a:moveTo>
                      <a:pt x="2797052" y="1199936"/>
                    </a:moveTo>
                    <a:lnTo>
                      <a:pt x="2797052" y="1541978"/>
                    </a:lnTo>
                    <a:cubicBezTo>
                      <a:pt x="2797052" y="1578306"/>
                      <a:pt x="2826502" y="1607756"/>
                      <a:pt x="2862830" y="1607756"/>
                    </a:cubicBezTo>
                    <a:lnTo>
                      <a:pt x="2862830" y="1607755"/>
                    </a:lnTo>
                    <a:cubicBezTo>
                      <a:pt x="2899158" y="1607755"/>
                      <a:pt x="2928608" y="1578305"/>
                      <a:pt x="2928608" y="1541977"/>
                    </a:cubicBezTo>
                    <a:lnTo>
                      <a:pt x="2928607" y="1199936"/>
                    </a:lnTo>
                    <a:cubicBezTo>
                      <a:pt x="2928607" y="1163608"/>
                      <a:pt x="2899158" y="1134159"/>
                      <a:pt x="2862830" y="1134158"/>
                    </a:cubicBezTo>
                    <a:cubicBezTo>
                      <a:pt x="2826502" y="1134159"/>
                      <a:pt x="2797052" y="1163608"/>
                      <a:pt x="2797052" y="1199936"/>
                    </a:cubicBezTo>
                    <a:close/>
                    <a:moveTo>
                      <a:pt x="2593193" y="1147315"/>
                    </a:moveTo>
                    <a:lnTo>
                      <a:pt x="2593193" y="1594601"/>
                    </a:lnTo>
                    <a:cubicBezTo>
                      <a:pt x="2593193" y="1630929"/>
                      <a:pt x="2622643" y="1660379"/>
                      <a:pt x="2658971" y="1660379"/>
                    </a:cubicBezTo>
                    <a:lnTo>
                      <a:pt x="2658971" y="1660378"/>
                    </a:lnTo>
                    <a:cubicBezTo>
                      <a:pt x="2695299" y="1660378"/>
                      <a:pt x="2724749" y="1630928"/>
                      <a:pt x="2724749" y="1594600"/>
                    </a:cubicBezTo>
                    <a:lnTo>
                      <a:pt x="2724748" y="1147315"/>
                    </a:lnTo>
                    <a:cubicBezTo>
                      <a:pt x="2724748" y="1110987"/>
                      <a:pt x="2695299" y="1081538"/>
                      <a:pt x="2658971" y="1081537"/>
                    </a:cubicBezTo>
                    <a:cubicBezTo>
                      <a:pt x="2622643" y="1081538"/>
                      <a:pt x="2593193" y="1110987"/>
                      <a:pt x="2593193" y="1147315"/>
                    </a:cubicBezTo>
                    <a:close/>
                    <a:moveTo>
                      <a:pt x="2389334" y="1121004"/>
                    </a:moveTo>
                    <a:lnTo>
                      <a:pt x="2389334" y="1620912"/>
                    </a:lnTo>
                    <a:cubicBezTo>
                      <a:pt x="2389334" y="1657240"/>
                      <a:pt x="2418784" y="1686690"/>
                      <a:pt x="2455112" y="1686690"/>
                    </a:cubicBezTo>
                    <a:lnTo>
                      <a:pt x="2455112" y="1686689"/>
                    </a:lnTo>
                    <a:cubicBezTo>
                      <a:pt x="2491440" y="1686689"/>
                      <a:pt x="2520890" y="1657239"/>
                      <a:pt x="2520890" y="1620911"/>
                    </a:cubicBezTo>
                    <a:lnTo>
                      <a:pt x="2520889" y="1121004"/>
                    </a:lnTo>
                    <a:cubicBezTo>
                      <a:pt x="2520889" y="1084676"/>
                      <a:pt x="2491440" y="1055227"/>
                      <a:pt x="2455112" y="1055226"/>
                    </a:cubicBezTo>
                    <a:cubicBezTo>
                      <a:pt x="2418784" y="1055227"/>
                      <a:pt x="2389334" y="1084676"/>
                      <a:pt x="2389334" y="1121004"/>
                    </a:cubicBezTo>
                    <a:close/>
                    <a:moveTo>
                      <a:pt x="1314382" y="1247024"/>
                    </a:moveTo>
                    <a:cubicBezTo>
                      <a:pt x="1314381" y="1225915"/>
                      <a:pt x="1331494" y="1208803"/>
                      <a:pt x="1352603" y="1208803"/>
                    </a:cubicBezTo>
                    <a:lnTo>
                      <a:pt x="1410313" y="1208803"/>
                    </a:lnTo>
                    <a:lnTo>
                      <a:pt x="1410313" y="1146778"/>
                    </a:lnTo>
                    <a:cubicBezTo>
                      <a:pt x="1410313" y="1145599"/>
                      <a:pt x="1410393" y="1144438"/>
                      <a:pt x="1411688" y="1143457"/>
                    </a:cubicBezTo>
                    <a:lnTo>
                      <a:pt x="1408531" y="1133444"/>
                    </a:lnTo>
                    <a:cubicBezTo>
                      <a:pt x="1410371" y="1112415"/>
                      <a:pt x="1428909" y="1096860"/>
                      <a:pt x="1449938" y="1098699"/>
                    </a:cubicBezTo>
                    <a:lnTo>
                      <a:pt x="2236821" y="1167543"/>
                    </a:lnTo>
                    <a:cubicBezTo>
                      <a:pt x="2257849" y="1169383"/>
                      <a:pt x="2273405" y="1187920"/>
                      <a:pt x="2271565" y="1208950"/>
                    </a:cubicBezTo>
                    <a:cubicBezTo>
                      <a:pt x="2269725" y="1229978"/>
                      <a:pt x="2251187" y="1245533"/>
                      <a:pt x="2230159" y="1243693"/>
                    </a:cubicBezTo>
                    <a:cubicBezTo>
                      <a:pt x="1973864" y="1221271"/>
                      <a:pt x="1717570" y="1198849"/>
                      <a:pt x="1461275" y="1176426"/>
                    </a:cubicBezTo>
                    <a:lnTo>
                      <a:pt x="1461274" y="1208803"/>
                    </a:lnTo>
                    <a:lnTo>
                      <a:pt x="1518985" y="1208803"/>
                    </a:lnTo>
                    <a:cubicBezTo>
                      <a:pt x="1540095" y="1208802"/>
                      <a:pt x="1557205" y="1225915"/>
                      <a:pt x="1557206" y="1247025"/>
                    </a:cubicBezTo>
                    <a:lnTo>
                      <a:pt x="1557207" y="1247023"/>
                    </a:lnTo>
                    <a:cubicBezTo>
                      <a:pt x="1557207" y="1268132"/>
                      <a:pt x="1540095" y="1285244"/>
                      <a:pt x="1518986" y="1285244"/>
                    </a:cubicBezTo>
                    <a:cubicBezTo>
                      <a:pt x="1499749" y="1285244"/>
                      <a:pt x="1480511" y="1285243"/>
                      <a:pt x="1461275" y="1285244"/>
                    </a:cubicBezTo>
                    <a:lnTo>
                      <a:pt x="1461275" y="1337600"/>
                    </a:lnTo>
                    <a:lnTo>
                      <a:pt x="1518985" y="1337600"/>
                    </a:lnTo>
                    <a:cubicBezTo>
                      <a:pt x="1540095" y="1337600"/>
                      <a:pt x="1557206" y="1354713"/>
                      <a:pt x="1557206" y="1375821"/>
                    </a:cubicBezTo>
                    <a:lnTo>
                      <a:pt x="1557207" y="1375820"/>
                    </a:lnTo>
                    <a:cubicBezTo>
                      <a:pt x="1557206" y="1396928"/>
                      <a:pt x="1540095" y="1414041"/>
                      <a:pt x="1518986" y="1414041"/>
                    </a:cubicBezTo>
                    <a:cubicBezTo>
                      <a:pt x="1499750" y="1414041"/>
                      <a:pt x="1480511" y="1414041"/>
                      <a:pt x="1461275" y="1414042"/>
                    </a:cubicBezTo>
                    <a:lnTo>
                      <a:pt x="1461275" y="1466398"/>
                    </a:lnTo>
                    <a:lnTo>
                      <a:pt x="1518985" y="1466398"/>
                    </a:lnTo>
                    <a:cubicBezTo>
                      <a:pt x="1540095" y="1466398"/>
                      <a:pt x="1557206" y="1483509"/>
                      <a:pt x="1557206" y="1504618"/>
                    </a:cubicBezTo>
                    <a:lnTo>
                      <a:pt x="1557207" y="1504619"/>
                    </a:lnTo>
                    <a:cubicBezTo>
                      <a:pt x="1557207" y="1525727"/>
                      <a:pt x="1540094" y="1542838"/>
                      <a:pt x="1518986" y="1542839"/>
                    </a:cubicBezTo>
                    <a:cubicBezTo>
                      <a:pt x="1499749" y="1542839"/>
                      <a:pt x="1480511" y="1542838"/>
                      <a:pt x="1461275" y="1542839"/>
                    </a:cubicBezTo>
                    <a:lnTo>
                      <a:pt x="1461274" y="1575412"/>
                    </a:lnTo>
                    <a:lnTo>
                      <a:pt x="2226550" y="1494978"/>
                    </a:lnTo>
                    <a:cubicBezTo>
                      <a:pt x="2247542" y="1492772"/>
                      <a:pt x="2266350" y="1508001"/>
                      <a:pt x="2268556" y="1528995"/>
                    </a:cubicBezTo>
                    <a:cubicBezTo>
                      <a:pt x="2270763" y="1549988"/>
                      <a:pt x="2255534" y="1568794"/>
                      <a:pt x="2234542" y="1571000"/>
                    </a:cubicBezTo>
                    <a:cubicBezTo>
                      <a:pt x="1972686" y="1598522"/>
                      <a:pt x="1710833" y="1626046"/>
                      <a:pt x="1448978" y="1653567"/>
                    </a:cubicBezTo>
                    <a:cubicBezTo>
                      <a:pt x="1427984" y="1655774"/>
                      <a:pt x="1409178" y="1640544"/>
                      <a:pt x="1406971" y="1619551"/>
                    </a:cubicBezTo>
                    <a:cubicBezTo>
                      <a:pt x="1406474" y="1614827"/>
                      <a:pt x="1406862" y="1610214"/>
                      <a:pt x="1410805" y="1606610"/>
                    </a:cubicBezTo>
                    <a:lnTo>
                      <a:pt x="1410312" y="1605422"/>
                    </a:lnTo>
                    <a:lnTo>
                      <a:pt x="1410312" y="1542839"/>
                    </a:lnTo>
                    <a:lnTo>
                      <a:pt x="1352603" y="1542841"/>
                    </a:lnTo>
                    <a:cubicBezTo>
                      <a:pt x="1331494" y="1542841"/>
                      <a:pt x="1314382" y="1525729"/>
                      <a:pt x="1314382" y="1504619"/>
                    </a:cubicBezTo>
                    <a:cubicBezTo>
                      <a:pt x="1314382" y="1483510"/>
                      <a:pt x="1331493" y="1466397"/>
                      <a:pt x="1352603" y="1466398"/>
                    </a:cubicBezTo>
                    <a:lnTo>
                      <a:pt x="1410312" y="1466398"/>
                    </a:lnTo>
                    <a:lnTo>
                      <a:pt x="1410313" y="1414042"/>
                    </a:lnTo>
                    <a:lnTo>
                      <a:pt x="1352603" y="1414042"/>
                    </a:lnTo>
                    <a:cubicBezTo>
                      <a:pt x="1331494" y="1414041"/>
                      <a:pt x="1314383" y="1396930"/>
                      <a:pt x="1314382" y="1375820"/>
                    </a:cubicBezTo>
                    <a:cubicBezTo>
                      <a:pt x="1314383" y="1354713"/>
                      <a:pt x="1331494" y="1337600"/>
                      <a:pt x="1352603" y="1337601"/>
                    </a:cubicBezTo>
                    <a:lnTo>
                      <a:pt x="1410312" y="1337600"/>
                    </a:lnTo>
                    <a:lnTo>
                      <a:pt x="1410312" y="1285244"/>
                    </a:lnTo>
                    <a:lnTo>
                      <a:pt x="1352603" y="1285244"/>
                    </a:lnTo>
                    <a:cubicBezTo>
                      <a:pt x="1331494" y="1285244"/>
                      <a:pt x="1314381" y="1268133"/>
                      <a:pt x="1314382" y="1247024"/>
                    </a:cubicBezTo>
                    <a:close/>
                    <a:moveTo>
                      <a:pt x="1171967" y="72000"/>
                    </a:moveTo>
                    <a:lnTo>
                      <a:pt x="1171967" y="288000"/>
                    </a:lnTo>
                    <a:cubicBezTo>
                      <a:pt x="1171967" y="327765"/>
                      <a:pt x="1204202" y="360000"/>
                      <a:pt x="1243967" y="360000"/>
                    </a:cubicBezTo>
                    <a:cubicBezTo>
                      <a:pt x="1283732" y="360000"/>
                      <a:pt x="1315967" y="327765"/>
                      <a:pt x="1315967" y="288000"/>
                    </a:cubicBezTo>
                    <a:lnTo>
                      <a:pt x="1315967" y="72000"/>
                    </a:lnTo>
                    <a:cubicBezTo>
                      <a:pt x="1315967" y="32235"/>
                      <a:pt x="1283732" y="0"/>
                      <a:pt x="1243967" y="0"/>
                    </a:cubicBezTo>
                    <a:cubicBezTo>
                      <a:pt x="1204202" y="0"/>
                      <a:pt x="1171967" y="32235"/>
                      <a:pt x="1171967" y="72000"/>
                    </a:cubicBezTo>
                    <a:close/>
                    <a:moveTo>
                      <a:pt x="1171966" y="2470049"/>
                    </a:moveTo>
                    <a:lnTo>
                      <a:pt x="1171966" y="2686049"/>
                    </a:lnTo>
                    <a:cubicBezTo>
                      <a:pt x="1171966" y="2725814"/>
                      <a:pt x="1204201" y="2758049"/>
                      <a:pt x="1243966" y="2758049"/>
                    </a:cubicBezTo>
                    <a:cubicBezTo>
                      <a:pt x="1283731" y="2758049"/>
                      <a:pt x="1315966" y="2725814"/>
                      <a:pt x="1315966" y="2686049"/>
                    </a:cubicBezTo>
                    <a:lnTo>
                      <a:pt x="1315966" y="2470049"/>
                    </a:lnTo>
                    <a:cubicBezTo>
                      <a:pt x="1315966" y="2430284"/>
                      <a:pt x="1283731" y="2398049"/>
                      <a:pt x="1243966" y="2398049"/>
                    </a:cubicBezTo>
                    <a:cubicBezTo>
                      <a:pt x="1204201" y="2398049"/>
                      <a:pt x="1171966" y="2430284"/>
                      <a:pt x="1171966" y="2470049"/>
                    </a:cubicBezTo>
                    <a:close/>
                    <a:moveTo>
                      <a:pt x="515345" y="1370958"/>
                    </a:moveTo>
                    <a:cubicBezTo>
                      <a:pt x="515344" y="1558300"/>
                      <a:pt x="586814" y="1745642"/>
                      <a:pt x="729750" y="1888579"/>
                    </a:cubicBezTo>
                    <a:cubicBezTo>
                      <a:pt x="1015625" y="2174454"/>
                      <a:pt x="1479119" y="2174454"/>
                      <a:pt x="1764994" y="1888580"/>
                    </a:cubicBezTo>
                    <a:lnTo>
                      <a:pt x="1940572" y="1713001"/>
                    </a:lnTo>
                    <a:lnTo>
                      <a:pt x="2136413" y="1713002"/>
                    </a:lnTo>
                    <a:cubicBezTo>
                      <a:pt x="2215124" y="1713001"/>
                      <a:pt x="2278929" y="1649195"/>
                      <a:pt x="2278929" y="1570486"/>
                    </a:cubicBezTo>
                    <a:lnTo>
                      <a:pt x="2278929" y="1374645"/>
                    </a:lnTo>
                    <a:lnTo>
                      <a:pt x="2282614" y="1370959"/>
                    </a:lnTo>
                    <a:lnTo>
                      <a:pt x="2278929" y="1367272"/>
                    </a:lnTo>
                    <a:lnTo>
                      <a:pt x="2278929" y="1171432"/>
                    </a:lnTo>
                    <a:cubicBezTo>
                      <a:pt x="2278929" y="1092722"/>
                      <a:pt x="2215123" y="1028916"/>
                      <a:pt x="2136413" y="1028916"/>
                    </a:cubicBezTo>
                    <a:lnTo>
                      <a:pt x="1940571" y="1028916"/>
                    </a:lnTo>
                    <a:cubicBezTo>
                      <a:pt x="1882045" y="970390"/>
                      <a:pt x="1823519" y="911862"/>
                      <a:pt x="1764993" y="853336"/>
                    </a:cubicBezTo>
                    <a:cubicBezTo>
                      <a:pt x="1479118" y="567461"/>
                      <a:pt x="1015625" y="567462"/>
                      <a:pt x="729750" y="853336"/>
                    </a:cubicBezTo>
                    <a:cubicBezTo>
                      <a:pt x="586813" y="996273"/>
                      <a:pt x="515344" y="1183616"/>
                      <a:pt x="515345" y="1370958"/>
                    </a:cubicBezTo>
                    <a:close/>
                    <a:moveTo>
                      <a:pt x="388776" y="2386770"/>
                    </a:moveTo>
                    <a:cubicBezTo>
                      <a:pt x="388776" y="2405196"/>
                      <a:pt x="395805" y="2423622"/>
                      <a:pt x="409865" y="2437681"/>
                    </a:cubicBezTo>
                    <a:cubicBezTo>
                      <a:pt x="437983" y="2465800"/>
                      <a:pt x="483570" y="2465800"/>
                      <a:pt x="511688" y="2437681"/>
                    </a:cubicBezTo>
                    <a:lnTo>
                      <a:pt x="664423" y="2284946"/>
                    </a:lnTo>
                    <a:cubicBezTo>
                      <a:pt x="692541" y="2256828"/>
                      <a:pt x="692541" y="2211241"/>
                      <a:pt x="664423" y="2183123"/>
                    </a:cubicBezTo>
                    <a:cubicBezTo>
                      <a:pt x="636305" y="2155005"/>
                      <a:pt x="590718" y="2155005"/>
                      <a:pt x="562599" y="2183123"/>
                    </a:cubicBezTo>
                    <a:lnTo>
                      <a:pt x="409865" y="2335858"/>
                    </a:lnTo>
                    <a:cubicBezTo>
                      <a:pt x="395805" y="2349917"/>
                      <a:pt x="388776" y="2368343"/>
                      <a:pt x="388776" y="2386770"/>
                    </a:cubicBezTo>
                    <a:close/>
                    <a:moveTo>
                      <a:pt x="388776" y="365689"/>
                    </a:moveTo>
                    <a:cubicBezTo>
                      <a:pt x="388776" y="384115"/>
                      <a:pt x="395805" y="402541"/>
                      <a:pt x="409865" y="416600"/>
                    </a:cubicBezTo>
                    <a:lnTo>
                      <a:pt x="562599" y="569335"/>
                    </a:lnTo>
                    <a:cubicBezTo>
                      <a:pt x="590718" y="597454"/>
                      <a:pt x="636305" y="597454"/>
                      <a:pt x="664423" y="569335"/>
                    </a:cubicBezTo>
                    <a:cubicBezTo>
                      <a:pt x="692541" y="541217"/>
                      <a:pt x="692541" y="495630"/>
                      <a:pt x="664423" y="467512"/>
                    </a:cubicBezTo>
                    <a:lnTo>
                      <a:pt x="511688" y="314777"/>
                    </a:lnTo>
                    <a:cubicBezTo>
                      <a:pt x="483570" y="286659"/>
                      <a:pt x="437983" y="286659"/>
                      <a:pt x="409865" y="314777"/>
                    </a:cubicBezTo>
                    <a:cubicBezTo>
                      <a:pt x="395805" y="328836"/>
                      <a:pt x="388776" y="347262"/>
                      <a:pt x="388776" y="365689"/>
                    </a:cubicBezTo>
                    <a:close/>
                    <a:moveTo>
                      <a:pt x="0" y="1379024"/>
                    </a:moveTo>
                    <a:cubicBezTo>
                      <a:pt x="0" y="1418789"/>
                      <a:pt x="32235" y="1451024"/>
                      <a:pt x="72000" y="1451024"/>
                    </a:cubicBezTo>
                    <a:lnTo>
                      <a:pt x="288000" y="1451024"/>
                    </a:lnTo>
                    <a:cubicBezTo>
                      <a:pt x="327765" y="1451024"/>
                      <a:pt x="360000" y="1418789"/>
                      <a:pt x="360000" y="1379024"/>
                    </a:cubicBezTo>
                    <a:cubicBezTo>
                      <a:pt x="360000" y="1339259"/>
                      <a:pt x="327765" y="1307024"/>
                      <a:pt x="288000" y="1307024"/>
                    </a:cubicBezTo>
                    <a:lnTo>
                      <a:pt x="72000" y="1307024"/>
                    </a:lnTo>
                    <a:cubicBezTo>
                      <a:pt x="32235" y="1307024"/>
                      <a:pt x="0" y="1339259"/>
                      <a:pt x="0" y="13790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Oval 21">
                <a:extLst>
                  <a:ext uri="{FF2B5EF4-FFF2-40B4-BE49-F238E27FC236}">
                    <a16:creationId xmlns:a16="http://schemas.microsoft.com/office/drawing/2014/main" id="{E6AB2FF6-D207-49B1-8C33-78B2F21010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97457" y="4582005"/>
                <a:ext cx="476931" cy="480914"/>
              </a:xfrm>
              <a:custGeom>
                <a:avLst/>
                <a:gdLst/>
                <a:ahLst/>
                <a:cxnLst/>
                <a:rect l="l" t="t" r="r" b="b"/>
                <a:pathLst>
                  <a:path w="1652142" h="1665940">
                    <a:moveTo>
                      <a:pt x="898689" y="548008"/>
                    </a:moveTo>
                    <a:cubicBezTo>
                      <a:pt x="737950" y="504938"/>
                      <a:pt x="572731" y="600328"/>
                      <a:pt x="529661" y="761066"/>
                    </a:cubicBezTo>
                    <a:cubicBezTo>
                      <a:pt x="486591" y="921805"/>
                      <a:pt x="581980" y="1087025"/>
                      <a:pt x="742719" y="1130094"/>
                    </a:cubicBezTo>
                    <a:cubicBezTo>
                      <a:pt x="903458" y="1173164"/>
                      <a:pt x="1068677" y="1077775"/>
                      <a:pt x="1111747" y="917036"/>
                    </a:cubicBezTo>
                    <a:cubicBezTo>
                      <a:pt x="1154817" y="756297"/>
                      <a:pt x="1059428" y="591077"/>
                      <a:pt x="898689" y="548008"/>
                    </a:cubicBezTo>
                    <a:close/>
                    <a:moveTo>
                      <a:pt x="952303" y="347916"/>
                    </a:moveTo>
                    <a:cubicBezTo>
                      <a:pt x="1223549" y="420596"/>
                      <a:pt x="1384519" y="699404"/>
                      <a:pt x="1311839" y="970650"/>
                    </a:cubicBezTo>
                    <a:cubicBezTo>
                      <a:pt x="1239159" y="1241896"/>
                      <a:pt x="960351" y="1402866"/>
                      <a:pt x="689105" y="1330186"/>
                    </a:cubicBezTo>
                    <a:cubicBezTo>
                      <a:pt x="417859" y="1257506"/>
                      <a:pt x="256889" y="978698"/>
                      <a:pt x="329569" y="707451"/>
                    </a:cubicBezTo>
                    <a:cubicBezTo>
                      <a:pt x="402249" y="436205"/>
                      <a:pt x="681057" y="275235"/>
                      <a:pt x="952303" y="347916"/>
                    </a:cubicBezTo>
                    <a:close/>
                    <a:moveTo>
                      <a:pt x="971799" y="275155"/>
                    </a:moveTo>
                    <a:cubicBezTo>
                      <a:pt x="660368" y="191707"/>
                      <a:pt x="340256" y="376524"/>
                      <a:pt x="256808" y="687955"/>
                    </a:cubicBezTo>
                    <a:cubicBezTo>
                      <a:pt x="173361" y="999387"/>
                      <a:pt x="358178" y="1319499"/>
                      <a:pt x="669609" y="1402947"/>
                    </a:cubicBezTo>
                    <a:cubicBezTo>
                      <a:pt x="981040" y="1486395"/>
                      <a:pt x="1301152" y="1301577"/>
                      <a:pt x="1384600" y="990146"/>
                    </a:cubicBezTo>
                    <a:cubicBezTo>
                      <a:pt x="1468047" y="678715"/>
                      <a:pt x="1283230" y="358603"/>
                      <a:pt x="971799" y="275155"/>
                    </a:cubicBezTo>
                    <a:close/>
                    <a:moveTo>
                      <a:pt x="1652142" y="394531"/>
                    </a:moveTo>
                    <a:lnTo>
                      <a:pt x="1649662" y="403784"/>
                    </a:lnTo>
                    <a:lnTo>
                      <a:pt x="1647140" y="399895"/>
                    </a:lnTo>
                    <a:close/>
                    <a:moveTo>
                      <a:pt x="1158157" y="65026"/>
                    </a:moveTo>
                    <a:lnTo>
                      <a:pt x="1154679" y="271718"/>
                    </a:lnTo>
                    <a:lnTo>
                      <a:pt x="1148331" y="270017"/>
                    </a:lnTo>
                    <a:cubicBezTo>
                      <a:pt x="1200055" y="299127"/>
                      <a:pt x="1246804" y="334821"/>
                      <a:pt x="1286346" y="377149"/>
                    </a:cubicBezTo>
                    <a:lnTo>
                      <a:pt x="1470353" y="331395"/>
                    </a:lnTo>
                    <a:lnTo>
                      <a:pt x="1588305" y="553229"/>
                    </a:lnTo>
                    <a:lnTo>
                      <a:pt x="1457194" y="671432"/>
                    </a:lnTo>
                    <a:cubicBezTo>
                      <a:pt x="1473630" y="731297"/>
                      <a:pt x="1481376" y="793983"/>
                      <a:pt x="1478595" y="857704"/>
                    </a:cubicBezTo>
                    <a:lnTo>
                      <a:pt x="1642362" y="948616"/>
                    </a:lnTo>
                    <a:lnTo>
                      <a:pt x="1577335" y="1191298"/>
                    </a:lnTo>
                    <a:lnTo>
                      <a:pt x="1378614" y="1187955"/>
                    </a:lnTo>
                    <a:cubicBezTo>
                      <a:pt x="1353489" y="1229936"/>
                      <a:pt x="1323048" y="1267799"/>
                      <a:pt x="1288939" y="1301599"/>
                    </a:cubicBezTo>
                    <a:lnTo>
                      <a:pt x="1354201" y="1471932"/>
                    </a:lnTo>
                    <a:lnTo>
                      <a:pt x="1148396" y="1616039"/>
                    </a:lnTo>
                    <a:lnTo>
                      <a:pt x="992294" y="1480516"/>
                    </a:lnTo>
                    <a:lnTo>
                      <a:pt x="1011291" y="1467215"/>
                    </a:lnTo>
                    <a:cubicBezTo>
                      <a:pt x="951500" y="1486565"/>
                      <a:pt x="888271" y="1495869"/>
                      <a:pt x="823805" y="1495510"/>
                    </a:cubicBezTo>
                    <a:lnTo>
                      <a:pt x="729193" y="1665940"/>
                    </a:lnTo>
                    <a:lnTo>
                      <a:pt x="486511" y="1600914"/>
                    </a:lnTo>
                    <a:lnTo>
                      <a:pt x="489790" y="1406012"/>
                    </a:lnTo>
                    <a:cubicBezTo>
                      <a:pt x="438364" y="1376702"/>
                      <a:pt x="391917" y="1340859"/>
                      <a:pt x="352658" y="1298452"/>
                    </a:cubicBezTo>
                    <a:lnTo>
                      <a:pt x="355803" y="1305197"/>
                    </a:lnTo>
                    <a:lnTo>
                      <a:pt x="152856" y="1344512"/>
                    </a:lnTo>
                    <a:lnTo>
                      <a:pt x="46675" y="1116809"/>
                    </a:lnTo>
                    <a:lnTo>
                      <a:pt x="183929" y="1005520"/>
                    </a:lnTo>
                    <a:cubicBezTo>
                      <a:pt x="169279" y="951824"/>
                      <a:pt x="161626" y="895865"/>
                      <a:pt x="161615" y="838915"/>
                    </a:cubicBezTo>
                    <a:lnTo>
                      <a:pt x="0" y="749197"/>
                    </a:lnTo>
                    <a:lnTo>
                      <a:pt x="65026" y="506515"/>
                    </a:lnTo>
                    <a:lnTo>
                      <a:pt x="250227" y="509630"/>
                    </a:lnTo>
                    <a:cubicBezTo>
                      <a:pt x="275353" y="465291"/>
                      <a:pt x="305693" y="424864"/>
                      <a:pt x="340015" y="388679"/>
                    </a:cubicBezTo>
                    <a:lnTo>
                      <a:pt x="277984" y="197357"/>
                    </a:lnTo>
                    <a:lnTo>
                      <a:pt x="491050" y="64219"/>
                    </a:lnTo>
                    <a:lnTo>
                      <a:pt x="639843" y="207726"/>
                    </a:lnTo>
                    <a:lnTo>
                      <a:pt x="638348" y="208660"/>
                    </a:lnTo>
                    <a:cubicBezTo>
                      <a:pt x="696840" y="190256"/>
                      <a:pt x="758594" y="181748"/>
                      <a:pt x="821488" y="182440"/>
                    </a:cubicBezTo>
                    <a:lnTo>
                      <a:pt x="815140" y="180739"/>
                    </a:lnTo>
                    <a:lnTo>
                      <a:pt x="91547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0" name="Donut 8">
                <a:extLst>
                  <a:ext uri="{FF2B5EF4-FFF2-40B4-BE49-F238E27FC236}">
                    <a16:creationId xmlns:a16="http://schemas.microsoft.com/office/drawing/2014/main" id="{D8E1347E-6050-44FD-9975-B5D704E2173B}"/>
                  </a:ext>
                </a:extLst>
              </p:cNvPr>
              <p:cNvSpPr/>
              <p:nvPr/>
            </p:nvSpPr>
            <p:spPr>
              <a:xfrm rot="10800000">
                <a:off x="9455919" y="3217429"/>
                <a:ext cx="708937" cy="814286"/>
              </a:xfrm>
              <a:custGeom>
                <a:avLst/>
                <a:gdLst/>
                <a:ahLst/>
                <a:cxnLst/>
                <a:rect l="l" t="t" r="r" b="b"/>
                <a:pathLst>
                  <a:path w="2688046" h="3213079">
                    <a:moveTo>
                      <a:pt x="1056023" y="556744"/>
                    </a:moveTo>
                    <a:lnTo>
                      <a:pt x="1056023" y="906412"/>
                    </a:lnTo>
                    <a:cubicBezTo>
                      <a:pt x="641240" y="1029807"/>
                      <a:pt x="338989" y="1414134"/>
                      <a:pt x="338989" y="1869056"/>
                    </a:cubicBezTo>
                    <a:cubicBezTo>
                      <a:pt x="338989" y="2424121"/>
                      <a:pt x="788958" y="2874090"/>
                      <a:pt x="1344023" y="2874090"/>
                    </a:cubicBezTo>
                    <a:cubicBezTo>
                      <a:pt x="1899088" y="2874090"/>
                      <a:pt x="2349057" y="2424121"/>
                      <a:pt x="2349057" y="1869056"/>
                    </a:cubicBezTo>
                    <a:cubicBezTo>
                      <a:pt x="2349057" y="1414134"/>
                      <a:pt x="2046806" y="1029807"/>
                      <a:pt x="1632023" y="906412"/>
                    </a:cubicBezTo>
                    <a:lnTo>
                      <a:pt x="1632023" y="556744"/>
                    </a:lnTo>
                    <a:cubicBezTo>
                      <a:pt x="2235992" y="687900"/>
                      <a:pt x="2688046" y="1225687"/>
                      <a:pt x="2688046" y="1869056"/>
                    </a:cubicBezTo>
                    <a:cubicBezTo>
                      <a:pt x="2688046" y="2611339"/>
                      <a:pt x="2086306" y="3213079"/>
                      <a:pt x="1344023" y="3213079"/>
                    </a:cubicBezTo>
                    <a:cubicBezTo>
                      <a:pt x="601740" y="3213079"/>
                      <a:pt x="0" y="2611339"/>
                      <a:pt x="0" y="1869056"/>
                    </a:cubicBezTo>
                    <a:cubicBezTo>
                      <a:pt x="0" y="1225687"/>
                      <a:pt x="452054" y="687900"/>
                      <a:pt x="1056023" y="556744"/>
                    </a:cubicBezTo>
                    <a:close/>
                    <a:moveTo>
                      <a:pt x="1344023" y="0"/>
                    </a:moveTo>
                    <a:cubicBezTo>
                      <a:pt x="1443445" y="0"/>
                      <a:pt x="1524043" y="80598"/>
                      <a:pt x="1524043" y="180020"/>
                    </a:cubicBezTo>
                    <a:lnTo>
                      <a:pt x="1524043" y="1413058"/>
                    </a:lnTo>
                    <a:cubicBezTo>
                      <a:pt x="1524043" y="1512480"/>
                      <a:pt x="1443445" y="1593078"/>
                      <a:pt x="1344023" y="1593078"/>
                    </a:cubicBezTo>
                    <a:cubicBezTo>
                      <a:pt x="1244601" y="1593078"/>
                      <a:pt x="1164003" y="1512480"/>
                      <a:pt x="1164003" y="1413058"/>
                    </a:cubicBezTo>
                    <a:lnTo>
                      <a:pt x="1164003" y="180020"/>
                    </a:lnTo>
                    <a:cubicBezTo>
                      <a:pt x="1164003" y="80598"/>
                      <a:pt x="1244601" y="0"/>
                      <a:pt x="13440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D09D8A4-8E90-16FF-E147-9CC9D76D3829}"/>
              </a:ext>
            </a:extLst>
          </p:cNvPr>
          <p:cNvGrpSpPr/>
          <p:nvPr/>
        </p:nvGrpSpPr>
        <p:grpSpPr>
          <a:xfrm>
            <a:off x="1155118" y="1780384"/>
            <a:ext cx="3873385" cy="1204063"/>
            <a:chOff x="1215998" y="1557203"/>
            <a:chExt cx="4919428" cy="13850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DFBFD1-9F74-E405-641C-996B41852418}"/>
                </a:ext>
              </a:extLst>
            </p:cNvPr>
            <p:cNvSpPr/>
            <p:nvPr/>
          </p:nvSpPr>
          <p:spPr>
            <a:xfrm>
              <a:off x="1215998" y="1557203"/>
              <a:ext cx="4786070" cy="13850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Established in 2019, PVExcel (PV Excellence) is an </a:t>
              </a:r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Artificial Intelligence Consulting Company 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with expertise in implementation of the Pharmacovigilance and Drug Safety applications and producing AI-powered solutions for superior safety outcomes, regulatory compliance and operational efficiency.</a:t>
              </a:r>
            </a:p>
          </p:txBody>
        </p:sp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3C57A95B-2CE1-61A2-0E2D-ED209815B49F}"/>
                </a:ext>
              </a:extLst>
            </p:cNvPr>
            <p:cNvSpPr/>
            <p:nvPr/>
          </p:nvSpPr>
          <p:spPr>
            <a:xfrm>
              <a:off x="6001007" y="1569253"/>
              <a:ext cx="134419" cy="126916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+mj-l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79D065-DCE3-EFD8-3FFA-F10FE5A38917}"/>
              </a:ext>
            </a:extLst>
          </p:cNvPr>
          <p:cNvGrpSpPr/>
          <p:nvPr/>
        </p:nvGrpSpPr>
        <p:grpSpPr>
          <a:xfrm>
            <a:off x="8743264" y="1996464"/>
            <a:ext cx="3193919" cy="726022"/>
            <a:chOff x="2969480" y="-2032595"/>
            <a:chExt cx="4630063" cy="83514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5CFB1C-6C1B-BC2F-3E51-B575DD5E29F8}"/>
                </a:ext>
              </a:extLst>
            </p:cNvPr>
            <p:cNvSpPr/>
            <p:nvPr/>
          </p:nvSpPr>
          <p:spPr>
            <a:xfrm>
              <a:off x="3110972" y="-2032595"/>
              <a:ext cx="4488571" cy="796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b="1" dirty="0">
                  <a:solidFill>
                    <a:srgbClr val="897B61"/>
                  </a:solidFill>
                  <a:latin typeface="+mj-lt"/>
                </a:rPr>
                <a:t>Custom solutions and Services,</a:t>
              </a:r>
              <a:r>
                <a:rPr lang="en-US" sz="1300" dirty="0">
                  <a:solidFill>
                    <a:srgbClr val="8DAB8E"/>
                  </a:solidFill>
                  <a:latin typeface="+mj-lt"/>
                </a:rPr>
                <a:t> </a:t>
              </a:r>
              <a:r>
                <a:rPr lang="en-US" sz="1300" i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including Safety System implementations, data migration and integration</a:t>
              </a:r>
            </a:p>
          </p:txBody>
        </p:sp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7E03253E-53CD-60A7-D94E-DDF97800EE2C}"/>
                </a:ext>
              </a:extLst>
            </p:cNvPr>
            <p:cNvSpPr/>
            <p:nvPr/>
          </p:nvSpPr>
          <p:spPr>
            <a:xfrm>
              <a:off x="2969480" y="-1936119"/>
              <a:ext cx="117609" cy="73866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+mj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86FE5A-FE59-4C33-2D3B-76C377C8568A}"/>
              </a:ext>
            </a:extLst>
          </p:cNvPr>
          <p:cNvGrpSpPr/>
          <p:nvPr/>
        </p:nvGrpSpPr>
        <p:grpSpPr>
          <a:xfrm>
            <a:off x="8751501" y="2900574"/>
            <a:ext cx="3193919" cy="664480"/>
            <a:chOff x="2969480" y="-2032595"/>
            <a:chExt cx="4630063" cy="764347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281ADC3-C770-633D-26EC-9D2B1D63699F}"/>
                </a:ext>
              </a:extLst>
            </p:cNvPr>
            <p:cNvSpPr/>
            <p:nvPr/>
          </p:nvSpPr>
          <p:spPr>
            <a:xfrm>
              <a:off x="3110972" y="-2032595"/>
              <a:ext cx="4488571" cy="5664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b="1" dirty="0">
                  <a:solidFill>
                    <a:srgbClr val="E6C069"/>
                  </a:solidFill>
                  <a:latin typeface="+mj-lt"/>
                </a:rPr>
                <a:t>PV domain experts, IT consulting leaders </a:t>
              </a:r>
              <a:r>
                <a:rPr lang="en-US" sz="1300" i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with proven industry experience</a:t>
              </a:r>
            </a:p>
          </p:txBody>
        </p:sp>
        <p:sp>
          <p:nvSpPr>
            <p:cNvPr id="29" name="Right Brace 28">
              <a:extLst>
                <a:ext uri="{FF2B5EF4-FFF2-40B4-BE49-F238E27FC236}">
                  <a16:creationId xmlns:a16="http://schemas.microsoft.com/office/drawing/2014/main" id="{7C714117-AAD5-F629-CEC7-40DE0348199E}"/>
                </a:ext>
              </a:extLst>
            </p:cNvPr>
            <p:cNvSpPr/>
            <p:nvPr/>
          </p:nvSpPr>
          <p:spPr>
            <a:xfrm>
              <a:off x="2969480" y="-2006914"/>
              <a:ext cx="117609" cy="73866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+mj-lt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B3CEF1-7F88-D281-205C-D33BF10504F9}"/>
              </a:ext>
            </a:extLst>
          </p:cNvPr>
          <p:cNvGrpSpPr/>
          <p:nvPr/>
        </p:nvGrpSpPr>
        <p:grpSpPr>
          <a:xfrm>
            <a:off x="1717473" y="5158339"/>
            <a:ext cx="3009715" cy="1566409"/>
            <a:chOff x="867693" y="4571695"/>
            <a:chExt cx="3009715" cy="1566409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D4874DDC-4D9B-CF51-3BD9-03144DD03926}"/>
                </a:ext>
              </a:extLst>
            </p:cNvPr>
            <p:cNvSpPr/>
            <p:nvPr/>
          </p:nvSpPr>
          <p:spPr>
            <a:xfrm>
              <a:off x="867693" y="4571695"/>
              <a:ext cx="2805797" cy="1566409"/>
            </a:xfrm>
            <a:prstGeom prst="roundRect">
              <a:avLst/>
            </a:prstGeom>
            <a:solidFill>
              <a:srgbClr val="8DAB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E2B0C0B-146F-796E-598C-95EE7999BA76}"/>
                </a:ext>
              </a:extLst>
            </p:cNvPr>
            <p:cNvGrpSpPr/>
            <p:nvPr/>
          </p:nvGrpSpPr>
          <p:grpSpPr>
            <a:xfrm>
              <a:off x="1049671" y="4674158"/>
              <a:ext cx="2827737" cy="1327503"/>
              <a:chOff x="2880970" y="5093290"/>
              <a:chExt cx="3688435" cy="1327503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0E96B18-75ED-9FAE-8673-A41CF5ECC6CC}"/>
                  </a:ext>
                </a:extLst>
              </p:cNvPr>
              <p:cNvSpPr txBox="1"/>
              <p:nvPr/>
            </p:nvSpPr>
            <p:spPr>
              <a:xfrm>
                <a:off x="2880970" y="5312797"/>
                <a:ext cx="317235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100">
                    <a:solidFill>
                      <a:schemeClr val="bg1"/>
                    </a:solidFill>
                    <a:cs typeface="Arial" pitchFamily="34" charset="0"/>
                  </a:rPr>
                  <a:t>Program Managers with over two decades of experience with leading Pharma companies Pfizer, Merck, Amgen, Otsuka, Novartis, GEHC, Sun Pharma, Bayer, GSK and BMS to name a few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F5CDEDC-9AF1-016E-D47B-7FAE7E078F4F}"/>
                  </a:ext>
                </a:extLst>
              </p:cNvPr>
              <p:cNvSpPr txBox="1"/>
              <p:nvPr/>
            </p:nvSpPr>
            <p:spPr>
              <a:xfrm>
                <a:off x="2880971" y="5093290"/>
                <a:ext cx="368843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>
                    <a:solidFill>
                      <a:schemeClr val="bg1"/>
                    </a:solidFill>
                    <a:cs typeface="Arial" pitchFamily="34" charset="0"/>
                  </a:rPr>
                  <a:t>PROJECT MANAGEMENT</a:t>
                </a:r>
                <a:endParaRPr lang="ko-KR" altLang="en-US" sz="1100" b="1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416A58B-DD3F-B1F6-A89F-2646649067CD}"/>
              </a:ext>
            </a:extLst>
          </p:cNvPr>
          <p:cNvGrpSpPr/>
          <p:nvPr/>
        </p:nvGrpSpPr>
        <p:grpSpPr>
          <a:xfrm>
            <a:off x="7967646" y="5150852"/>
            <a:ext cx="2805796" cy="1595434"/>
            <a:chOff x="867693" y="4571695"/>
            <a:chExt cx="2805797" cy="1595434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A4A8326B-58E7-27D7-ACEC-5BB0E1558895}"/>
                </a:ext>
              </a:extLst>
            </p:cNvPr>
            <p:cNvSpPr/>
            <p:nvPr/>
          </p:nvSpPr>
          <p:spPr>
            <a:xfrm>
              <a:off x="867693" y="4571695"/>
              <a:ext cx="2805797" cy="1566409"/>
            </a:xfrm>
            <a:prstGeom prst="roundRect">
              <a:avLst/>
            </a:prstGeom>
            <a:solidFill>
              <a:srgbClr val="897B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2F0952C-0588-529D-52E1-49DF797A4821}"/>
                </a:ext>
              </a:extLst>
            </p:cNvPr>
            <p:cNvGrpSpPr/>
            <p:nvPr/>
          </p:nvGrpSpPr>
          <p:grpSpPr>
            <a:xfrm>
              <a:off x="982290" y="4668165"/>
              <a:ext cx="2528200" cy="1498964"/>
              <a:chOff x="2793079" y="5087297"/>
              <a:chExt cx="3297726" cy="1498964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9E507FA-0431-FFE4-E007-701719EF92BE}"/>
                  </a:ext>
                </a:extLst>
              </p:cNvPr>
              <p:cNvSpPr txBox="1"/>
              <p:nvPr/>
            </p:nvSpPr>
            <p:spPr>
              <a:xfrm>
                <a:off x="2801004" y="5308988"/>
                <a:ext cx="328980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100" dirty="0">
                    <a:solidFill>
                      <a:schemeClr val="bg1"/>
                    </a:solidFill>
                    <a:cs typeface="Arial" pitchFamily="34" charset="0"/>
                  </a:rPr>
                  <a:t>Safety System Upgrade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100" dirty="0">
                    <a:solidFill>
                      <a:schemeClr val="bg1"/>
                    </a:solidFill>
                    <a:cs typeface="Arial" pitchFamily="34" charset="0"/>
                  </a:rPr>
                  <a:t>Testing and Validation services for Safety implementation and integration projects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100" dirty="0">
                    <a:solidFill>
                      <a:schemeClr val="bg1"/>
                    </a:solidFill>
                    <a:cs typeface="Arial" pitchFamily="34" charset="0"/>
                  </a:rPr>
                  <a:t>Validation for AI-based solutions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100" dirty="0">
                    <a:solidFill>
                      <a:schemeClr val="bg1"/>
                    </a:solidFill>
                    <a:cs typeface="Arial" pitchFamily="34" charset="0"/>
                  </a:rPr>
                  <a:t>Data Migration, Reporting, and Safety Signal detection Solutions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6312440-2A79-DA23-F751-4BC71E0E6333}"/>
                  </a:ext>
                </a:extLst>
              </p:cNvPr>
              <p:cNvSpPr txBox="1"/>
              <p:nvPr/>
            </p:nvSpPr>
            <p:spPr>
              <a:xfrm>
                <a:off x="2793079" y="5087297"/>
                <a:ext cx="32898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>
                    <a:solidFill>
                      <a:schemeClr val="bg1"/>
                    </a:solidFill>
                    <a:cs typeface="Arial" pitchFamily="34" charset="0"/>
                  </a:rPr>
                  <a:t>ASSOCIATED SERVICES</a:t>
                </a:r>
                <a:endParaRPr lang="ko-KR" altLang="en-US" sz="1100" b="1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47F8160-D78C-3728-B9D7-AC34177C07F5}"/>
              </a:ext>
            </a:extLst>
          </p:cNvPr>
          <p:cNvGrpSpPr/>
          <p:nvPr/>
        </p:nvGrpSpPr>
        <p:grpSpPr>
          <a:xfrm>
            <a:off x="4863724" y="5158339"/>
            <a:ext cx="2884755" cy="1764711"/>
            <a:chOff x="867693" y="4571695"/>
            <a:chExt cx="2884755" cy="1764711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1C798507-5BEC-7E2A-FF30-5529CC6E368D}"/>
                </a:ext>
              </a:extLst>
            </p:cNvPr>
            <p:cNvSpPr/>
            <p:nvPr/>
          </p:nvSpPr>
          <p:spPr>
            <a:xfrm>
              <a:off x="867693" y="4571695"/>
              <a:ext cx="2805797" cy="1566409"/>
            </a:xfrm>
            <a:prstGeom prst="roundRect">
              <a:avLst/>
            </a:prstGeom>
            <a:solidFill>
              <a:srgbClr val="E6C0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9ACE579-D333-35D6-B8B6-3DA189D787A7}"/>
                </a:ext>
              </a:extLst>
            </p:cNvPr>
            <p:cNvGrpSpPr/>
            <p:nvPr/>
          </p:nvGrpSpPr>
          <p:grpSpPr>
            <a:xfrm>
              <a:off x="924712" y="4668165"/>
              <a:ext cx="2827736" cy="1668241"/>
              <a:chOff x="2717976" y="5087297"/>
              <a:chExt cx="3688434" cy="1668241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14031419-F28F-A26C-FBC4-C47723A3DA67}"/>
                  </a:ext>
                </a:extLst>
              </p:cNvPr>
              <p:cNvSpPr txBox="1"/>
              <p:nvPr/>
            </p:nvSpPr>
            <p:spPr>
              <a:xfrm>
                <a:off x="2801004" y="5308988"/>
                <a:ext cx="3289801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100" dirty="0">
                    <a:solidFill>
                      <a:schemeClr val="bg1"/>
                    </a:solidFill>
                    <a:cs typeface="Arial" pitchFamily="34" charset="0"/>
                  </a:rPr>
                  <a:t>Designing and developing business configuration, Integrating EDC systems with Safety , Implementing E2B R2 and R3 for EMA, China, Korea, FDA, Japan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ko-KR" sz="1100" dirty="0">
                    <a:solidFill>
                      <a:schemeClr val="bg1"/>
                    </a:solidFill>
                    <a:cs typeface="Arial" pitchFamily="34" charset="0"/>
                  </a:rPr>
                  <a:t>Designing and developing custom PV solutions and reports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altLang="ko-KR" sz="11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5729A7C-DC15-D16B-F35F-B11C6E78CA5B}"/>
                  </a:ext>
                </a:extLst>
              </p:cNvPr>
              <p:cNvSpPr txBox="1"/>
              <p:nvPr/>
            </p:nvSpPr>
            <p:spPr>
              <a:xfrm>
                <a:off x="2717976" y="5087297"/>
                <a:ext cx="368843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>
                    <a:solidFill>
                      <a:schemeClr val="bg1"/>
                    </a:solidFill>
                    <a:cs typeface="Arial" pitchFamily="34" charset="0"/>
                  </a:rPr>
                  <a:t>BUSINESS CONFIGURATION &amp; TECHNOLOGY</a:t>
                </a:r>
                <a:endParaRPr lang="ko-KR" altLang="en-US" sz="1100" b="1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7BC86CC0-8B48-4126-6667-E4E1872442D9}"/>
              </a:ext>
            </a:extLst>
          </p:cNvPr>
          <p:cNvSpPr/>
          <p:nvPr/>
        </p:nvSpPr>
        <p:spPr>
          <a:xfrm>
            <a:off x="7705919" y="4404114"/>
            <a:ext cx="2434816" cy="659699"/>
          </a:xfrm>
          <a:custGeom>
            <a:avLst/>
            <a:gdLst>
              <a:gd name="connsiteX0" fmla="*/ 0 w 7020732"/>
              <a:gd name="connsiteY0" fmla="*/ 0 h 774915"/>
              <a:gd name="connsiteX1" fmla="*/ 5672380 w 7020732"/>
              <a:gd name="connsiteY1" fmla="*/ 0 h 774915"/>
              <a:gd name="connsiteX2" fmla="*/ 7020732 w 7020732"/>
              <a:gd name="connsiteY2" fmla="*/ 774915 h 77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20732" h="774915">
                <a:moveTo>
                  <a:pt x="0" y="0"/>
                </a:moveTo>
                <a:lnTo>
                  <a:pt x="5672380" y="0"/>
                </a:lnTo>
                <a:lnTo>
                  <a:pt x="7020732" y="774915"/>
                </a:lnTo>
              </a:path>
            </a:pathLst>
          </a:custGeom>
          <a:noFill/>
          <a:ln w="19050">
            <a:solidFill>
              <a:schemeClr val="accent3"/>
            </a:solidFill>
            <a:headEnd type="oval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373DC2B-74C5-119C-9BBA-503CD0244918}"/>
              </a:ext>
            </a:extLst>
          </p:cNvPr>
          <p:cNvSpPr/>
          <p:nvPr/>
        </p:nvSpPr>
        <p:spPr>
          <a:xfrm flipH="1">
            <a:off x="2328029" y="4440118"/>
            <a:ext cx="2434816" cy="659699"/>
          </a:xfrm>
          <a:custGeom>
            <a:avLst/>
            <a:gdLst>
              <a:gd name="connsiteX0" fmla="*/ 0 w 7020732"/>
              <a:gd name="connsiteY0" fmla="*/ 0 h 774915"/>
              <a:gd name="connsiteX1" fmla="*/ 5672380 w 7020732"/>
              <a:gd name="connsiteY1" fmla="*/ 0 h 774915"/>
              <a:gd name="connsiteX2" fmla="*/ 7020732 w 7020732"/>
              <a:gd name="connsiteY2" fmla="*/ 774915 h 77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20732" h="774915">
                <a:moveTo>
                  <a:pt x="0" y="0"/>
                </a:moveTo>
                <a:lnTo>
                  <a:pt x="5672380" y="0"/>
                </a:lnTo>
                <a:lnTo>
                  <a:pt x="7020732" y="774915"/>
                </a:lnTo>
              </a:path>
            </a:pathLst>
          </a:custGeom>
          <a:noFill/>
          <a:ln w="19050">
            <a:solidFill>
              <a:srgbClr val="8DAB8E"/>
            </a:solidFill>
            <a:headEnd type="oval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19860E49-A7BD-907C-D7D1-C1CB90F3AD73}"/>
              </a:ext>
            </a:extLst>
          </p:cNvPr>
          <p:cNvSpPr/>
          <p:nvPr/>
        </p:nvSpPr>
        <p:spPr>
          <a:xfrm rot="5400000">
            <a:off x="6064416" y="4922507"/>
            <a:ext cx="271682" cy="119732"/>
          </a:xfrm>
          <a:custGeom>
            <a:avLst/>
            <a:gdLst>
              <a:gd name="connsiteX0" fmla="*/ 0 w 7020732"/>
              <a:gd name="connsiteY0" fmla="*/ 0 h 774915"/>
              <a:gd name="connsiteX1" fmla="*/ 5672380 w 7020732"/>
              <a:gd name="connsiteY1" fmla="*/ 0 h 774915"/>
              <a:gd name="connsiteX2" fmla="*/ 7020732 w 7020732"/>
              <a:gd name="connsiteY2" fmla="*/ 774915 h 774915"/>
              <a:gd name="connsiteX0" fmla="*/ 0 w 5672381"/>
              <a:gd name="connsiteY0" fmla="*/ 0 h 0"/>
              <a:gd name="connsiteX1" fmla="*/ 5672380 w 567238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72381">
                <a:moveTo>
                  <a:pt x="0" y="0"/>
                </a:moveTo>
                <a:lnTo>
                  <a:pt x="5672380" y="0"/>
                </a:lnTo>
              </a:path>
            </a:pathLst>
          </a:custGeom>
          <a:noFill/>
          <a:ln w="19050">
            <a:solidFill>
              <a:srgbClr val="E6C069"/>
            </a:solidFill>
            <a:headEnd type="oval" w="lg" len="lg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D78EC13-7FC9-44D7-9924-B4F42F8A7B17}"/>
              </a:ext>
            </a:extLst>
          </p:cNvPr>
          <p:cNvGrpSpPr/>
          <p:nvPr/>
        </p:nvGrpSpPr>
        <p:grpSpPr>
          <a:xfrm>
            <a:off x="5197569" y="4196519"/>
            <a:ext cx="2138106" cy="480095"/>
            <a:chOff x="5125454" y="4152266"/>
            <a:chExt cx="2138106" cy="48009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F5F5CC9-1E6C-655F-504D-EFFF63505547}"/>
                </a:ext>
              </a:extLst>
            </p:cNvPr>
            <p:cNvSpPr txBox="1"/>
            <p:nvPr/>
          </p:nvSpPr>
          <p:spPr>
            <a:xfrm>
              <a:off x="5125454" y="4210235"/>
              <a:ext cx="213810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AI-AUGMENTATION</a:t>
              </a:r>
              <a:endParaRPr lang="en-US" sz="1600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957D001-7752-60F2-DF4C-E6FF1D2C553D}"/>
                </a:ext>
              </a:extLst>
            </p:cNvPr>
            <p:cNvCxnSpPr/>
            <p:nvPr/>
          </p:nvCxnSpPr>
          <p:spPr>
            <a:xfrm>
              <a:off x="5376439" y="4152266"/>
              <a:ext cx="1644161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57189CF-AA93-D4DB-2BF8-766F4CC30937}"/>
                </a:ext>
              </a:extLst>
            </p:cNvPr>
            <p:cNvCxnSpPr/>
            <p:nvPr/>
          </p:nvCxnSpPr>
          <p:spPr>
            <a:xfrm>
              <a:off x="5376439" y="4632361"/>
              <a:ext cx="1644161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96F4F8C-2BF1-6D73-7CB5-7C02BF2E3AE4}"/>
              </a:ext>
            </a:extLst>
          </p:cNvPr>
          <p:cNvCxnSpPr>
            <a:cxnSpLocks/>
          </p:cNvCxnSpPr>
          <p:nvPr/>
        </p:nvCxnSpPr>
        <p:spPr>
          <a:xfrm>
            <a:off x="1899451" y="3947746"/>
            <a:ext cx="89678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709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15">
            <a:extLst>
              <a:ext uri="{FF2B5EF4-FFF2-40B4-BE49-F238E27FC236}">
                <a16:creationId xmlns:a16="http://schemas.microsoft.com/office/drawing/2014/main" id="{55CDE078-F67C-4409-9943-73CFA44AC2C6}"/>
              </a:ext>
            </a:extLst>
          </p:cNvPr>
          <p:cNvSpPr/>
          <p:nvPr/>
        </p:nvSpPr>
        <p:spPr>
          <a:xfrm>
            <a:off x="3070597" y="1008643"/>
            <a:ext cx="7067814" cy="5343129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Trusted advisor and subject matter expert in the Pharmaceutical Drug Safety domain.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Over 20 years of experience in Safety solutions consultation, design/development, and implementation with multiple Tier I &amp; II clients.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Provides highly specialized and niche business solutions offerings and delivers business-aligned architectures promoting agility centered on Pharmaceutical's core challenges.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Co-authored and architected Oracle’s Argus Safety and Signaling solutions.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Worked as Director &amp; Safety Solutions Architect at Oracle until 2017 and led various Safety Implementations/Upgrades  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77F00CB-8442-4CD7-B1E2-05B2737413B9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AEEDB2EA-77B9-32DA-8D24-525B0FE3D369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9601200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Century Gothic" panose="020B0502020202020204" pitchFamily="34" charset="0"/>
              </a:rPr>
              <a:t>Presenter: </a:t>
            </a:r>
            <a:r>
              <a:rPr lang="en-US" sz="2400">
                <a:latin typeface="Century Gothic" panose="020B0502020202020204" pitchFamily="34" charset="0"/>
              </a:rPr>
              <a:t>Sikandar Kumar – Co-founder</a:t>
            </a:r>
            <a:r>
              <a:rPr lang="en-US" sz="2400" dirty="0">
                <a:latin typeface="Century Gothic" panose="020B0502020202020204" pitchFamily="34" charset="0"/>
              </a:rPr>
              <a:t> &amp; CEO</a:t>
            </a:r>
            <a:r>
              <a:rPr lang="en-US" sz="2400">
                <a:latin typeface="Century Gothic" panose="020B0502020202020204" pitchFamily="34" charset="0"/>
              </a:rPr>
              <a:t> </a:t>
            </a:r>
            <a:r>
              <a:rPr lang="en-US" sz="2400" err="1">
                <a:latin typeface="Century Gothic" panose="020B0502020202020204" pitchFamily="34" charset="0"/>
              </a:rPr>
              <a:t>PVExcel</a:t>
            </a:r>
            <a:endParaRPr lang="en-US" sz="2400"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D29544-8D37-4300-9617-EFFDC69DB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608" y="1008643"/>
            <a:ext cx="1668302" cy="1938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9717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287051-A459-30E1-E712-506807EB3EEC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" name="Title 35">
            <a:extLst>
              <a:ext uri="{FF2B5EF4-FFF2-40B4-BE49-F238E27FC236}">
                <a16:creationId xmlns:a16="http://schemas.microsoft.com/office/drawing/2014/main" id="{43AB90D9-3FA4-513C-08E4-0C019ED65139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9601200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Century Gothic" panose="020B0502020202020204" pitchFamily="34" charset="0"/>
              </a:rPr>
              <a:t>The Future Landscape of Drug Safety with AI</a:t>
            </a:r>
          </a:p>
        </p:txBody>
      </p:sp>
      <p:grpSp>
        <p:nvGrpSpPr>
          <p:cNvPr id="1493" name="Group 1492">
            <a:extLst>
              <a:ext uri="{FF2B5EF4-FFF2-40B4-BE49-F238E27FC236}">
                <a16:creationId xmlns:a16="http://schemas.microsoft.com/office/drawing/2014/main" id="{EB9C10AB-0ADB-1EFE-E6C5-7C3F8C1BC167}"/>
              </a:ext>
            </a:extLst>
          </p:cNvPr>
          <p:cNvGrpSpPr/>
          <p:nvPr/>
        </p:nvGrpSpPr>
        <p:grpSpPr>
          <a:xfrm>
            <a:off x="1202563" y="1196730"/>
            <a:ext cx="1714180" cy="5418584"/>
            <a:chOff x="1321124" y="1316254"/>
            <a:chExt cx="1714180" cy="5418584"/>
          </a:xfrm>
        </p:grpSpPr>
        <p:grpSp>
          <p:nvGrpSpPr>
            <p:cNvPr id="1512" name="Google Shape;1512;p34"/>
            <p:cNvGrpSpPr/>
            <p:nvPr/>
          </p:nvGrpSpPr>
          <p:grpSpPr>
            <a:xfrm>
              <a:off x="1321124" y="1316254"/>
              <a:ext cx="1714180" cy="4776400"/>
              <a:chOff x="484850" y="1148100"/>
              <a:chExt cx="1285635" cy="3582300"/>
            </a:xfrm>
          </p:grpSpPr>
          <p:sp>
            <p:nvSpPr>
              <p:cNvPr id="1513" name="Google Shape;1513;p34"/>
              <p:cNvSpPr/>
              <p:nvPr/>
            </p:nvSpPr>
            <p:spPr>
              <a:xfrm>
                <a:off x="484850" y="1148100"/>
                <a:ext cx="1285500" cy="3582300"/>
              </a:xfrm>
              <a:prstGeom prst="roundRect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16" name="Google Shape;1516;p34"/>
              <p:cNvSpPr txBox="1"/>
              <p:nvPr/>
            </p:nvSpPr>
            <p:spPr>
              <a:xfrm>
                <a:off x="484874" y="2135852"/>
                <a:ext cx="1285611" cy="23606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b="1" dirty="0"/>
                  <a:t>Extraction</a:t>
                </a:r>
                <a:r>
                  <a:rPr lang="en-US" sz="1400" dirty="0"/>
                  <a:t> of structured information from unstructured data (e.g., Case Narrative).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Automated </a:t>
                </a:r>
                <a:r>
                  <a:rPr lang="en-US" sz="1400" b="1" dirty="0"/>
                  <a:t>parsing</a:t>
                </a:r>
                <a:r>
                  <a:rPr lang="en-US" sz="1400" dirty="0"/>
                  <a:t> of source documents.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Language </a:t>
                </a:r>
                <a:r>
                  <a:rPr lang="en-US" sz="1400" b="1" dirty="0"/>
                  <a:t>translation</a:t>
                </a:r>
                <a:r>
                  <a:rPr lang="en-US" sz="1400" dirty="0"/>
                  <a:t> capabilities.</a:t>
                </a:r>
              </a:p>
            </p:txBody>
          </p:sp>
          <p:sp>
            <p:nvSpPr>
              <p:cNvPr id="1518" name="Google Shape;1518;p34"/>
              <p:cNvSpPr txBox="1"/>
              <p:nvPr/>
            </p:nvSpPr>
            <p:spPr>
              <a:xfrm>
                <a:off x="484850" y="1689228"/>
                <a:ext cx="1285500" cy="42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100"/>
                </a:pPr>
                <a:r>
                  <a:rPr lang="en" sz="2000" b="1" dirty="0">
                    <a:solidFill>
                      <a:srgbClr val="E6C069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Progress Made</a:t>
                </a:r>
                <a:endParaRPr sz="2000" b="1" dirty="0">
                  <a:solidFill>
                    <a:srgbClr val="E6C069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04D1A8-F6CE-82DE-E00C-100FCF4434E2}"/>
                </a:ext>
              </a:extLst>
            </p:cNvPr>
            <p:cNvSpPr txBox="1"/>
            <p:nvPr/>
          </p:nvSpPr>
          <p:spPr>
            <a:xfrm>
              <a:off x="1414722" y="6150063"/>
              <a:ext cx="150071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/>
                <a:t>AI's Journey in </a:t>
              </a:r>
            </a:p>
            <a:p>
              <a:pPr algn="ctr"/>
              <a:r>
                <a:rPr lang="en-US" sz="1600" b="1" dirty="0"/>
                <a:t>Drug Safety</a:t>
              </a:r>
              <a:endParaRPr lang="en-US" sz="1600" dirty="0"/>
            </a:p>
          </p:txBody>
        </p:sp>
        <p:grpSp>
          <p:nvGrpSpPr>
            <p:cNvPr id="8" name="Google Shape;1453;p33">
              <a:extLst>
                <a:ext uri="{FF2B5EF4-FFF2-40B4-BE49-F238E27FC236}">
                  <a16:creationId xmlns:a16="http://schemas.microsoft.com/office/drawing/2014/main" id="{396F726E-08E3-483A-73D8-13C9A2BF6B46}"/>
                </a:ext>
              </a:extLst>
            </p:cNvPr>
            <p:cNvGrpSpPr/>
            <p:nvPr/>
          </p:nvGrpSpPr>
          <p:grpSpPr>
            <a:xfrm>
              <a:off x="1929168" y="1513169"/>
              <a:ext cx="471826" cy="471922"/>
              <a:chOff x="5049725" y="1959795"/>
              <a:chExt cx="481750" cy="481848"/>
            </a:xfrm>
            <a:solidFill>
              <a:schemeClr val="accent2"/>
            </a:solidFill>
          </p:grpSpPr>
          <p:sp>
            <p:nvSpPr>
              <p:cNvPr id="9" name="Google Shape;1454;p33">
                <a:extLst>
                  <a:ext uri="{FF2B5EF4-FFF2-40B4-BE49-F238E27FC236}">
                    <a16:creationId xmlns:a16="http://schemas.microsoft.com/office/drawing/2014/main" id="{B491EEB8-38D7-7F1B-8ABF-90C299A4014D}"/>
                  </a:ext>
                </a:extLst>
              </p:cNvPr>
              <p:cNvSpPr/>
              <p:nvPr/>
            </p:nvSpPr>
            <p:spPr>
              <a:xfrm>
                <a:off x="5192299" y="2326818"/>
                <a:ext cx="197625" cy="114825"/>
              </a:xfrm>
              <a:custGeom>
                <a:avLst/>
                <a:gdLst/>
                <a:ahLst/>
                <a:cxnLst/>
                <a:rect l="l" t="t" r="r" b="b"/>
                <a:pathLst>
                  <a:path w="7905" h="4593" extrusionOk="0">
                    <a:moveTo>
                      <a:pt x="0" y="0"/>
                    </a:moveTo>
                    <a:lnTo>
                      <a:pt x="0" y="566"/>
                    </a:lnTo>
                    <a:cubicBezTo>
                      <a:pt x="3" y="1298"/>
                      <a:pt x="479" y="1949"/>
                      <a:pt x="1178" y="2171"/>
                    </a:cubicBezTo>
                    <a:cubicBezTo>
                      <a:pt x="1407" y="3502"/>
                      <a:pt x="2560" y="4593"/>
                      <a:pt x="3954" y="4593"/>
                    </a:cubicBezTo>
                    <a:cubicBezTo>
                      <a:pt x="5345" y="4593"/>
                      <a:pt x="6499" y="3502"/>
                      <a:pt x="6728" y="2171"/>
                    </a:cubicBezTo>
                    <a:cubicBezTo>
                      <a:pt x="7426" y="1949"/>
                      <a:pt x="7902" y="1298"/>
                      <a:pt x="7905" y="566"/>
                    </a:cubicBezTo>
                    <a:lnTo>
                      <a:pt x="790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0" name="Google Shape;1455;p33">
                <a:extLst>
                  <a:ext uri="{FF2B5EF4-FFF2-40B4-BE49-F238E27FC236}">
                    <a16:creationId xmlns:a16="http://schemas.microsoft.com/office/drawing/2014/main" id="{A02263A1-216A-875D-A6CA-E702CA7AA317}"/>
                  </a:ext>
                </a:extLst>
              </p:cNvPr>
              <p:cNvSpPr/>
              <p:nvPr/>
            </p:nvSpPr>
            <p:spPr>
              <a:xfrm>
                <a:off x="5114149" y="1959795"/>
                <a:ext cx="347300" cy="338825"/>
              </a:xfrm>
              <a:custGeom>
                <a:avLst/>
                <a:gdLst/>
                <a:ahLst/>
                <a:cxnLst/>
                <a:rect l="l" t="t" r="r" b="b"/>
                <a:pathLst>
                  <a:path w="13892" h="13553" extrusionOk="0">
                    <a:moveTo>
                      <a:pt x="7080" y="2260"/>
                    </a:moveTo>
                    <a:cubicBezTo>
                      <a:pt x="9574" y="2263"/>
                      <a:pt x="11594" y="4284"/>
                      <a:pt x="11597" y="6777"/>
                    </a:cubicBezTo>
                    <a:cubicBezTo>
                      <a:pt x="11597" y="7090"/>
                      <a:pt x="11344" y="7340"/>
                      <a:pt x="11031" y="7340"/>
                    </a:cubicBezTo>
                    <a:cubicBezTo>
                      <a:pt x="10718" y="7340"/>
                      <a:pt x="10468" y="7090"/>
                      <a:pt x="10468" y="6777"/>
                    </a:cubicBezTo>
                    <a:cubicBezTo>
                      <a:pt x="10465" y="4907"/>
                      <a:pt x="8950" y="3392"/>
                      <a:pt x="7080" y="3389"/>
                    </a:cubicBezTo>
                    <a:cubicBezTo>
                      <a:pt x="6767" y="3389"/>
                      <a:pt x="6514" y="3136"/>
                      <a:pt x="6514" y="2826"/>
                    </a:cubicBezTo>
                    <a:cubicBezTo>
                      <a:pt x="6514" y="2513"/>
                      <a:pt x="6767" y="2260"/>
                      <a:pt x="7080" y="2260"/>
                    </a:cubicBezTo>
                    <a:close/>
                    <a:moveTo>
                      <a:pt x="7070" y="1"/>
                    </a:moveTo>
                    <a:cubicBezTo>
                      <a:pt x="6595" y="1"/>
                      <a:pt x="6111" y="50"/>
                      <a:pt x="5623" y="152"/>
                    </a:cubicBezTo>
                    <a:cubicBezTo>
                      <a:pt x="3075" y="685"/>
                      <a:pt x="1001" y="2754"/>
                      <a:pt x="459" y="5301"/>
                    </a:cubicBezTo>
                    <a:cubicBezTo>
                      <a:pt x="1" y="7469"/>
                      <a:pt x="567" y="9644"/>
                      <a:pt x="2015" y="11270"/>
                    </a:cubicBezTo>
                    <a:cubicBezTo>
                      <a:pt x="2584" y="11908"/>
                      <a:pt x="2952" y="12703"/>
                      <a:pt x="3072" y="13552"/>
                    </a:cubicBezTo>
                    <a:lnTo>
                      <a:pt x="11088" y="13552"/>
                    </a:lnTo>
                    <a:cubicBezTo>
                      <a:pt x="11221" y="12691"/>
                      <a:pt x="11597" y="11887"/>
                      <a:pt x="12175" y="11233"/>
                    </a:cubicBezTo>
                    <a:cubicBezTo>
                      <a:pt x="13259" y="10002"/>
                      <a:pt x="13892" y="8418"/>
                      <a:pt x="13892" y="6777"/>
                    </a:cubicBezTo>
                    <a:cubicBezTo>
                      <a:pt x="13892" y="2969"/>
                      <a:pt x="10766" y="1"/>
                      <a:pt x="70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1" name="Google Shape;1456;p33">
                <a:extLst>
                  <a:ext uri="{FF2B5EF4-FFF2-40B4-BE49-F238E27FC236}">
                    <a16:creationId xmlns:a16="http://schemas.microsoft.com/office/drawing/2014/main" id="{BF08EF58-036E-E51B-0B71-9435107C738E}"/>
                  </a:ext>
                </a:extLst>
              </p:cNvPr>
              <p:cNvSpPr/>
              <p:nvPr/>
            </p:nvSpPr>
            <p:spPr>
              <a:xfrm>
                <a:off x="5049725" y="2197300"/>
                <a:ext cx="56400" cy="282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1131" extrusionOk="0">
                    <a:moveTo>
                      <a:pt x="563" y="1"/>
                    </a:moveTo>
                    <a:cubicBezTo>
                      <a:pt x="250" y="1"/>
                      <a:pt x="0" y="254"/>
                      <a:pt x="0" y="567"/>
                    </a:cubicBezTo>
                    <a:cubicBezTo>
                      <a:pt x="0" y="877"/>
                      <a:pt x="250" y="1130"/>
                      <a:pt x="563" y="1130"/>
                    </a:cubicBezTo>
                    <a:lnTo>
                      <a:pt x="1693" y="1130"/>
                    </a:lnTo>
                    <a:cubicBezTo>
                      <a:pt x="2006" y="1130"/>
                      <a:pt x="2256" y="877"/>
                      <a:pt x="2256" y="567"/>
                    </a:cubicBezTo>
                    <a:cubicBezTo>
                      <a:pt x="2256" y="254"/>
                      <a:pt x="2006" y="1"/>
                      <a:pt x="16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2" name="Google Shape;1457;p33">
                <a:extLst>
                  <a:ext uri="{FF2B5EF4-FFF2-40B4-BE49-F238E27FC236}">
                    <a16:creationId xmlns:a16="http://schemas.microsoft.com/office/drawing/2014/main" id="{F881DF73-C6EC-FECA-C99E-ED21DC1BD77E}"/>
                  </a:ext>
                </a:extLst>
              </p:cNvPr>
              <p:cNvSpPr/>
              <p:nvPr/>
            </p:nvSpPr>
            <p:spPr>
              <a:xfrm>
                <a:off x="5052575" y="2102800"/>
                <a:ext cx="50850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1923" extrusionOk="0">
                    <a:moveTo>
                      <a:pt x="623" y="0"/>
                    </a:moveTo>
                    <a:cubicBezTo>
                      <a:pt x="478" y="0"/>
                      <a:pt x="333" y="56"/>
                      <a:pt x="224" y="167"/>
                    </a:cubicBezTo>
                    <a:cubicBezTo>
                      <a:pt x="4" y="384"/>
                      <a:pt x="1" y="736"/>
                      <a:pt x="214" y="959"/>
                    </a:cubicBezTo>
                    <a:lnTo>
                      <a:pt x="1015" y="1757"/>
                    </a:lnTo>
                    <a:cubicBezTo>
                      <a:pt x="1125" y="1867"/>
                      <a:pt x="1269" y="1922"/>
                      <a:pt x="1413" y="1922"/>
                    </a:cubicBezTo>
                    <a:cubicBezTo>
                      <a:pt x="1558" y="1922"/>
                      <a:pt x="1702" y="1867"/>
                      <a:pt x="1813" y="1757"/>
                    </a:cubicBezTo>
                    <a:cubicBezTo>
                      <a:pt x="2033" y="1534"/>
                      <a:pt x="2033" y="1179"/>
                      <a:pt x="1813" y="959"/>
                    </a:cubicBezTo>
                    <a:lnTo>
                      <a:pt x="1015" y="158"/>
                    </a:lnTo>
                    <a:cubicBezTo>
                      <a:pt x="906" y="53"/>
                      <a:pt x="764" y="0"/>
                      <a:pt x="6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3" name="Google Shape;1458;p33">
                <a:extLst>
                  <a:ext uri="{FF2B5EF4-FFF2-40B4-BE49-F238E27FC236}">
                    <a16:creationId xmlns:a16="http://schemas.microsoft.com/office/drawing/2014/main" id="{8CA07900-51D5-BFD3-F59C-C967841C77B7}"/>
                  </a:ext>
                </a:extLst>
              </p:cNvPr>
              <p:cNvSpPr/>
              <p:nvPr/>
            </p:nvSpPr>
            <p:spPr>
              <a:xfrm>
                <a:off x="5052575" y="2272175"/>
                <a:ext cx="50700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1916" extrusionOk="0">
                    <a:moveTo>
                      <a:pt x="1405" y="0"/>
                    </a:moveTo>
                    <a:cubicBezTo>
                      <a:pt x="1264" y="0"/>
                      <a:pt x="1124" y="53"/>
                      <a:pt x="1015" y="159"/>
                    </a:cubicBezTo>
                    <a:lnTo>
                      <a:pt x="214" y="960"/>
                    </a:lnTo>
                    <a:cubicBezTo>
                      <a:pt x="1" y="1179"/>
                      <a:pt x="4" y="1532"/>
                      <a:pt x="224" y="1749"/>
                    </a:cubicBezTo>
                    <a:cubicBezTo>
                      <a:pt x="333" y="1860"/>
                      <a:pt x="478" y="1916"/>
                      <a:pt x="623" y="1916"/>
                    </a:cubicBezTo>
                    <a:cubicBezTo>
                      <a:pt x="764" y="1916"/>
                      <a:pt x="906" y="1863"/>
                      <a:pt x="1015" y="1758"/>
                    </a:cubicBezTo>
                    <a:lnTo>
                      <a:pt x="1813" y="960"/>
                    </a:lnTo>
                    <a:cubicBezTo>
                      <a:pt x="2027" y="737"/>
                      <a:pt x="2024" y="384"/>
                      <a:pt x="1804" y="168"/>
                    </a:cubicBezTo>
                    <a:cubicBezTo>
                      <a:pt x="1695" y="56"/>
                      <a:pt x="1550" y="0"/>
                      <a:pt x="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4" name="Google Shape;1459;p33">
                <a:extLst>
                  <a:ext uri="{FF2B5EF4-FFF2-40B4-BE49-F238E27FC236}">
                    <a16:creationId xmlns:a16="http://schemas.microsoft.com/office/drawing/2014/main" id="{B8F49397-AB4C-C974-716E-7C60DAEA4644}"/>
                  </a:ext>
                </a:extLst>
              </p:cNvPr>
              <p:cNvSpPr/>
              <p:nvPr/>
            </p:nvSpPr>
            <p:spPr>
              <a:xfrm>
                <a:off x="5475050" y="2197300"/>
                <a:ext cx="56425" cy="28275"/>
              </a:xfrm>
              <a:custGeom>
                <a:avLst/>
                <a:gdLst/>
                <a:ahLst/>
                <a:cxnLst/>
                <a:rect l="l" t="t" r="r" b="b"/>
                <a:pathLst>
                  <a:path w="2257" h="1131" extrusionOk="0">
                    <a:moveTo>
                      <a:pt x="564" y="1"/>
                    </a:moveTo>
                    <a:cubicBezTo>
                      <a:pt x="251" y="1"/>
                      <a:pt x="1" y="254"/>
                      <a:pt x="1" y="567"/>
                    </a:cubicBezTo>
                    <a:cubicBezTo>
                      <a:pt x="1" y="877"/>
                      <a:pt x="251" y="1130"/>
                      <a:pt x="564" y="1130"/>
                    </a:cubicBezTo>
                    <a:lnTo>
                      <a:pt x="1693" y="1130"/>
                    </a:lnTo>
                    <a:cubicBezTo>
                      <a:pt x="2006" y="1130"/>
                      <a:pt x="2256" y="877"/>
                      <a:pt x="2256" y="567"/>
                    </a:cubicBezTo>
                    <a:cubicBezTo>
                      <a:pt x="2256" y="254"/>
                      <a:pt x="2006" y="1"/>
                      <a:pt x="16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5" name="Google Shape;1460;p33">
                <a:extLst>
                  <a:ext uri="{FF2B5EF4-FFF2-40B4-BE49-F238E27FC236}">
                    <a16:creationId xmlns:a16="http://schemas.microsoft.com/office/drawing/2014/main" id="{B082583A-8217-98E1-DAC3-E10CCCCD61E6}"/>
                  </a:ext>
                </a:extLst>
              </p:cNvPr>
              <p:cNvSpPr/>
              <p:nvPr/>
            </p:nvSpPr>
            <p:spPr>
              <a:xfrm>
                <a:off x="5477925" y="2102800"/>
                <a:ext cx="50675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2027" h="1916" extrusionOk="0">
                    <a:moveTo>
                      <a:pt x="1405" y="0"/>
                    </a:moveTo>
                    <a:cubicBezTo>
                      <a:pt x="1264" y="0"/>
                      <a:pt x="1123" y="53"/>
                      <a:pt x="1015" y="158"/>
                    </a:cubicBezTo>
                    <a:lnTo>
                      <a:pt x="214" y="959"/>
                    </a:lnTo>
                    <a:cubicBezTo>
                      <a:pt x="0" y="1179"/>
                      <a:pt x="3" y="1531"/>
                      <a:pt x="223" y="1748"/>
                    </a:cubicBezTo>
                    <a:cubicBezTo>
                      <a:pt x="333" y="1860"/>
                      <a:pt x="478" y="1915"/>
                      <a:pt x="623" y="1915"/>
                    </a:cubicBezTo>
                    <a:cubicBezTo>
                      <a:pt x="764" y="1915"/>
                      <a:pt x="905" y="1863"/>
                      <a:pt x="1015" y="1757"/>
                    </a:cubicBezTo>
                    <a:lnTo>
                      <a:pt x="1813" y="959"/>
                    </a:lnTo>
                    <a:cubicBezTo>
                      <a:pt x="2027" y="736"/>
                      <a:pt x="2024" y="384"/>
                      <a:pt x="1804" y="167"/>
                    </a:cubicBezTo>
                    <a:cubicBezTo>
                      <a:pt x="1694" y="56"/>
                      <a:pt x="1549" y="0"/>
                      <a:pt x="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6" name="Google Shape;1461;p33">
                <a:extLst>
                  <a:ext uri="{FF2B5EF4-FFF2-40B4-BE49-F238E27FC236}">
                    <a16:creationId xmlns:a16="http://schemas.microsoft.com/office/drawing/2014/main" id="{7EB350B2-D409-C443-9509-EACAA287E4F0}"/>
                  </a:ext>
                </a:extLst>
              </p:cNvPr>
              <p:cNvSpPr/>
              <p:nvPr/>
            </p:nvSpPr>
            <p:spPr>
              <a:xfrm>
                <a:off x="5477775" y="2272000"/>
                <a:ext cx="50825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2033" h="1923" extrusionOk="0">
                    <a:moveTo>
                      <a:pt x="621" y="1"/>
                    </a:moveTo>
                    <a:cubicBezTo>
                      <a:pt x="476" y="1"/>
                      <a:pt x="331" y="56"/>
                      <a:pt x="220" y="166"/>
                    </a:cubicBezTo>
                    <a:cubicBezTo>
                      <a:pt x="0" y="388"/>
                      <a:pt x="0" y="744"/>
                      <a:pt x="220" y="967"/>
                    </a:cubicBezTo>
                    <a:lnTo>
                      <a:pt x="1021" y="1765"/>
                    </a:lnTo>
                    <a:cubicBezTo>
                      <a:pt x="1129" y="1870"/>
                      <a:pt x="1270" y="1923"/>
                      <a:pt x="1411" y="1923"/>
                    </a:cubicBezTo>
                    <a:cubicBezTo>
                      <a:pt x="1555" y="1923"/>
                      <a:pt x="1700" y="1867"/>
                      <a:pt x="1810" y="1756"/>
                    </a:cubicBezTo>
                    <a:cubicBezTo>
                      <a:pt x="2030" y="1539"/>
                      <a:pt x="2033" y="1186"/>
                      <a:pt x="1819" y="967"/>
                    </a:cubicBezTo>
                    <a:lnTo>
                      <a:pt x="1021" y="166"/>
                    </a:lnTo>
                    <a:cubicBezTo>
                      <a:pt x="910" y="56"/>
                      <a:pt x="765" y="1"/>
                      <a:pt x="62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1494" name="Group 1493">
            <a:extLst>
              <a:ext uri="{FF2B5EF4-FFF2-40B4-BE49-F238E27FC236}">
                <a16:creationId xmlns:a16="http://schemas.microsoft.com/office/drawing/2014/main" id="{737E5EBC-4A6E-AF60-692F-87609FD50FA2}"/>
              </a:ext>
            </a:extLst>
          </p:cNvPr>
          <p:cNvGrpSpPr/>
          <p:nvPr/>
        </p:nvGrpSpPr>
        <p:grpSpPr>
          <a:xfrm>
            <a:off x="3323505" y="1196730"/>
            <a:ext cx="1905043" cy="5406016"/>
            <a:chOff x="3470905" y="1316254"/>
            <a:chExt cx="1905043" cy="5406016"/>
          </a:xfrm>
        </p:grpSpPr>
        <p:grpSp>
          <p:nvGrpSpPr>
            <p:cNvPr id="1528" name="Google Shape;1528;p34"/>
            <p:cNvGrpSpPr/>
            <p:nvPr/>
          </p:nvGrpSpPr>
          <p:grpSpPr>
            <a:xfrm>
              <a:off x="3537423" y="1316254"/>
              <a:ext cx="1714232" cy="4776400"/>
              <a:chOff x="3240201" y="1148100"/>
              <a:chExt cx="1285674" cy="3582300"/>
            </a:xfrm>
          </p:grpSpPr>
          <p:sp>
            <p:nvSpPr>
              <p:cNvPr id="1529" name="Google Shape;1529;p34"/>
              <p:cNvSpPr/>
              <p:nvPr/>
            </p:nvSpPr>
            <p:spPr>
              <a:xfrm>
                <a:off x="3240375" y="1148100"/>
                <a:ext cx="1285500" cy="3582300"/>
              </a:xfrm>
              <a:prstGeom prst="roundRect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1532" name="Google Shape;1532;p34"/>
              <p:cNvSpPr txBox="1"/>
              <p:nvPr/>
            </p:nvSpPr>
            <p:spPr>
              <a:xfrm>
                <a:off x="3240201" y="2194946"/>
                <a:ext cx="1285611" cy="674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b="1" dirty="0"/>
                  <a:t>Data Entry</a:t>
                </a:r>
                <a:r>
                  <a:rPr lang="en-US" sz="1400" dirty="0"/>
                  <a:t>: Consumes significant time and resources.</a:t>
                </a:r>
              </a:p>
              <a:p>
                <a:endParaRPr lang="en-US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b="1" dirty="0"/>
                  <a:t>Business &amp; Medical Review</a:t>
                </a:r>
                <a:r>
                  <a:rPr lang="en-US" sz="1400" dirty="0"/>
                  <a:t>: Key stages after data entry.</a:t>
                </a:r>
              </a:p>
              <a:p>
                <a:pPr algn="ctr"/>
                <a:endParaRPr sz="14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534" name="Google Shape;1534;p34"/>
              <p:cNvSpPr txBox="1"/>
              <p:nvPr/>
            </p:nvSpPr>
            <p:spPr>
              <a:xfrm>
                <a:off x="3240201" y="1730336"/>
                <a:ext cx="1285500" cy="42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100"/>
                </a:pPr>
                <a:r>
                  <a:rPr lang="en" b="1" dirty="0">
                    <a:solidFill>
                      <a:schemeClr val="accent3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Current Landscape</a:t>
                </a:r>
                <a:endParaRPr sz="3200" b="1" dirty="0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D6D1B4-D377-E6DA-B1B7-F63D0C085C23}"/>
                </a:ext>
              </a:extLst>
            </p:cNvPr>
            <p:cNvSpPr txBox="1"/>
            <p:nvPr/>
          </p:nvSpPr>
          <p:spPr>
            <a:xfrm>
              <a:off x="3470905" y="6137495"/>
              <a:ext cx="190504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/>
                <a:t>Transforming </a:t>
              </a:r>
            </a:p>
            <a:p>
              <a:pPr algn="ctr"/>
              <a:r>
                <a:rPr lang="en-US" sz="1600" b="1" dirty="0"/>
                <a:t>Drug Safety Process</a:t>
              </a:r>
              <a:endParaRPr lang="en-US" sz="1600" dirty="0"/>
            </a:p>
          </p:txBody>
        </p:sp>
        <p:grpSp>
          <p:nvGrpSpPr>
            <p:cNvPr id="1474" name="Group 1473">
              <a:extLst>
                <a:ext uri="{FF2B5EF4-FFF2-40B4-BE49-F238E27FC236}">
                  <a16:creationId xmlns:a16="http://schemas.microsoft.com/office/drawing/2014/main" id="{A01EB1A1-6580-E7F2-E5B8-0E3526A08230}"/>
                </a:ext>
              </a:extLst>
            </p:cNvPr>
            <p:cNvGrpSpPr/>
            <p:nvPr/>
          </p:nvGrpSpPr>
          <p:grpSpPr>
            <a:xfrm>
              <a:off x="4122052" y="1493875"/>
              <a:ext cx="544741" cy="519319"/>
              <a:chOff x="6410449" y="3991702"/>
              <a:chExt cx="429017" cy="429017"/>
            </a:xfrm>
            <a:solidFill>
              <a:srgbClr val="897B61"/>
            </a:solidFill>
          </p:grpSpPr>
          <p:sp>
            <p:nvSpPr>
              <p:cNvPr id="1472" name="Google Shape;1438;p32">
                <a:extLst>
                  <a:ext uri="{FF2B5EF4-FFF2-40B4-BE49-F238E27FC236}">
                    <a16:creationId xmlns:a16="http://schemas.microsoft.com/office/drawing/2014/main" id="{2D241143-EC71-55DE-084C-06CDCDB76577}"/>
                  </a:ext>
                </a:extLst>
              </p:cNvPr>
              <p:cNvSpPr/>
              <p:nvPr/>
            </p:nvSpPr>
            <p:spPr>
              <a:xfrm>
                <a:off x="6410449" y="3991702"/>
                <a:ext cx="429017" cy="429017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9273" extrusionOk="0">
                    <a:moveTo>
                      <a:pt x="9597" y="2259"/>
                    </a:moveTo>
                    <a:cubicBezTo>
                      <a:pt x="13635" y="2259"/>
                      <a:pt x="17014" y="5545"/>
                      <a:pt x="17014" y="9601"/>
                    </a:cubicBezTo>
                    <a:cubicBezTo>
                      <a:pt x="17014" y="13636"/>
                      <a:pt x="13654" y="17014"/>
                      <a:pt x="9597" y="17014"/>
                    </a:cubicBezTo>
                    <a:cubicBezTo>
                      <a:pt x="5562" y="17014"/>
                      <a:pt x="2259" y="13654"/>
                      <a:pt x="2259" y="9601"/>
                    </a:cubicBezTo>
                    <a:cubicBezTo>
                      <a:pt x="2259" y="5563"/>
                      <a:pt x="5541" y="2259"/>
                      <a:pt x="9597" y="2259"/>
                    </a:cubicBezTo>
                    <a:close/>
                    <a:moveTo>
                      <a:pt x="9597" y="1"/>
                    </a:moveTo>
                    <a:cubicBezTo>
                      <a:pt x="4304" y="1"/>
                      <a:pt x="0" y="4307"/>
                      <a:pt x="0" y="9601"/>
                    </a:cubicBezTo>
                    <a:cubicBezTo>
                      <a:pt x="0" y="14892"/>
                      <a:pt x="4304" y="19273"/>
                      <a:pt x="9597" y="19273"/>
                    </a:cubicBezTo>
                    <a:cubicBezTo>
                      <a:pt x="14891" y="19273"/>
                      <a:pt x="19272" y="14892"/>
                      <a:pt x="19272" y="9601"/>
                    </a:cubicBezTo>
                    <a:cubicBezTo>
                      <a:pt x="19272" y="4307"/>
                      <a:pt x="14891" y="1"/>
                      <a:pt x="959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473" name="Google Shape;1439;p32">
                <a:extLst>
                  <a:ext uri="{FF2B5EF4-FFF2-40B4-BE49-F238E27FC236}">
                    <a16:creationId xmlns:a16="http://schemas.microsoft.com/office/drawing/2014/main" id="{0B83BB8D-06FA-9CF7-A0DA-5111A6C9E46A}"/>
                  </a:ext>
                </a:extLst>
              </p:cNvPr>
              <p:cNvSpPr/>
              <p:nvPr/>
            </p:nvSpPr>
            <p:spPr>
              <a:xfrm>
                <a:off x="6486467" y="4067787"/>
                <a:ext cx="276914" cy="276937"/>
              </a:xfrm>
              <a:custGeom>
                <a:avLst/>
                <a:gdLst/>
                <a:ahLst/>
                <a:cxnLst/>
                <a:rect l="l" t="t" r="r" b="b"/>
                <a:pathLst>
                  <a:path w="12440" h="12441" extrusionOk="0">
                    <a:moveTo>
                      <a:pt x="8516" y="3359"/>
                    </a:moveTo>
                    <a:cubicBezTo>
                      <a:pt x="8661" y="3359"/>
                      <a:pt x="8805" y="3414"/>
                      <a:pt x="8917" y="3524"/>
                    </a:cubicBezTo>
                    <a:cubicBezTo>
                      <a:pt x="9136" y="3744"/>
                      <a:pt x="9136" y="4102"/>
                      <a:pt x="8917" y="4322"/>
                    </a:cubicBezTo>
                    <a:lnTo>
                      <a:pt x="7056" y="6183"/>
                    </a:lnTo>
                    <a:lnTo>
                      <a:pt x="8917" y="8041"/>
                    </a:lnTo>
                    <a:cubicBezTo>
                      <a:pt x="9326" y="8453"/>
                      <a:pt x="8939" y="9009"/>
                      <a:pt x="8502" y="9009"/>
                    </a:cubicBezTo>
                    <a:cubicBezTo>
                      <a:pt x="8371" y="9009"/>
                      <a:pt x="8235" y="8959"/>
                      <a:pt x="8116" y="8839"/>
                    </a:cubicBezTo>
                    <a:lnTo>
                      <a:pt x="5857" y="6580"/>
                    </a:lnTo>
                    <a:cubicBezTo>
                      <a:pt x="5637" y="6360"/>
                      <a:pt x="5637" y="6002"/>
                      <a:pt x="5857" y="5782"/>
                    </a:cubicBezTo>
                    <a:lnTo>
                      <a:pt x="8116" y="3524"/>
                    </a:lnTo>
                    <a:cubicBezTo>
                      <a:pt x="8227" y="3414"/>
                      <a:pt x="8372" y="3359"/>
                      <a:pt x="8516" y="3359"/>
                    </a:cubicBezTo>
                    <a:close/>
                    <a:moveTo>
                      <a:pt x="5619" y="1"/>
                    </a:moveTo>
                    <a:cubicBezTo>
                      <a:pt x="4367" y="112"/>
                      <a:pt x="3177" y="606"/>
                      <a:pt x="2214" y="1413"/>
                    </a:cubicBezTo>
                    <a:lnTo>
                      <a:pt x="2590" y="1789"/>
                    </a:lnTo>
                    <a:cubicBezTo>
                      <a:pt x="3002" y="2199"/>
                      <a:pt x="2615" y="2757"/>
                      <a:pt x="2178" y="2757"/>
                    </a:cubicBezTo>
                    <a:cubicBezTo>
                      <a:pt x="2047" y="2757"/>
                      <a:pt x="1912" y="2707"/>
                      <a:pt x="1792" y="2587"/>
                    </a:cubicBezTo>
                    <a:lnTo>
                      <a:pt x="1416" y="2211"/>
                    </a:lnTo>
                    <a:cubicBezTo>
                      <a:pt x="609" y="3175"/>
                      <a:pt x="118" y="4364"/>
                      <a:pt x="3" y="5617"/>
                    </a:cubicBezTo>
                    <a:lnTo>
                      <a:pt x="536" y="5617"/>
                    </a:lnTo>
                    <a:cubicBezTo>
                      <a:pt x="1280" y="5617"/>
                      <a:pt x="1283" y="6746"/>
                      <a:pt x="536" y="6746"/>
                    </a:cubicBezTo>
                    <a:lnTo>
                      <a:pt x="0" y="6746"/>
                    </a:lnTo>
                    <a:cubicBezTo>
                      <a:pt x="118" y="8035"/>
                      <a:pt x="627" y="9287"/>
                      <a:pt x="1413" y="10227"/>
                    </a:cubicBezTo>
                    <a:lnTo>
                      <a:pt x="1789" y="9850"/>
                    </a:lnTo>
                    <a:cubicBezTo>
                      <a:pt x="1910" y="9730"/>
                      <a:pt x="2045" y="9679"/>
                      <a:pt x="2176" y="9679"/>
                    </a:cubicBezTo>
                    <a:cubicBezTo>
                      <a:pt x="2613" y="9679"/>
                      <a:pt x="2995" y="10244"/>
                      <a:pt x="2587" y="10651"/>
                    </a:cubicBezTo>
                    <a:lnTo>
                      <a:pt x="2211" y="11028"/>
                    </a:lnTo>
                    <a:cubicBezTo>
                      <a:pt x="3174" y="11832"/>
                      <a:pt x="4364" y="12326"/>
                      <a:pt x="5616" y="12440"/>
                    </a:cubicBezTo>
                    <a:lnTo>
                      <a:pt x="5616" y="11904"/>
                    </a:lnTo>
                    <a:cubicBezTo>
                      <a:pt x="5616" y="11530"/>
                      <a:pt x="5899" y="11343"/>
                      <a:pt x="6182" y="11343"/>
                    </a:cubicBezTo>
                    <a:cubicBezTo>
                      <a:pt x="6464" y="11343"/>
                      <a:pt x="6745" y="11530"/>
                      <a:pt x="6745" y="11904"/>
                    </a:cubicBezTo>
                    <a:lnTo>
                      <a:pt x="6745" y="12440"/>
                    </a:lnTo>
                    <a:cubicBezTo>
                      <a:pt x="8034" y="12323"/>
                      <a:pt x="9287" y="11811"/>
                      <a:pt x="10226" y="11028"/>
                    </a:cubicBezTo>
                    <a:lnTo>
                      <a:pt x="9850" y="10651"/>
                    </a:lnTo>
                    <a:cubicBezTo>
                      <a:pt x="9445" y="10246"/>
                      <a:pt x="9822" y="9678"/>
                      <a:pt x="10259" y="9678"/>
                    </a:cubicBezTo>
                    <a:cubicBezTo>
                      <a:pt x="10390" y="9678"/>
                      <a:pt x="10526" y="9729"/>
                      <a:pt x="10648" y="9850"/>
                    </a:cubicBezTo>
                    <a:lnTo>
                      <a:pt x="11024" y="10227"/>
                    </a:lnTo>
                    <a:cubicBezTo>
                      <a:pt x="11810" y="9287"/>
                      <a:pt x="12319" y="8035"/>
                      <a:pt x="12437" y="6746"/>
                    </a:cubicBezTo>
                    <a:lnTo>
                      <a:pt x="11904" y="6746"/>
                    </a:lnTo>
                    <a:cubicBezTo>
                      <a:pt x="11160" y="6746"/>
                      <a:pt x="11157" y="5617"/>
                      <a:pt x="11904" y="5617"/>
                    </a:cubicBezTo>
                    <a:lnTo>
                      <a:pt x="12440" y="5617"/>
                    </a:lnTo>
                    <a:cubicBezTo>
                      <a:pt x="12325" y="4364"/>
                      <a:pt x="11834" y="3175"/>
                      <a:pt x="11027" y="2211"/>
                    </a:cubicBezTo>
                    <a:lnTo>
                      <a:pt x="10651" y="2587"/>
                    </a:lnTo>
                    <a:cubicBezTo>
                      <a:pt x="10529" y="2709"/>
                      <a:pt x="10392" y="2760"/>
                      <a:pt x="10261" y="2760"/>
                    </a:cubicBezTo>
                    <a:cubicBezTo>
                      <a:pt x="9823" y="2760"/>
                      <a:pt x="9443" y="2197"/>
                      <a:pt x="9853" y="1789"/>
                    </a:cubicBezTo>
                    <a:lnTo>
                      <a:pt x="10232" y="1413"/>
                    </a:lnTo>
                    <a:cubicBezTo>
                      <a:pt x="9290" y="627"/>
                      <a:pt x="8037" y="115"/>
                      <a:pt x="6748" y="1"/>
                    </a:cubicBezTo>
                    <a:lnTo>
                      <a:pt x="6748" y="537"/>
                    </a:lnTo>
                    <a:cubicBezTo>
                      <a:pt x="6748" y="909"/>
                      <a:pt x="6466" y="1096"/>
                      <a:pt x="6183" y="1096"/>
                    </a:cubicBezTo>
                    <a:cubicBezTo>
                      <a:pt x="5901" y="1096"/>
                      <a:pt x="5619" y="910"/>
                      <a:pt x="5619" y="537"/>
                    </a:cubicBezTo>
                    <a:lnTo>
                      <a:pt x="56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1495" name="Group 1494">
            <a:extLst>
              <a:ext uri="{FF2B5EF4-FFF2-40B4-BE49-F238E27FC236}">
                <a16:creationId xmlns:a16="http://schemas.microsoft.com/office/drawing/2014/main" id="{41BCF8A6-DCF4-017E-C932-E5ED9D5F9F7C}"/>
              </a:ext>
            </a:extLst>
          </p:cNvPr>
          <p:cNvGrpSpPr/>
          <p:nvPr/>
        </p:nvGrpSpPr>
        <p:grpSpPr>
          <a:xfrm>
            <a:off x="5442812" y="1184163"/>
            <a:ext cx="1905043" cy="5418583"/>
            <a:chOff x="5766502" y="1316254"/>
            <a:chExt cx="1905043" cy="5418583"/>
          </a:xfrm>
        </p:grpSpPr>
        <p:grpSp>
          <p:nvGrpSpPr>
            <p:cNvPr id="1536" name="Google Shape;1536;p34"/>
            <p:cNvGrpSpPr/>
            <p:nvPr/>
          </p:nvGrpSpPr>
          <p:grpSpPr>
            <a:xfrm>
              <a:off x="5808420" y="1316254"/>
              <a:ext cx="1824615" cy="4776400"/>
              <a:chOff x="4558216" y="1148100"/>
              <a:chExt cx="1368461" cy="3582300"/>
            </a:xfrm>
          </p:grpSpPr>
          <p:sp>
            <p:nvSpPr>
              <p:cNvPr id="1537" name="Google Shape;1537;p34"/>
              <p:cNvSpPr/>
              <p:nvPr/>
            </p:nvSpPr>
            <p:spPr>
              <a:xfrm>
                <a:off x="4618625" y="1148100"/>
                <a:ext cx="1285500" cy="3582300"/>
              </a:xfrm>
              <a:prstGeom prst="roundRect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40" name="Google Shape;1540;p34"/>
              <p:cNvSpPr txBox="1"/>
              <p:nvPr/>
            </p:nvSpPr>
            <p:spPr>
              <a:xfrm>
                <a:off x="4558216" y="2057911"/>
                <a:ext cx="1368461" cy="674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b="1" dirty="0"/>
                  <a:t>Full Automation</a:t>
                </a:r>
                <a:r>
                  <a:rPr lang="en-US" sz="1400" dirty="0"/>
                  <a:t>: Data entry from various sources will be fully automated.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b="1" dirty="0"/>
                  <a:t>Medical Review Enhancement</a:t>
                </a:r>
                <a:r>
                  <a:rPr lang="en-US" sz="1400" dirty="0"/>
                  <a:t>: AI will suggest Case Causality and other critical items using patient profiles and Patient histories.</a:t>
                </a:r>
              </a:p>
            </p:txBody>
          </p:sp>
        </p:grpSp>
        <p:sp>
          <p:nvSpPr>
            <p:cNvPr id="1550" name="Google Shape;1550;p34"/>
            <p:cNvSpPr txBox="1"/>
            <p:nvPr/>
          </p:nvSpPr>
          <p:spPr>
            <a:xfrm>
              <a:off x="5909881" y="2054387"/>
              <a:ext cx="17140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100"/>
              </a:pPr>
              <a:r>
                <a:rPr lang="en" sz="2000" b="1" dirty="0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Future with AI</a:t>
              </a:r>
              <a:endParaRPr sz="3200" b="1" dirty="0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580" name="Google Shape;1580;p34"/>
            <p:cNvGrpSpPr/>
            <p:nvPr/>
          </p:nvGrpSpPr>
          <p:grpSpPr>
            <a:xfrm>
              <a:off x="6582864" y="1511912"/>
              <a:ext cx="386684" cy="473679"/>
              <a:chOff x="-45277956" y="3938502"/>
              <a:chExt cx="244986" cy="300100"/>
            </a:xfrm>
          </p:grpSpPr>
          <p:sp>
            <p:nvSpPr>
              <p:cNvPr id="1581" name="Google Shape;1581;p34"/>
              <p:cNvSpPr/>
              <p:nvPr/>
            </p:nvSpPr>
            <p:spPr>
              <a:xfrm>
                <a:off x="-45210950" y="4107825"/>
                <a:ext cx="23650" cy="24450"/>
              </a:xfrm>
              <a:custGeom>
                <a:avLst/>
                <a:gdLst/>
                <a:ahLst/>
                <a:cxnLst/>
                <a:rect l="l" t="t" r="r" b="b"/>
                <a:pathLst>
                  <a:path w="946" h="978" extrusionOk="0">
                    <a:moveTo>
                      <a:pt x="473" y="1"/>
                    </a:moveTo>
                    <a:lnTo>
                      <a:pt x="1" y="978"/>
                    </a:lnTo>
                    <a:lnTo>
                      <a:pt x="946" y="978"/>
                    </a:lnTo>
                    <a:lnTo>
                      <a:pt x="47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82" name="Google Shape;1582;p34"/>
              <p:cNvSpPr/>
              <p:nvPr/>
            </p:nvSpPr>
            <p:spPr>
              <a:xfrm>
                <a:off x="-45084967" y="3943225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83" name="Google Shape;1583;p34"/>
              <p:cNvSpPr/>
              <p:nvPr/>
            </p:nvSpPr>
            <p:spPr>
              <a:xfrm>
                <a:off x="-45260620" y="3938502"/>
                <a:ext cx="227650" cy="30010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12004" extrusionOk="0">
                    <a:moveTo>
                      <a:pt x="348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4222"/>
                    </a:lnTo>
                    <a:lnTo>
                      <a:pt x="7342" y="4222"/>
                    </a:lnTo>
                    <a:cubicBezTo>
                      <a:pt x="7562" y="4222"/>
                      <a:pt x="7720" y="4380"/>
                      <a:pt x="7720" y="4600"/>
                    </a:cubicBezTo>
                    <a:lnTo>
                      <a:pt x="7720" y="10208"/>
                    </a:lnTo>
                    <a:cubicBezTo>
                      <a:pt x="7720" y="10428"/>
                      <a:pt x="7562" y="10586"/>
                      <a:pt x="7342" y="10586"/>
                    </a:cubicBezTo>
                    <a:lnTo>
                      <a:pt x="1" y="10586"/>
                    </a:lnTo>
                    <a:lnTo>
                      <a:pt x="1" y="11626"/>
                    </a:lnTo>
                    <a:cubicBezTo>
                      <a:pt x="1" y="11846"/>
                      <a:pt x="158" y="12004"/>
                      <a:pt x="348" y="12004"/>
                    </a:cubicBezTo>
                    <a:lnTo>
                      <a:pt x="8759" y="12004"/>
                    </a:lnTo>
                    <a:cubicBezTo>
                      <a:pt x="8980" y="12004"/>
                      <a:pt x="9106" y="11846"/>
                      <a:pt x="9106" y="11626"/>
                    </a:cubicBezTo>
                    <a:lnTo>
                      <a:pt x="9106" y="2804"/>
                    </a:lnTo>
                    <a:lnTo>
                      <a:pt x="6680" y="2804"/>
                    </a:lnTo>
                    <a:lnTo>
                      <a:pt x="6680" y="2773"/>
                    </a:lnTo>
                    <a:cubicBezTo>
                      <a:pt x="6491" y="2773"/>
                      <a:pt x="6333" y="2615"/>
                      <a:pt x="6333" y="2426"/>
                    </a:cubicBezTo>
                    <a:lnTo>
                      <a:pt x="633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1584" name="Google Shape;1584;p34"/>
              <p:cNvSpPr/>
              <p:nvPr/>
            </p:nvSpPr>
            <p:spPr>
              <a:xfrm>
                <a:off x="-45277956" y="4061375"/>
                <a:ext cx="193000" cy="122875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4915" extrusionOk="0">
                    <a:moveTo>
                      <a:pt x="5987" y="693"/>
                    </a:moveTo>
                    <a:cubicBezTo>
                      <a:pt x="6207" y="693"/>
                      <a:pt x="6333" y="851"/>
                      <a:pt x="6333" y="1071"/>
                    </a:cubicBezTo>
                    <a:cubicBezTo>
                      <a:pt x="6302" y="1260"/>
                      <a:pt x="6144" y="1418"/>
                      <a:pt x="5987" y="1418"/>
                    </a:cubicBezTo>
                    <a:cubicBezTo>
                      <a:pt x="5798" y="1418"/>
                      <a:pt x="5640" y="1260"/>
                      <a:pt x="5640" y="1071"/>
                    </a:cubicBezTo>
                    <a:cubicBezTo>
                      <a:pt x="5640" y="851"/>
                      <a:pt x="5798" y="693"/>
                      <a:pt x="5987" y="693"/>
                    </a:cubicBezTo>
                    <a:close/>
                    <a:moveTo>
                      <a:pt x="3246" y="701"/>
                    </a:moveTo>
                    <a:cubicBezTo>
                      <a:pt x="3372" y="701"/>
                      <a:pt x="3498" y="772"/>
                      <a:pt x="3561" y="914"/>
                    </a:cubicBezTo>
                    <a:lnTo>
                      <a:pt x="4979" y="3686"/>
                    </a:lnTo>
                    <a:cubicBezTo>
                      <a:pt x="4979" y="3907"/>
                      <a:pt x="4884" y="4096"/>
                      <a:pt x="4727" y="4159"/>
                    </a:cubicBezTo>
                    <a:cubicBezTo>
                      <a:pt x="4695" y="4222"/>
                      <a:pt x="4601" y="4222"/>
                      <a:pt x="4569" y="4222"/>
                    </a:cubicBezTo>
                    <a:cubicBezTo>
                      <a:pt x="4443" y="4222"/>
                      <a:pt x="4349" y="4127"/>
                      <a:pt x="4254" y="4001"/>
                    </a:cubicBezTo>
                    <a:lnTo>
                      <a:pt x="4033" y="3497"/>
                    </a:lnTo>
                    <a:lnTo>
                      <a:pt x="2364" y="3497"/>
                    </a:lnTo>
                    <a:lnTo>
                      <a:pt x="2143" y="4001"/>
                    </a:lnTo>
                    <a:cubicBezTo>
                      <a:pt x="2075" y="4115"/>
                      <a:pt x="1940" y="4196"/>
                      <a:pt x="1811" y="4196"/>
                    </a:cubicBezTo>
                    <a:cubicBezTo>
                      <a:pt x="1762" y="4196"/>
                      <a:pt x="1714" y="4185"/>
                      <a:pt x="1671" y="4159"/>
                    </a:cubicBezTo>
                    <a:cubicBezTo>
                      <a:pt x="1513" y="4096"/>
                      <a:pt x="1419" y="3844"/>
                      <a:pt x="1513" y="3686"/>
                    </a:cubicBezTo>
                    <a:lnTo>
                      <a:pt x="2931" y="914"/>
                    </a:lnTo>
                    <a:cubicBezTo>
                      <a:pt x="2994" y="772"/>
                      <a:pt x="3120" y="701"/>
                      <a:pt x="3246" y="701"/>
                    </a:cubicBezTo>
                    <a:close/>
                    <a:moveTo>
                      <a:pt x="5955" y="2079"/>
                    </a:moveTo>
                    <a:cubicBezTo>
                      <a:pt x="6144" y="2079"/>
                      <a:pt x="6302" y="2237"/>
                      <a:pt x="6302" y="2426"/>
                    </a:cubicBezTo>
                    <a:lnTo>
                      <a:pt x="6302" y="3844"/>
                    </a:lnTo>
                    <a:cubicBezTo>
                      <a:pt x="6302" y="4064"/>
                      <a:pt x="6144" y="4222"/>
                      <a:pt x="5955" y="4222"/>
                    </a:cubicBezTo>
                    <a:cubicBezTo>
                      <a:pt x="5766" y="4222"/>
                      <a:pt x="5609" y="4064"/>
                      <a:pt x="5609" y="3844"/>
                    </a:cubicBezTo>
                    <a:lnTo>
                      <a:pt x="5609" y="2426"/>
                    </a:lnTo>
                    <a:cubicBezTo>
                      <a:pt x="5609" y="2237"/>
                      <a:pt x="5766" y="2079"/>
                      <a:pt x="5955" y="2079"/>
                    </a:cubicBezTo>
                    <a:close/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4568"/>
                    </a:lnTo>
                    <a:cubicBezTo>
                      <a:pt x="1" y="4757"/>
                      <a:pt x="158" y="4915"/>
                      <a:pt x="347" y="4915"/>
                    </a:cubicBezTo>
                    <a:lnTo>
                      <a:pt x="7720" y="4915"/>
                    </a:lnTo>
                    <a:lnTo>
                      <a:pt x="772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sp>
          <p:nvSpPr>
            <p:cNvPr id="1481" name="TextBox 1480">
              <a:extLst>
                <a:ext uri="{FF2B5EF4-FFF2-40B4-BE49-F238E27FC236}">
                  <a16:creationId xmlns:a16="http://schemas.microsoft.com/office/drawing/2014/main" id="{52843823-6ACA-2592-2687-FBDED2FF9778}"/>
                </a:ext>
              </a:extLst>
            </p:cNvPr>
            <p:cNvSpPr txBox="1"/>
            <p:nvPr/>
          </p:nvSpPr>
          <p:spPr>
            <a:xfrm>
              <a:off x="5766502" y="6150062"/>
              <a:ext cx="190504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/>
                <a:t>The Road </a:t>
              </a:r>
            </a:p>
            <a:p>
              <a:pPr algn="ctr"/>
              <a:r>
                <a:rPr lang="en-US" sz="1600" b="1" dirty="0"/>
                <a:t>Ahead</a:t>
              </a:r>
              <a:endParaRPr lang="en-US" sz="1600" dirty="0"/>
            </a:p>
          </p:txBody>
        </p:sp>
      </p:grpSp>
      <p:grpSp>
        <p:nvGrpSpPr>
          <p:cNvPr id="1483" name="Group 1482">
            <a:extLst>
              <a:ext uri="{FF2B5EF4-FFF2-40B4-BE49-F238E27FC236}">
                <a16:creationId xmlns:a16="http://schemas.microsoft.com/office/drawing/2014/main" id="{566EADE0-E1F0-FAB9-3EE2-B0C884D8CDF7}"/>
              </a:ext>
            </a:extLst>
          </p:cNvPr>
          <p:cNvGrpSpPr/>
          <p:nvPr/>
        </p:nvGrpSpPr>
        <p:grpSpPr>
          <a:xfrm>
            <a:off x="7812011" y="1196730"/>
            <a:ext cx="1967512" cy="5361175"/>
            <a:chOff x="9324093" y="1235972"/>
            <a:chExt cx="1967512" cy="5361175"/>
          </a:xfrm>
        </p:grpSpPr>
        <p:sp>
          <p:nvSpPr>
            <p:cNvPr id="1545" name="Google Shape;1545;p34"/>
            <p:cNvSpPr/>
            <p:nvPr/>
          </p:nvSpPr>
          <p:spPr>
            <a:xfrm>
              <a:off x="9434709" y="1235972"/>
              <a:ext cx="1714000" cy="47764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8" name="Google Shape;1548;p34"/>
            <p:cNvSpPr txBox="1"/>
            <p:nvPr/>
          </p:nvSpPr>
          <p:spPr>
            <a:xfrm>
              <a:off x="9324093" y="2718140"/>
              <a:ext cx="1824616" cy="899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b="1" dirty="0"/>
                <a:t>Safety Net</a:t>
              </a:r>
              <a:r>
                <a:rPr lang="en-US" sz="1300" dirty="0"/>
                <a:t>: Business rules to safeguards against AI errors, such as hallucinations.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3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b="1" dirty="0"/>
                <a:t>Ensuring Accuracy</a:t>
              </a:r>
              <a:r>
                <a:rPr lang="en-US" sz="1300" dirty="0"/>
                <a:t> Guarantees key areas are correctly represented and maintains data integrity</a:t>
              </a:r>
            </a:p>
          </p:txBody>
        </p:sp>
        <p:sp>
          <p:nvSpPr>
            <p:cNvPr id="1480" name="TextBox 1479">
              <a:extLst>
                <a:ext uri="{FF2B5EF4-FFF2-40B4-BE49-F238E27FC236}">
                  <a16:creationId xmlns:a16="http://schemas.microsoft.com/office/drawing/2014/main" id="{66CC79F4-0221-2F58-04C6-C53CA854FD38}"/>
                </a:ext>
              </a:extLst>
            </p:cNvPr>
            <p:cNvSpPr txBox="1"/>
            <p:nvPr/>
          </p:nvSpPr>
          <p:spPr>
            <a:xfrm>
              <a:off x="9386562" y="6012372"/>
              <a:ext cx="190504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/>
                <a:t>Role of </a:t>
              </a:r>
            </a:p>
            <a:p>
              <a:pPr algn="ctr"/>
              <a:r>
                <a:rPr lang="en-US" sz="1600" b="1" dirty="0"/>
                <a:t>Business Rules</a:t>
              </a:r>
              <a:endParaRPr lang="en-US" sz="1600" dirty="0"/>
            </a:p>
          </p:txBody>
        </p:sp>
        <p:sp>
          <p:nvSpPr>
            <p:cNvPr id="1482" name="Google Shape;1550;p34">
              <a:extLst>
                <a:ext uri="{FF2B5EF4-FFF2-40B4-BE49-F238E27FC236}">
                  <a16:creationId xmlns:a16="http://schemas.microsoft.com/office/drawing/2014/main" id="{88CB2F2B-BA05-A016-6171-6DBF33D2A183}"/>
                </a:ext>
              </a:extLst>
            </p:cNvPr>
            <p:cNvSpPr txBox="1"/>
            <p:nvPr/>
          </p:nvSpPr>
          <p:spPr>
            <a:xfrm>
              <a:off x="9482083" y="2037758"/>
              <a:ext cx="17140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100"/>
              </a:pPr>
              <a:r>
                <a:rPr lang="en" b="1" dirty="0">
                  <a:solidFill>
                    <a:srgbClr val="8DAB8E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Combining AI &amp; Business Rules</a:t>
              </a:r>
              <a:endParaRPr sz="3600" b="1" dirty="0">
                <a:solidFill>
                  <a:srgbClr val="8DAB8E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484" name="Group 1483">
            <a:extLst>
              <a:ext uri="{FF2B5EF4-FFF2-40B4-BE49-F238E27FC236}">
                <a16:creationId xmlns:a16="http://schemas.microsoft.com/office/drawing/2014/main" id="{94315479-69CE-0CC2-8335-11493D32FEFD}"/>
              </a:ext>
            </a:extLst>
          </p:cNvPr>
          <p:cNvGrpSpPr/>
          <p:nvPr/>
        </p:nvGrpSpPr>
        <p:grpSpPr>
          <a:xfrm>
            <a:off x="10101502" y="1196730"/>
            <a:ext cx="1905043" cy="5071898"/>
            <a:chOff x="9386562" y="1235972"/>
            <a:chExt cx="1905043" cy="5071898"/>
          </a:xfrm>
        </p:grpSpPr>
        <p:sp>
          <p:nvSpPr>
            <p:cNvPr id="1485" name="Google Shape;1545;p34">
              <a:extLst>
                <a:ext uri="{FF2B5EF4-FFF2-40B4-BE49-F238E27FC236}">
                  <a16:creationId xmlns:a16="http://schemas.microsoft.com/office/drawing/2014/main" id="{C16DBE28-F74A-B493-AAF0-AF51C5DE0C33}"/>
                </a:ext>
              </a:extLst>
            </p:cNvPr>
            <p:cNvSpPr/>
            <p:nvPr/>
          </p:nvSpPr>
          <p:spPr>
            <a:xfrm>
              <a:off x="9434709" y="1235972"/>
              <a:ext cx="1714000" cy="47764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6" name="Google Shape;1548;p34">
              <a:extLst>
                <a:ext uri="{FF2B5EF4-FFF2-40B4-BE49-F238E27FC236}">
                  <a16:creationId xmlns:a16="http://schemas.microsoft.com/office/drawing/2014/main" id="{FA86ED3D-46C6-D6EE-C805-EB2960BC693E}"/>
                </a:ext>
              </a:extLst>
            </p:cNvPr>
            <p:cNvSpPr txBox="1"/>
            <p:nvPr/>
          </p:nvSpPr>
          <p:spPr>
            <a:xfrm>
              <a:off x="9386562" y="2606558"/>
              <a:ext cx="1762147" cy="899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/>
                <a:t>Efficient, Reliable Drug Safety</a:t>
              </a:r>
              <a:r>
                <a:rPr lang="en-US" sz="1400" dirty="0"/>
                <a:t>: AI combined with Business Rules will revolutionize safety processes, enhancing efficiency, reducing costs, and improving overall accuracy in drug safety.</a:t>
              </a:r>
            </a:p>
          </p:txBody>
        </p:sp>
        <p:sp>
          <p:nvSpPr>
            <p:cNvPr id="1488" name="TextBox 1487">
              <a:extLst>
                <a:ext uri="{FF2B5EF4-FFF2-40B4-BE49-F238E27FC236}">
                  <a16:creationId xmlns:a16="http://schemas.microsoft.com/office/drawing/2014/main" id="{C39F9947-8E23-A466-19CE-C773CF2DBF7D}"/>
                </a:ext>
              </a:extLst>
            </p:cNvPr>
            <p:cNvSpPr txBox="1"/>
            <p:nvPr/>
          </p:nvSpPr>
          <p:spPr>
            <a:xfrm>
              <a:off x="9386562" y="5969316"/>
              <a:ext cx="190504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/>
                <a:t>Conclusion</a:t>
              </a:r>
              <a:endParaRPr lang="en-US" sz="1600" dirty="0"/>
            </a:p>
          </p:txBody>
        </p:sp>
        <p:sp>
          <p:nvSpPr>
            <p:cNvPr id="1489" name="Google Shape;1550;p34">
              <a:extLst>
                <a:ext uri="{FF2B5EF4-FFF2-40B4-BE49-F238E27FC236}">
                  <a16:creationId xmlns:a16="http://schemas.microsoft.com/office/drawing/2014/main" id="{4564EC19-BF36-4872-BAC3-9950DB54D83A}"/>
                </a:ext>
              </a:extLst>
            </p:cNvPr>
            <p:cNvSpPr txBox="1"/>
            <p:nvPr/>
          </p:nvSpPr>
          <p:spPr>
            <a:xfrm>
              <a:off x="9413793" y="2037758"/>
              <a:ext cx="17140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100"/>
              </a:pPr>
              <a:r>
                <a:rPr lang="en" b="1" dirty="0">
                  <a:solidFill>
                    <a:srgbClr val="E2839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Vision</a:t>
              </a:r>
              <a:endParaRPr sz="3600" b="1" dirty="0">
                <a:solidFill>
                  <a:srgbClr val="E2839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479" name="Group 1478">
            <a:extLst>
              <a:ext uri="{FF2B5EF4-FFF2-40B4-BE49-F238E27FC236}">
                <a16:creationId xmlns:a16="http://schemas.microsoft.com/office/drawing/2014/main" id="{C80296C7-6F23-DAD8-317F-93BE60F5BD2E}"/>
              </a:ext>
            </a:extLst>
          </p:cNvPr>
          <p:cNvGrpSpPr/>
          <p:nvPr/>
        </p:nvGrpSpPr>
        <p:grpSpPr>
          <a:xfrm>
            <a:off x="8540344" y="1437152"/>
            <a:ext cx="443152" cy="429818"/>
            <a:chOff x="7771349" y="3991301"/>
            <a:chExt cx="443152" cy="429818"/>
          </a:xfrm>
          <a:solidFill>
            <a:srgbClr val="8DAB8E"/>
          </a:solidFill>
        </p:grpSpPr>
        <p:sp>
          <p:nvSpPr>
            <p:cNvPr id="1476" name="Google Shape;1409;p32">
              <a:extLst>
                <a:ext uri="{FF2B5EF4-FFF2-40B4-BE49-F238E27FC236}">
                  <a16:creationId xmlns:a16="http://schemas.microsoft.com/office/drawing/2014/main" id="{CF913585-459B-515C-4CC4-B9EAE3340133}"/>
                </a:ext>
              </a:extLst>
            </p:cNvPr>
            <p:cNvSpPr/>
            <p:nvPr/>
          </p:nvSpPr>
          <p:spPr>
            <a:xfrm>
              <a:off x="7771349" y="4044903"/>
              <a:ext cx="398120" cy="376216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77" name="Google Shape;1410;p32">
              <a:extLst>
                <a:ext uri="{FF2B5EF4-FFF2-40B4-BE49-F238E27FC236}">
                  <a16:creationId xmlns:a16="http://schemas.microsoft.com/office/drawing/2014/main" id="{79CCF68F-D974-5636-DE8A-E5643CE6FED0}"/>
                </a:ext>
              </a:extLst>
            </p:cNvPr>
            <p:cNvSpPr/>
            <p:nvPr/>
          </p:nvSpPr>
          <p:spPr>
            <a:xfrm>
              <a:off x="7873367" y="3991301"/>
              <a:ext cx="249045" cy="196711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78" name="Google Shape;1411;p32">
              <a:extLst>
                <a:ext uri="{FF2B5EF4-FFF2-40B4-BE49-F238E27FC236}">
                  <a16:creationId xmlns:a16="http://schemas.microsoft.com/office/drawing/2014/main" id="{98BB56B2-08B8-027C-56D2-BF9C267DD0F2}"/>
                </a:ext>
              </a:extLst>
            </p:cNvPr>
            <p:cNvSpPr/>
            <p:nvPr/>
          </p:nvSpPr>
          <p:spPr>
            <a:xfrm>
              <a:off x="8002341" y="4065160"/>
              <a:ext cx="212160" cy="222778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499" name="Group 1498">
            <a:extLst>
              <a:ext uri="{FF2B5EF4-FFF2-40B4-BE49-F238E27FC236}">
                <a16:creationId xmlns:a16="http://schemas.microsoft.com/office/drawing/2014/main" id="{5E469B19-94C2-8740-1121-3B785BB264A4}"/>
              </a:ext>
            </a:extLst>
          </p:cNvPr>
          <p:cNvGrpSpPr/>
          <p:nvPr/>
        </p:nvGrpSpPr>
        <p:grpSpPr>
          <a:xfrm>
            <a:off x="10767232" y="1487578"/>
            <a:ext cx="430686" cy="429039"/>
            <a:chOff x="8546545" y="1459661"/>
            <a:chExt cx="430686" cy="429039"/>
          </a:xfrm>
          <a:solidFill>
            <a:srgbClr val="E28394"/>
          </a:solidFill>
        </p:grpSpPr>
        <p:sp>
          <p:nvSpPr>
            <p:cNvPr id="1496" name="Google Shape;1382;p32">
              <a:extLst>
                <a:ext uri="{FF2B5EF4-FFF2-40B4-BE49-F238E27FC236}">
                  <a16:creationId xmlns:a16="http://schemas.microsoft.com/office/drawing/2014/main" id="{6306E5CD-C04B-20D5-9E23-12776966BA9A}"/>
                </a:ext>
              </a:extLst>
            </p:cNvPr>
            <p:cNvSpPr/>
            <p:nvPr/>
          </p:nvSpPr>
          <p:spPr>
            <a:xfrm>
              <a:off x="8546612" y="1535056"/>
              <a:ext cx="430619" cy="353644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497" name="Google Shape;1383;p32">
              <a:extLst>
                <a:ext uri="{FF2B5EF4-FFF2-40B4-BE49-F238E27FC236}">
                  <a16:creationId xmlns:a16="http://schemas.microsoft.com/office/drawing/2014/main" id="{3856CCAF-87D7-553E-A110-9228999BF3E3}"/>
                </a:ext>
              </a:extLst>
            </p:cNvPr>
            <p:cNvSpPr/>
            <p:nvPr/>
          </p:nvSpPr>
          <p:spPr>
            <a:xfrm>
              <a:off x="8546545" y="1735351"/>
              <a:ext cx="127906" cy="77977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98" name="Google Shape;1384;p32">
              <a:extLst>
                <a:ext uri="{FF2B5EF4-FFF2-40B4-BE49-F238E27FC236}">
                  <a16:creationId xmlns:a16="http://schemas.microsoft.com/office/drawing/2014/main" id="{C8DB1509-CA3E-8E87-6501-A63A63076749}"/>
                </a:ext>
              </a:extLst>
            </p:cNvPr>
            <p:cNvSpPr/>
            <p:nvPr/>
          </p:nvSpPr>
          <p:spPr>
            <a:xfrm>
              <a:off x="8715120" y="1459661"/>
              <a:ext cx="262111" cy="175987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287051-A459-30E1-E712-506807EB3EEC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" name="Title 35">
            <a:extLst>
              <a:ext uri="{FF2B5EF4-FFF2-40B4-BE49-F238E27FC236}">
                <a16:creationId xmlns:a16="http://schemas.microsoft.com/office/drawing/2014/main" id="{43AB90D9-3FA4-513C-08E4-0C019ED65139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9601200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Century Gothic" panose="020B0502020202020204" pitchFamily="34" charset="0"/>
              </a:rPr>
              <a:t>Sustainable Artificial Intelligence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C143A1-D64E-86B3-3F0F-EE9DE893EF42}"/>
              </a:ext>
            </a:extLst>
          </p:cNvPr>
          <p:cNvGrpSpPr/>
          <p:nvPr/>
        </p:nvGrpSpPr>
        <p:grpSpPr>
          <a:xfrm>
            <a:off x="6384471" y="861969"/>
            <a:ext cx="6319157" cy="6558075"/>
            <a:chOff x="5723501" y="439917"/>
            <a:chExt cx="6980127" cy="698012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0CDF85D-365D-7DE6-386B-E20A71D20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3501" y="439917"/>
              <a:ext cx="6980127" cy="698012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2DD6ACC-BC8E-2BE6-CBEB-EB567BEF6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3103" y="3655408"/>
              <a:ext cx="1096883" cy="1096883"/>
            </a:xfrm>
            <a:prstGeom prst="rect">
              <a:avLst/>
            </a:prstGeom>
          </p:spPr>
        </p:pic>
        <p:pic>
          <p:nvPicPr>
            <p:cNvPr id="28" name="Picture 27" descr="A logo of a foreign language&#10;&#10;Description automatically generated">
              <a:extLst>
                <a:ext uri="{FF2B5EF4-FFF2-40B4-BE49-F238E27FC236}">
                  <a16:creationId xmlns:a16="http://schemas.microsoft.com/office/drawing/2014/main" id="{11B96DD0-4B8E-5F57-3732-CB1BA0246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7615" y="3628155"/>
              <a:ext cx="1151387" cy="1151387"/>
            </a:xfrm>
            <a:prstGeom prst="rect">
              <a:avLst/>
            </a:prstGeom>
          </p:spPr>
        </p:pic>
        <p:pic>
          <p:nvPicPr>
            <p:cNvPr id="30" name="Picture 29" descr="A blue and white logo&#10;&#10;Description automatically generated">
              <a:extLst>
                <a:ext uri="{FF2B5EF4-FFF2-40B4-BE49-F238E27FC236}">
                  <a16:creationId xmlns:a16="http://schemas.microsoft.com/office/drawing/2014/main" id="{AF196D17-634E-7270-4201-9A636AB92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8823" y="3692401"/>
              <a:ext cx="983811" cy="983811"/>
            </a:xfrm>
            <a:prstGeom prst="rect">
              <a:avLst/>
            </a:prstGeom>
          </p:spPr>
        </p:pic>
        <p:pic>
          <p:nvPicPr>
            <p:cNvPr id="32" name="Picture 31" descr="A blue pencil in a circle with a black background&#10;&#10;Description automatically generated">
              <a:extLst>
                <a:ext uri="{FF2B5EF4-FFF2-40B4-BE49-F238E27FC236}">
                  <a16:creationId xmlns:a16="http://schemas.microsoft.com/office/drawing/2014/main" id="{CEBC71DD-C975-936B-EF99-8C35030B9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2634" y="3685826"/>
              <a:ext cx="996959" cy="996959"/>
            </a:xfrm>
            <a:prstGeom prst="rect">
              <a:avLst/>
            </a:prstGeom>
          </p:spPr>
        </p:pic>
        <p:pic>
          <p:nvPicPr>
            <p:cNvPr id="34" name="Picture 33" descr="A logo with a magnifying glass and a gear&#10;&#10;Description automatically generated">
              <a:extLst>
                <a:ext uri="{FF2B5EF4-FFF2-40B4-BE49-F238E27FC236}">
                  <a16:creationId xmlns:a16="http://schemas.microsoft.com/office/drawing/2014/main" id="{E08571DF-4E8E-4C29-C807-8782CC847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6601" y="3693384"/>
              <a:ext cx="981844" cy="981844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A0B92A-A44F-11A4-E2F6-022559E4F4E3}"/>
              </a:ext>
            </a:extLst>
          </p:cNvPr>
          <p:cNvSpPr txBox="1"/>
          <p:nvPr/>
        </p:nvSpPr>
        <p:spPr>
          <a:xfrm>
            <a:off x="931415" y="1322679"/>
            <a:ext cx="516458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Sustainable AI ?</a:t>
            </a:r>
            <a:b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TO RE-LEARN &amp; REFINE THE MODEL: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cost to refine can be as high as creating a new model. PV Excel’s dedicated monitoring team ensures that the refinement cost is reduced to a mere  7 - 10 % 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FEEDBACK LOOP TO ENSURE CONTINUOUS LEARNING: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solution should be smart enough to learn on a continuous basis to keep it relevant for the business for as long as possible.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CHALLENGES WITH DATA BIAS &amp; HALLUCINATION: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Lack of available data for a segment doesn’t obliterate its relevance. AI solutions can tend to either overlook it or try to overcompensate it by creating its own statistics causing it to hallucinate. </a:t>
            </a:r>
          </a:p>
        </p:txBody>
      </p:sp>
    </p:spTree>
    <p:extLst>
      <p:ext uri="{BB962C8B-B14F-4D97-AF65-F5344CB8AC3E}">
        <p14:creationId xmlns:p14="http://schemas.microsoft.com/office/powerpoint/2010/main" val="985538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Elbow Connector 63">
            <a:extLst>
              <a:ext uri="{FF2B5EF4-FFF2-40B4-BE49-F238E27FC236}">
                <a16:creationId xmlns:a16="http://schemas.microsoft.com/office/drawing/2014/main" id="{1928B857-7D06-433B-B7BD-8627B89B13DE}"/>
              </a:ext>
            </a:extLst>
          </p:cNvPr>
          <p:cNvCxnSpPr>
            <a:cxnSpLocks/>
            <a:stCxn id="112" idx="2"/>
          </p:cNvCxnSpPr>
          <p:nvPr/>
        </p:nvCxnSpPr>
        <p:spPr>
          <a:xfrm rot="5400000">
            <a:off x="9816653" y="4693078"/>
            <a:ext cx="738913" cy="1373103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63">
            <a:extLst>
              <a:ext uri="{FF2B5EF4-FFF2-40B4-BE49-F238E27FC236}">
                <a16:creationId xmlns:a16="http://schemas.microsoft.com/office/drawing/2014/main" id="{75C11127-CD48-471F-81B8-7C70CCC808BE}"/>
              </a:ext>
            </a:extLst>
          </p:cNvPr>
          <p:cNvCxnSpPr>
            <a:cxnSpLocks/>
          </p:cNvCxnSpPr>
          <p:nvPr/>
        </p:nvCxnSpPr>
        <p:spPr>
          <a:xfrm rot="16200000" flipH="1">
            <a:off x="2274440" y="4434408"/>
            <a:ext cx="1291367" cy="1334901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96">
            <a:extLst>
              <a:ext uri="{FF2B5EF4-FFF2-40B4-BE49-F238E27FC236}">
                <a16:creationId xmlns:a16="http://schemas.microsoft.com/office/drawing/2014/main" id="{04D397A8-43D7-4BCF-9B38-A5B57954E654}"/>
              </a:ext>
            </a:extLst>
          </p:cNvPr>
          <p:cNvCxnSpPr>
            <a:cxnSpLocks/>
          </p:cNvCxnSpPr>
          <p:nvPr/>
        </p:nvCxnSpPr>
        <p:spPr>
          <a:xfrm flipH="1">
            <a:off x="6505120" y="2667369"/>
            <a:ext cx="32468" cy="321184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49">
            <a:extLst>
              <a:ext uri="{FF2B5EF4-FFF2-40B4-BE49-F238E27FC236}">
                <a16:creationId xmlns:a16="http://schemas.microsoft.com/office/drawing/2014/main" id="{18F580F8-3B99-4743-9ED8-A03AE42C5407}"/>
              </a:ext>
            </a:extLst>
          </p:cNvPr>
          <p:cNvCxnSpPr>
            <a:cxnSpLocks/>
          </p:cNvCxnSpPr>
          <p:nvPr/>
        </p:nvCxnSpPr>
        <p:spPr>
          <a:xfrm>
            <a:off x="4360844" y="2101191"/>
            <a:ext cx="1444850" cy="625412"/>
          </a:xfrm>
          <a:prstGeom prst="bentConnector3">
            <a:avLst>
              <a:gd name="adj1" fmla="val 10050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77F00CB-8442-4CD7-B1E2-05B2737413B9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2F327B2-E90F-4BBE-BC99-AC75981FCC64}"/>
              </a:ext>
            </a:extLst>
          </p:cNvPr>
          <p:cNvGrpSpPr/>
          <p:nvPr/>
        </p:nvGrpSpPr>
        <p:grpSpPr>
          <a:xfrm>
            <a:off x="3342439" y="2627330"/>
            <a:ext cx="6339319" cy="6339319"/>
            <a:chOff x="1754163" y="2276872"/>
            <a:chExt cx="5616624" cy="5616624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0ADA80C-F13E-4AF9-8BC8-FF60D1F20559}"/>
                </a:ext>
              </a:extLst>
            </p:cNvPr>
            <p:cNvGrpSpPr/>
            <p:nvPr/>
          </p:nvGrpSpPr>
          <p:grpSpPr>
            <a:xfrm>
              <a:off x="2068835" y="2581275"/>
              <a:ext cx="4999062" cy="4999062"/>
              <a:chOff x="1754163" y="2276872"/>
              <a:chExt cx="5616624" cy="5616624"/>
            </a:xfrm>
          </p:grpSpPr>
          <p:sp>
            <p:nvSpPr>
              <p:cNvPr id="86" name="Block Arc 85">
                <a:extLst>
                  <a:ext uri="{FF2B5EF4-FFF2-40B4-BE49-F238E27FC236}">
                    <a16:creationId xmlns:a16="http://schemas.microsoft.com/office/drawing/2014/main" id="{ED3688B4-8D10-43C7-A2DF-6591DEF5027D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0800000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1">
                      <a:lumMod val="70000"/>
                      <a:lumOff val="30000"/>
                    </a:schemeClr>
                  </a:gs>
                  <a:gs pos="94000">
                    <a:schemeClr val="accent1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Block Arc 93">
                <a:extLst>
                  <a:ext uri="{FF2B5EF4-FFF2-40B4-BE49-F238E27FC236}">
                    <a16:creationId xmlns:a16="http://schemas.microsoft.com/office/drawing/2014/main" id="{142DAA99-6DBC-4B9A-97CB-20E06F27A9F3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3437981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94000">
                    <a:schemeClr val="accent2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Block Arc 94">
                <a:extLst>
                  <a:ext uri="{FF2B5EF4-FFF2-40B4-BE49-F238E27FC236}">
                    <a16:creationId xmlns:a16="http://schemas.microsoft.com/office/drawing/2014/main" id="{375C2426-7AF4-4680-8FBA-0DFB6F2797A1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6201919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3">
                      <a:lumMod val="70000"/>
                      <a:lumOff val="30000"/>
                    </a:schemeClr>
                  </a:gs>
                  <a:gs pos="94000">
                    <a:schemeClr val="accent3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Block Arc 95">
                <a:extLst>
                  <a:ext uri="{FF2B5EF4-FFF2-40B4-BE49-F238E27FC236}">
                    <a16:creationId xmlns:a16="http://schemas.microsoft.com/office/drawing/2014/main" id="{A302CF77-57B8-4A58-A909-AA1F4E33298F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9030955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4">
                      <a:lumMod val="70000"/>
                      <a:lumOff val="30000"/>
                    </a:schemeClr>
                  </a:gs>
                  <a:gs pos="94000">
                    <a:schemeClr val="accent4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CA6A261-A4EE-4C42-BF3F-2D75FFCDA8D5}"/>
                </a:ext>
              </a:extLst>
            </p:cNvPr>
            <p:cNvGrpSpPr/>
            <p:nvPr/>
          </p:nvGrpSpPr>
          <p:grpSpPr>
            <a:xfrm>
              <a:off x="1754163" y="2276872"/>
              <a:ext cx="5616624" cy="5616624"/>
              <a:chOff x="1754163" y="2276872"/>
              <a:chExt cx="5616624" cy="5616624"/>
            </a:xfrm>
          </p:grpSpPr>
          <p:sp>
            <p:nvSpPr>
              <p:cNvPr id="74" name="Block Arc 73">
                <a:extLst>
                  <a:ext uri="{FF2B5EF4-FFF2-40B4-BE49-F238E27FC236}">
                    <a16:creationId xmlns:a16="http://schemas.microsoft.com/office/drawing/2014/main" id="{F0639F17-E19F-49AE-98A4-51189AE66F7F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0800000"/>
                  <a:gd name="adj2" fmla="val 21586788"/>
                  <a:gd name="adj3" fmla="val 697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Block Arc 74">
                <a:extLst>
                  <a:ext uri="{FF2B5EF4-FFF2-40B4-BE49-F238E27FC236}">
                    <a16:creationId xmlns:a16="http://schemas.microsoft.com/office/drawing/2014/main" id="{915D3648-AD3A-41BD-A5E6-E2186CE8485F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3427380"/>
                  <a:gd name="adj2" fmla="val 21586788"/>
                  <a:gd name="adj3" fmla="val 697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Block Arc 75">
                <a:extLst>
                  <a:ext uri="{FF2B5EF4-FFF2-40B4-BE49-F238E27FC236}">
                    <a16:creationId xmlns:a16="http://schemas.microsoft.com/office/drawing/2014/main" id="{6BEFAD84-FE7E-4D72-9016-F7F09E4EBFCC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6201919"/>
                  <a:gd name="adj2" fmla="val 21586788"/>
                  <a:gd name="adj3" fmla="val 6977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Block Arc 78">
                <a:extLst>
                  <a:ext uri="{FF2B5EF4-FFF2-40B4-BE49-F238E27FC236}">
                    <a16:creationId xmlns:a16="http://schemas.microsoft.com/office/drawing/2014/main" id="{4321D4DE-FA17-48AC-8AFC-129AD58CF241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9047701"/>
                  <a:gd name="adj2" fmla="val 21586788"/>
                  <a:gd name="adj3" fmla="val 697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73121F5-01FA-495D-9274-02A3AB0E64B9}"/>
              </a:ext>
            </a:extLst>
          </p:cNvPr>
          <p:cNvGrpSpPr/>
          <p:nvPr/>
        </p:nvGrpSpPr>
        <p:grpSpPr>
          <a:xfrm>
            <a:off x="809547" y="3581106"/>
            <a:ext cx="3221576" cy="817148"/>
            <a:chOff x="3233964" y="1954419"/>
            <a:chExt cx="1410044" cy="81714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2D342EE-B42C-4249-A627-FF3764D17616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Extraction | Classification | Organization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7B4E8E9-6204-40DE-9065-1CBEB3545155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Challenges in extracting essential data points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Unable to categorize efficiently by type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Requires manual intervention for organizing</a:t>
              </a:r>
              <a:endParaRPr lang="ko-KR" altLang="en-US" sz="11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891A55E-428E-450E-87E0-B049FA7E6C02}"/>
              </a:ext>
            </a:extLst>
          </p:cNvPr>
          <p:cNvGrpSpPr/>
          <p:nvPr/>
        </p:nvGrpSpPr>
        <p:grpSpPr>
          <a:xfrm>
            <a:off x="815845" y="1800923"/>
            <a:ext cx="3692044" cy="1047981"/>
            <a:chOff x="2828147" y="1954419"/>
            <a:chExt cx="1410043" cy="104798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5C4532D-62CE-43EA-A9D5-F6B47BAA4B99}"/>
                </a:ext>
              </a:extLst>
            </p:cNvPr>
            <p:cNvSpPr txBox="1"/>
            <p:nvPr/>
          </p:nvSpPr>
          <p:spPr>
            <a:xfrm>
              <a:off x="2828147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Similarity Analysis | Severity &amp; Causality | Follow-Up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8FE8A34-9D52-4E8C-BDA1-3B9F9620292B}"/>
                </a:ext>
              </a:extLst>
            </p:cNvPr>
            <p:cNvSpPr txBox="1"/>
            <p:nvPr/>
          </p:nvSpPr>
          <p:spPr>
            <a:xfrm>
              <a:off x="2837671" y="2171403"/>
              <a:ext cx="14005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Unable to match similar characteristics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Can’t auto-assess ‘potential’ causality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Follow-up narratives are added or replaced, not added as delta changes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70BFD7C-E889-496C-AD2B-B70128BCAF8F}"/>
              </a:ext>
            </a:extLst>
          </p:cNvPr>
          <p:cNvGrpSpPr/>
          <p:nvPr/>
        </p:nvGrpSpPr>
        <p:grpSpPr>
          <a:xfrm>
            <a:off x="8288604" y="1884796"/>
            <a:ext cx="3865193" cy="863315"/>
            <a:chOff x="3233963" y="1954419"/>
            <a:chExt cx="2181573" cy="86331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A8CDE38-936F-4ED9-924F-0B5E3D58950D}"/>
                </a:ext>
              </a:extLst>
            </p:cNvPr>
            <p:cNvSpPr txBox="1"/>
            <p:nvPr/>
          </p:nvSpPr>
          <p:spPr>
            <a:xfrm>
              <a:off x="3233963" y="1954419"/>
              <a:ext cx="21720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Summarization | Predictive Analysis | Targeted Search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1B6765C-762C-460E-A874-AF5BC9BAA09A}"/>
                </a:ext>
              </a:extLst>
            </p:cNvPr>
            <p:cNvSpPr txBox="1"/>
            <p:nvPr/>
          </p:nvSpPr>
          <p:spPr>
            <a:xfrm>
              <a:off x="3243489" y="2171403"/>
              <a:ext cx="21720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Manual intervention in creating precise summaries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Little or No support for proactive risk management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Targeted literature searches are cumbersome or limited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A6D653F-673E-4D81-8959-8D7864E8AD69}"/>
              </a:ext>
            </a:extLst>
          </p:cNvPr>
          <p:cNvGrpSpPr/>
          <p:nvPr/>
        </p:nvGrpSpPr>
        <p:grpSpPr>
          <a:xfrm>
            <a:off x="9537757" y="3777526"/>
            <a:ext cx="2654243" cy="1232647"/>
            <a:chOff x="3233964" y="1954419"/>
            <a:chExt cx="1624505" cy="1232647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4596346-CF86-4CB3-BC0B-7DF04C50183C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Lexical Errors | Support Issues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93D1FF1-2025-4E06-B781-281391837CE5}"/>
                </a:ext>
              </a:extLst>
            </p:cNvPr>
            <p:cNvSpPr txBox="1"/>
            <p:nvPr/>
          </p:nvSpPr>
          <p:spPr>
            <a:xfrm>
              <a:off x="3243489" y="2171403"/>
              <a:ext cx="16149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Inaccurate initial translations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Cost issues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Regulatory compliance for cloud services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Limited on-prem options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14" name="Elbow Connector 58">
            <a:extLst>
              <a:ext uri="{FF2B5EF4-FFF2-40B4-BE49-F238E27FC236}">
                <a16:creationId xmlns:a16="http://schemas.microsoft.com/office/drawing/2014/main" id="{E968FAB7-7160-48C3-AF66-D30FF1D0B63B}"/>
              </a:ext>
            </a:extLst>
          </p:cNvPr>
          <p:cNvCxnSpPr>
            <a:cxnSpLocks/>
          </p:cNvCxnSpPr>
          <p:nvPr/>
        </p:nvCxnSpPr>
        <p:spPr>
          <a:xfrm rot="10800000" flipV="1">
            <a:off x="6991043" y="2140248"/>
            <a:ext cx="1188000" cy="720000"/>
          </a:xfrm>
          <a:prstGeom prst="bentConnector3">
            <a:avLst>
              <a:gd name="adj1" fmla="val 10019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8B3EBB6-E931-4998-8E2E-F459AD83AC85}"/>
              </a:ext>
            </a:extLst>
          </p:cNvPr>
          <p:cNvGrpSpPr/>
          <p:nvPr/>
        </p:nvGrpSpPr>
        <p:grpSpPr>
          <a:xfrm>
            <a:off x="3357723" y="5838577"/>
            <a:ext cx="6308750" cy="81273"/>
            <a:chOff x="1780872" y="5229200"/>
            <a:chExt cx="5589541" cy="72008"/>
          </a:xfrm>
        </p:grpSpPr>
        <p:sp>
          <p:nvSpPr>
            <p:cNvPr id="118" name="Rectangle 24">
              <a:extLst>
                <a:ext uri="{FF2B5EF4-FFF2-40B4-BE49-F238E27FC236}">
                  <a16:creationId xmlns:a16="http://schemas.microsoft.com/office/drawing/2014/main" id="{E3511D83-1C5C-47BF-8B30-CB627935B4D7}"/>
                </a:ext>
              </a:extLst>
            </p:cNvPr>
            <p:cNvSpPr/>
            <p:nvPr/>
          </p:nvSpPr>
          <p:spPr>
            <a:xfrm>
              <a:off x="1780872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19" name="Rectangle 24">
              <a:extLst>
                <a:ext uri="{FF2B5EF4-FFF2-40B4-BE49-F238E27FC236}">
                  <a16:creationId xmlns:a16="http://schemas.microsoft.com/office/drawing/2014/main" id="{6823F057-8814-42A3-887C-591EECF7DF7D}"/>
                </a:ext>
              </a:extLst>
            </p:cNvPr>
            <p:cNvSpPr/>
            <p:nvPr/>
          </p:nvSpPr>
          <p:spPr>
            <a:xfrm>
              <a:off x="3177238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20" name="Rectangle 24">
              <a:extLst>
                <a:ext uri="{FF2B5EF4-FFF2-40B4-BE49-F238E27FC236}">
                  <a16:creationId xmlns:a16="http://schemas.microsoft.com/office/drawing/2014/main" id="{A6D594C0-91E0-4DBE-9E1D-87D291802E2B}"/>
                </a:ext>
              </a:extLst>
            </p:cNvPr>
            <p:cNvSpPr/>
            <p:nvPr/>
          </p:nvSpPr>
          <p:spPr>
            <a:xfrm>
              <a:off x="4573604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21" name="Rectangle 24">
              <a:extLst>
                <a:ext uri="{FF2B5EF4-FFF2-40B4-BE49-F238E27FC236}">
                  <a16:creationId xmlns:a16="http://schemas.microsoft.com/office/drawing/2014/main" id="{A4225446-94CE-49D3-9A56-1951137CF324}"/>
                </a:ext>
              </a:extLst>
            </p:cNvPr>
            <p:cNvSpPr/>
            <p:nvPr/>
          </p:nvSpPr>
          <p:spPr>
            <a:xfrm>
              <a:off x="5969972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694CA8E-1D20-4C63-8ED3-541EA7C6C99B}"/>
              </a:ext>
            </a:extLst>
          </p:cNvPr>
          <p:cNvSpPr txBox="1"/>
          <p:nvPr/>
        </p:nvSpPr>
        <p:spPr>
          <a:xfrm rot="17371211">
            <a:off x="3000343" y="4469154"/>
            <a:ext cx="2430598" cy="762272"/>
          </a:xfrm>
          <a:prstGeom prst="rect">
            <a:avLst/>
          </a:prstGeom>
          <a:noFill/>
        </p:spPr>
        <p:txBody>
          <a:bodyPr wrap="square" rtlCol="0" anchor="b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Document Parsing &amp; Intake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D7FAFB2-CD9D-4C71-B06A-3EFAD4142CE2}"/>
              </a:ext>
            </a:extLst>
          </p:cNvPr>
          <p:cNvSpPr txBox="1"/>
          <p:nvPr/>
        </p:nvSpPr>
        <p:spPr>
          <a:xfrm rot="20145789">
            <a:off x="4402758" y="3145449"/>
            <a:ext cx="2281599" cy="76227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Assessment &amp; Narratives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10CF7A9-846C-40AE-9F7D-FCF43A7986A5}"/>
              </a:ext>
            </a:extLst>
          </p:cNvPr>
          <p:cNvSpPr txBox="1"/>
          <p:nvPr/>
        </p:nvSpPr>
        <p:spPr>
          <a:xfrm rot="1505859">
            <a:off x="6365934" y="3119783"/>
            <a:ext cx="2281599" cy="76227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Literature &amp; Duplicate Search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FC1B8BE-7924-4BAB-90AF-6EB6319F3C89}"/>
              </a:ext>
            </a:extLst>
          </p:cNvPr>
          <p:cNvSpPr txBox="1"/>
          <p:nvPr/>
        </p:nvSpPr>
        <p:spPr>
          <a:xfrm rot="4051019">
            <a:off x="7676521" y="4402565"/>
            <a:ext cx="2281599" cy="869822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Translation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C71B6EED-928B-2C3F-74A0-3BED41A705B2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9601200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Challenges / Opportunity Areas</a:t>
            </a:r>
          </a:p>
        </p:txBody>
      </p:sp>
    </p:spTree>
    <p:extLst>
      <p:ext uri="{BB962C8B-B14F-4D97-AF65-F5344CB8AC3E}">
        <p14:creationId xmlns:p14="http://schemas.microsoft.com/office/powerpoint/2010/main" val="1307550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9601200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IngestPro: AI for Document Parsing and Case Intake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024C7957-2D7E-19DB-6CA3-A5BF84D164B2}"/>
              </a:ext>
            </a:extLst>
          </p:cNvPr>
          <p:cNvSpPr/>
          <p:nvPr/>
        </p:nvSpPr>
        <p:spPr>
          <a:xfrm>
            <a:off x="2927838" y="1232573"/>
            <a:ext cx="8845061" cy="1384995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PV Excel’s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IngestPro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can parse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Structured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Unstructured data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Safety System Ingestion. 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can precisely extract and classify data from multiple sources,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including social media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automate case management for quicker processing, and transmit to Safety solutions. 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Scalable and configurable, ensures regulatory compliance, and has excellent data protection.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9C43C4-7C1E-8A32-FDA8-1B0D9C6D7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566" y="1047271"/>
            <a:ext cx="1485470" cy="15251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46FC43-1373-95C3-ADF0-E284B7BC501A}"/>
              </a:ext>
            </a:extLst>
          </p:cNvPr>
          <p:cNvSpPr txBox="1"/>
          <p:nvPr/>
        </p:nvSpPr>
        <p:spPr>
          <a:xfrm>
            <a:off x="5556740" y="2969375"/>
            <a:ext cx="605789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 Features</a:t>
            </a:r>
            <a:b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Automated Data Extraction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IngestPro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can extract essential data points like patient demographics, drug information, dosages, and adverse events from a variety of document formats. It can extract critical information from structured documents like clinical reports and regulatory filings, as well as unstructured data such as reports from healthcare professionals.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Efficient Document Classification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Documents are automatically categorized by type (e.g., clinical trial report, spontaneous report) to streamline routing and processing.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 Organization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Extracted data is structured into organized formats, significantly reducing manual data entry and improving data quality.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1B1948-10BB-0989-41CB-60D764E9947F}"/>
              </a:ext>
            </a:extLst>
          </p:cNvPr>
          <p:cNvSpPr txBox="1"/>
          <p:nvPr/>
        </p:nvSpPr>
        <p:spPr>
          <a:xfrm>
            <a:off x="1178169" y="2975742"/>
            <a:ext cx="39213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Capabilities</a:t>
            </a:r>
            <a:b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	Natural Language Processing (NLP)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	Automated Data Validation &amp; Entry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	Advanced Case Prioritization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	Real-Time Notifications &amp; Alerts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C5170A-20A0-5DD6-B517-4B88111F69C1}"/>
              </a:ext>
            </a:extLst>
          </p:cNvPr>
          <p:cNvCxnSpPr>
            <a:cxnSpLocks/>
          </p:cNvCxnSpPr>
          <p:nvPr/>
        </p:nvCxnSpPr>
        <p:spPr>
          <a:xfrm>
            <a:off x="5328139" y="3147646"/>
            <a:ext cx="0" cy="3379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283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9601200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IngestPro: AI for Document Parsing and Case Intake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1F59B3-93CB-632E-4620-F1384E2E9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210" y="951722"/>
            <a:ext cx="8114697" cy="588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85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CasePro: AI Enhanced Case Assessment |Automated Narratives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6FC43-1373-95C3-ADF0-E284B7BC501A}"/>
              </a:ext>
            </a:extLst>
          </p:cNvPr>
          <p:cNvSpPr txBox="1"/>
          <p:nvPr/>
        </p:nvSpPr>
        <p:spPr>
          <a:xfrm>
            <a:off x="1255706" y="2969375"/>
            <a:ext cx="1035893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 Features</a:t>
            </a:r>
            <a:b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Case Similarity Analysis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PVE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CasePro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identifies cases with similar characteristics, providing valuable insights and facilitating informed assessments.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Severity Classification and Causality Assessment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It categorizes case severity and assesses potential causality, enhancing the accuracy of risk management strategies.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Continuous Learning and Improvement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PVE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CasePro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improves with each new case, gaining knowledge over time and leading to more accurate and consistent evaluations.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Delta Narrative Generation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PVE 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CasePro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generates concise narratives highlighting key changes and new information, which are then seamlessly integrated into the existing case narrative.</a:t>
            </a:r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5F078874-8F07-4D5A-536D-2BF22ED8FE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t="7721" r="12977" b="13254"/>
          <a:stretch/>
        </p:blipFill>
        <p:spPr>
          <a:xfrm>
            <a:off x="1255706" y="1119178"/>
            <a:ext cx="1407366" cy="1498389"/>
          </a:xfrm>
          <a:prstGeom prst="rect">
            <a:avLst/>
          </a:prstGeom>
        </p:spPr>
      </p:pic>
      <p:sp>
        <p:nvSpPr>
          <p:cNvPr id="4" name="Rectangle 15">
            <a:extLst>
              <a:ext uri="{FF2B5EF4-FFF2-40B4-BE49-F238E27FC236}">
                <a16:creationId xmlns:a16="http://schemas.microsoft.com/office/drawing/2014/main" id="{024C7957-2D7E-19DB-6CA3-A5BF84D164B2}"/>
              </a:ext>
            </a:extLst>
          </p:cNvPr>
          <p:cNvSpPr/>
          <p:nvPr/>
        </p:nvSpPr>
        <p:spPr>
          <a:xfrm>
            <a:off x="3068515" y="1232573"/>
            <a:ext cx="8015224" cy="1384995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PVE CasePro leverages historical data and advanced algorithms to provide comprehensive and accurate case assessments by processing and comparing similar case assessments done previously.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CasePro uses AI to read through the available fields and narrative text to create a delta follow-up narrative that blends seamlessly with the existing case narrative to produce a delta narrative for follow-up that can be reviewed and accepted with the click of a button.</a:t>
            </a:r>
          </a:p>
        </p:txBody>
      </p:sp>
    </p:spTree>
    <p:extLst>
      <p:ext uri="{BB962C8B-B14F-4D97-AF65-F5344CB8AC3E}">
        <p14:creationId xmlns:p14="http://schemas.microsoft.com/office/powerpoint/2010/main" val="158345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CasePro: AI Enhanced Case Assessment |Automated Narratives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0F750D-7869-40BC-9838-0DC0C6945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0360" y="1126404"/>
            <a:ext cx="6431280" cy="28270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9FB7F4-E291-4EA6-9E95-C50402B28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7654" y="3761984"/>
            <a:ext cx="8044214" cy="3018481"/>
          </a:xfrm>
          <a:prstGeom prst="rect">
            <a:avLst/>
          </a:prstGeom>
        </p:spPr>
      </p:pic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5F078874-8F07-4D5A-536D-2BF22ED8FE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t="7721" r="12977" b="13254"/>
          <a:stretch/>
        </p:blipFill>
        <p:spPr>
          <a:xfrm>
            <a:off x="1138961" y="1214229"/>
            <a:ext cx="1128378" cy="120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99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LitWise: Intelligent Literature Search 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6FC43-1373-95C3-ADF0-E284B7BC501A}"/>
              </a:ext>
            </a:extLst>
          </p:cNvPr>
          <p:cNvSpPr txBox="1"/>
          <p:nvPr/>
        </p:nvSpPr>
        <p:spPr>
          <a:xfrm>
            <a:off x="1255706" y="2969375"/>
            <a:ext cx="1035893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 Features</a:t>
            </a:r>
            <a:b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Ontology-Enabled Search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PVE LitWise can identify and classify drug names, indications, side effects, and patient demographics, facilitating a more targeted search.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Automated Summarization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LitWise can generate concise summaries of relevant literature, helping researchers quickly grasp key findings and potential safety concerns.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Enhanced Predictive Analysis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It can predict potential adverse events by analyzing vast literature, supporting proactive risk management.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024C7957-2D7E-19DB-6CA3-A5BF84D164B2}"/>
              </a:ext>
            </a:extLst>
          </p:cNvPr>
          <p:cNvSpPr/>
          <p:nvPr/>
        </p:nvSpPr>
        <p:spPr>
          <a:xfrm>
            <a:off x="3068515" y="1232573"/>
            <a:ext cx="8015224" cy="1384995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PVE LitWise is an advanced AI solution that can parse and index literature articles and sources to be utilized for literature search using Natural Language Processing to provide actionable insights.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is capable of semantically extracting useful information from scientific literature allowing a better and informed understanding of drug’s safety profile to provide knowledge-based results. It allows users to search on structured and unstructured documents and images.</a:t>
            </a:r>
          </a:p>
        </p:txBody>
      </p:sp>
      <p:pic>
        <p:nvPicPr>
          <p:cNvPr id="7" name="Picture 6" descr="A logo with a pencil in the middle&#10;&#10;Description automatically generated">
            <a:extLst>
              <a:ext uri="{FF2B5EF4-FFF2-40B4-BE49-F238E27FC236}">
                <a16:creationId xmlns:a16="http://schemas.microsoft.com/office/drawing/2014/main" id="{47EE133F-2FEF-5351-DF00-B965F60324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" t="7902" r="6117" b="19350"/>
          <a:stretch/>
        </p:blipFill>
        <p:spPr>
          <a:xfrm>
            <a:off x="1002033" y="1070884"/>
            <a:ext cx="1732375" cy="147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54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LexiAI: Bridging the Language Gap with AI Powered Translation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6FC43-1373-95C3-ADF0-E284B7BC501A}"/>
              </a:ext>
            </a:extLst>
          </p:cNvPr>
          <p:cNvSpPr txBox="1"/>
          <p:nvPr/>
        </p:nvSpPr>
        <p:spPr>
          <a:xfrm>
            <a:off x="1191664" y="2648550"/>
            <a:ext cx="1035893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Key Features</a:t>
            </a:r>
            <a:b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altLang="ko-KR" sz="14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In-House Translation Service</a:t>
            </a: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: Cutting-edge AI translation engine enables </a:t>
            </a:r>
            <a:r>
              <a:rPr lang="en-US" altLang="ko-KR" sz="140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LexiAI</a:t>
            </a: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 to provide accurate initial translations potentially across any language for which a service is available. Integrates with Clinical, Safety and other PV systems.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Controlled</a:t>
            </a:r>
            <a:r>
              <a:rPr lang="en-US" sz="1400" b="1" dirty="0"/>
              <a:t> Access</a:t>
            </a:r>
            <a:r>
              <a:rPr lang="en-US" sz="1400" dirty="0"/>
              <a:t>: Sensitive patient and drug safety data remain within the organization, reducing the risk of data breaches.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Compliant with HIPAA &amp; GDPR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Patient data remains secure within the company network.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Request data is not stored or used for future translation requests.</a:t>
            </a:r>
            <a:endParaRPr lang="en-US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Seamless Integration</a:t>
            </a:r>
            <a:r>
              <a:rPr lang="en-US" sz="1400" dirty="0"/>
              <a:t>:</a:t>
            </a: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LexiAI</a:t>
            </a: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 allows an organization to scale up its translation capabilities across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other PV Systems</a:t>
            </a: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. 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Comparable to GPT-4o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Ensures efficient updates and reviews by bilingual translators.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Minimal Review</a:t>
            </a: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40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LexiAI</a:t>
            </a: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 translation outputs require minimal reviews by translators to ensure domain-specific accuracy and relevance.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Cloud-based / Third-Party Translation Service Integration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PV Excel supports integrating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Safety and clinical systems with industry-leading translation services.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024C7957-2D7E-19DB-6CA3-A5BF84D164B2}"/>
              </a:ext>
            </a:extLst>
          </p:cNvPr>
          <p:cNvSpPr/>
          <p:nvPr/>
        </p:nvSpPr>
        <p:spPr>
          <a:xfrm>
            <a:off x="3068515" y="1232573"/>
            <a:ext cx="8015224" cy="1169551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PVE LexiAI works as a translation service for seamless and accurate translations harnessing the power of an organization’s translation tools to integrate it across a platform or an application suite. 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combines the AI-powered translation with user-preferred translation services to streamline processing of Adverse Event and Safety data in multiple languages. </a:t>
            </a:r>
          </a:p>
        </p:txBody>
      </p:sp>
      <p:pic>
        <p:nvPicPr>
          <p:cNvPr id="5" name="Picture 4" descr="A logo of a foreign language&#10;&#10;Description automatically generated">
            <a:extLst>
              <a:ext uri="{FF2B5EF4-FFF2-40B4-BE49-F238E27FC236}">
                <a16:creationId xmlns:a16="http://schemas.microsoft.com/office/drawing/2014/main" id="{80BB6B9A-959F-8287-9CF9-A7D6AFA945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t="10201" r="7567" b="17877"/>
          <a:stretch/>
        </p:blipFill>
        <p:spPr>
          <a:xfrm>
            <a:off x="1028410" y="975946"/>
            <a:ext cx="1802713" cy="147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55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LexiAI: Bridging the Language Gap with AI Powered Translation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logo of a foreign language&#10;&#10;Description automatically generated">
            <a:extLst>
              <a:ext uri="{FF2B5EF4-FFF2-40B4-BE49-F238E27FC236}">
                <a16:creationId xmlns:a16="http://schemas.microsoft.com/office/drawing/2014/main" id="{80BB6B9A-959F-8287-9CF9-A7D6AFA945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t="10201" r="7567" b="17877"/>
          <a:stretch/>
        </p:blipFill>
        <p:spPr>
          <a:xfrm>
            <a:off x="1340157" y="1248069"/>
            <a:ext cx="1631643" cy="1337584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A86CFD6-A0A8-4344-9B2A-EE69D3D17C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8564987"/>
              </p:ext>
            </p:extLst>
          </p:nvPr>
        </p:nvGraphicFramePr>
        <p:xfrm>
          <a:off x="3399659" y="1116185"/>
          <a:ext cx="8264769" cy="184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58E5FB18-1913-4305-98D2-6A283E40F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933917"/>
              </p:ext>
            </p:extLst>
          </p:nvPr>
        </p:nvGraphicFramePr>
        <p:xfrm>
          <a:off x="1365409" y="3533774"/>
          <a:ext cx="9698872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12481">
                  <a:extLst>
                    <a:ext uri="{9D8B030D-6E8A-4147-A177-3AD203B41FA5}">
                      <a16:colId xmlns:a16="http://schemas.microsoft.com/office/drawing/2014/main" val="754646907"/>
                    </a:ext>
                  </a:extLst>
                </a:gridCol>
                <a:gridCol w="5086391">
                  <a:extLst>
                    <a:ext uri="{9D8B030D-6E8A-4147-A177-3AD203B41FA5}">
                      <a16:colId xmlns:a16="http://schemas.microsoft.com/office/drawing/2014/main" val="3992692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ko-KR" sz="1600" b="0">
                          <a:solidFill>
                            <a:schemeClr val="bg1"/>
                          </a:solidFill>
                          <a:ea typeface="맑은 고딕"/>
                          <a:cs typeface="Calibri"/>
                        </a:rPr>
                        <a:t>External cloud-based service</a:t>
                      </a:r>
                      <a:endParaRPr lang="en-US" sz="16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>
                          <a:solidFill>
                            <a:schemeClr val="bg1"/>
                          </a:solidFill>
                          <a:ea typeface="맑은 고딕"/>
                          <a:cs typeface="Calibri"/>
                        </a:rPr>
                        <a:t>In-house Translation service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79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맑은 고딕"/>
                          <a:cs typeface="Calibri"/>
                        </a:rPr>
                        <a:t>Reduces Turnaround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>
                          <a:solidFill>
                            <a:schemeClr val="tx1"/>
                          </a:solidFill>
                          <a:ea typeface="맑은 고딕"/>
                          <a:cs typeface="Calibri"/>
                        </a:rPr>
                        <a:t>Trained AI Model and Tested for key languages</a:t>
                      </a:r>
                      <a:endParaRPr lang="en-US" altLang="ko-KR" sz="1600" dirty="0">
                        <a:solidFill>
                          <a:schemeClr val="tx1"/>
                        </a:solidFill>
                        <a:ea typeface="맑은 고딕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810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390A812-AA5D-4770-8529-917652B65FDA}"/>
              </a:ext>
            </a:extLst>
          </p:cNvPr>
          <p:cNvSpPr txBox="1"/>
          <p:nvPr/>
        </p:nvSpPr>
        <p:spPr>
          <a:xfrm>
            <a:off x="1340157" y="3164442"/>
            <a:ext cx="83938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sz="1600">
                <a:solidFill>
                  <a:schemeClr val="tx1">
                    <a:lumMod val="50000"/>
                    <a:lumOff val="50000"/>
                  </a:schemeClr>
                </a:solidFill>
                <a:ea typeface="맑은 고딕"/>
                <a:cs typeface="Calibri"/>
              </a:rPr>
              <a:t>IMPLEMENTATION MODES</a:t>
            </a: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A6895E6F-36F2-481B-9EEB-76F648508C44}"/>
              </a:ext>
            </a:extLst>
          </p:cNvPr>
          <p:cNvSpPr/>
          <p:nvPr/>
        </p:nvSpPr>
        <p:spPr>
          <a:xfrm>
            <a:off x="1365409" y="4411567"/>
            <a:ext cx="9184807" cy="661720"/>
          </a:xfrm>
          <a:prstGeom prst="rect">
            <a:avLst/>
          </a:prstGeom>
        </p:spPr>
        <p:txBody>
          <a:bodyPr wrap="square" lIns="72000" tIns="45720" rIns="72000" bIns="4572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>
                <a:ea typeface="맑은 고딕"/>
                <a:cs typeface="Calibri"/>
              </a:rPr>
              <a:t>Option to manually override </a:t>
            </a:r>
            <a:r>
              <a:rPr lang="en-US" altLang="ko-KR" sz="1600" dirty="0">
                <a:ea typeface="맑은 고딕"/>
                <a:cs typeface="Calibri"/>
              </a:rPr>
              <a:t>and confirm/accept </a:t>
            </a:r>
            <a:r>
              <a:rPr lang="en-US" altLang="ko-KR" sz="1600">
                <a:ea typeface="맑은 고딕"/>
                <a:cs typeface="Calibri"/>
              </a:rPr>
              <a:t>translation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>
                <a:ea typeface="맑은 고딕"/>
                <a:cs typeface="Calibri"/>
              </a:rPr>
              <a:t>Implemented for a Tier-1 Pharmaceutical</a:t>
            </a:r>
          </a:p>
        </p:txBody>
      </p:sp>
    </p:spTree>
    <p:extLst>
      <p:ext uri="{BB962C8B-B14F-4D97-AF65-F5344CB8AC3E}">
        <p14:creationId xmlns:p14="http://schemas.microsoft.com/office/powerpoint/2010/main" val="4191892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4FDC6F7-A825-0620-674E-7278072DC57A}"/>
              </a:ext>
            </a:extLst>
          </p:cNvPr>
          <p:cNvGrpSpPr/>
          <p:nvPr/>
        </p:nvGrpSpPr>
        <p:grpSpPr>
          <a:xfrm>
            <a:off x="3155745" y="1116624"/>
            <a:ext cx="8694781" cy="3807068"/>
            <a:chOff x="3155745" y="1116624"/>
            <a:chExt cx="8694781" cy="3807068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134218B-188B-46CD-B31C-761BC060F3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grayscl/>
            </a:blip>
            <a:srcRect t="-1" b="39551"/>
            <a:stretch/>
          </p:blipFill>
          <p:spPr>
            <a:xfrm>
              <a:off x="3155745" y="1116624"/>
              <a:ext cx="8694781" cy="380706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5B1EDB-808F-B193-999D-BD3D6B91152F}"/>
                </a:ext>
              </a:extLst>
            </p:cNvPr>
            <p:cNvSpPr/>
            <p:nvPr/>
          </p:nvSpPr>
          <p:spPr>
            <a:xfrm>
              <a:off x="4114800" y="1406769"/>
              <a:ext cx="378069" cy="13188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LexiAI: Bridging the Language Gap with AI Powered Translation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logo of a foreign language&#10;&#10;Description automatically generated">
            <a:extLst>
              <a:ext uri="{FF2B5EF4-FFF2-40B4-BE49-F238E27FC236}">
                <a16:creationId xmlns:a16="http://schemas.microsoft.com/office/drawing/2014/main" id="{80BB6B9A-959F-8287-9CF9-A7D6AFA945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t="10201" r="7567" b="17877"/>
          <a:stretch/>
        </p:blipFill>
        <p:spPr>
          <a:xfrm>
            <a:off x="1016583" y="1078583"/>
            <a:ext cx="1428038" cy="117067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026758-0378-6D16-79F7-CE608AB7CDCB}"/>
              </a:ext>
            </a:extLst>
          </p:cNvPr>
          <p:cNvSpPr/>
          <p:nvPr/>
        </p:nvSpPr>
        <p:spPr>
          <a:xfrm>
            <a:off x="5758962" y="1688123"/>
            <a:ext cx="2672861" cy="75613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AC4F36-9E1F-7336-6C08-63D85454017B}"/>
              </a:ext>
            </a:extLst>
          </p:cNvPr>
          <p:cNvSpPr/>
          <p:nvPr/>
        </p:nvSpPr>
        <p:spPr>
          <a:xfrm>
            <a:off x="8713177" y="1688122"/>
            <a:ext cx="3010613" cy="75613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41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44B6A4E-15A0-103C-2618-D692B61C48DA}"/>
              </a:ext>
            </a:extLst>
          </p:cNvPr>
          <p:cNvGrpSpPr/>
          <p:nvPr/>
        </p:nvGrpSpPr>
        <p:grpSpPr>
          <a:xfrm>
            <a:off x="3001330" y="1078583"/>
            <a:ext cx="8725613" cy="5209103"/>
            <a:chOff x="3121269" y="1248069"/>
            <a:chExt cx="8725613" cy="52091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D132910-5125-4257-8A77-6252E73DC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grayscl/>
            </a:blip>
            <a:stretch>
              <a:fillRect/>
            </a:stretch>
          </p:blipFill>
          <p:spPr>
            <a:xfrm>
              <a:off x="3121269" y="1248069"/>
              <a:ext cx="8725613" cy="520910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0E0A6F7-640C-84DD-512F-79A9FC1F3253}"/>
                </a:ext>
              </a:extLst>
            </p:cNvPr>
            <p:cNvSpPr/>
            <p:nvPr/>
          </p:nvSpPr>
          <p:spPr>
            <a:xfrm>
              <a:off x="4132384" y="1468313"/>
              <a:ext cx="378069" cy="13188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LexiAI: Bridging the Language Gap with AI Powered Translation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026758-0378-6D16-79F7-CE608AB7CDCB}"/>
              </a:ext>
            </a:extLst>
          </p:cNvPr>
          <p:cNvSpPr/>
          <p:nvPr/>
        </p:nvSpPr>
        <p:spPr>
          <a:xfrm>
            <a:off x="5630232" y="2157924"/>
            <a:ext cx="2655276" cy="56308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AC4F36-9E1F-7336-6C08-63D85454017B}"/>
              </a:ext>
            </a:extLst>
          </p:cNvPr>
          <p:cNvSpPr/>
          <p:nvPr/>
        </p:nvSpPr>
        <p:spPr>
          <a:xfrm>
            <a:off x="8584446" y="2184300"/>
            <a:ext cx="2664070" cy="536713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739419-02DD-4699-8D56-DC4615C102F1}"/>
              </a:ext>
            </a:extLst>
          </p:cNvPr>
          <p:cNvSpPr txBox="1"/>
          <p:nvPr/>
        </p:nvSpPr>
        <p:spPr>
          <a:xfrm>
            <a:off x="3001330" y="6365078"/>
            <a:ext cx="4656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Users can review, modify, and confirm the translation.</a:t>
            </a:r>
          </a:p>
        </p:txBody>
      </p:sp>
      <p:pic>
        <p:nvPicPr>
          <p:cNvPr id="11" name="Picture 10" descr="A logo of a foreign language&#10;&#10;Description automatically generated">
            <a:extLst>
              <a:ext uri="{FF2B5EF4-FFF2-40B4-BE49-F238E27FC236}">
                <a16:creationId xmlns:a16="http://schemas.microsoft.com/office/drawing/2014/main" id="{774C4135-9D77-D3A0-3AA9-6A4993B9A6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" t="10201" r="7567" b="17877"/>
          <a:stretch/>
        </p:blipFill>
        <p:spPr>
          <a:xfrm>
            <a:off x="1016583" y="1078583"/>
            <a:ext cx="1428038" cy="117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18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SAM-DD: Statistical Adaptive Model for Duplicate Detection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B5A6B2-3897-EDD7-7903-E122D11528FC}"/>
              </a:ext>
            </a:extLst>
          </p:cNvPr>
          <p:cNvSpPr txBox="1"/>
          <p:nvPr/>
        </p:nvSpPr>
        <p:spPr>
          <a:xfrm>
            <a:off x="2276476" y="1038209"/>
            <a:ext cx="39185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ea typeface="맑은 고딕"/>
                <a:cs typeface="Calibri"/>
              </a:rPr>
              <a:t>SAM-DD uses an adaptive statistical model using a Hit-Miss algorithm that takes correlated records into consideration for arriving at a score-based system to identify potential duplicates for an intake record. </a:t>
            </a:r>
            <a:endParaRPr lang="en-US" sz="1400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711240C-EF18-40F4-92F3-F28CD24AA62D}"/>
              </a:ext>
            </a:extLst>
          </p:cNvPr>
          <p:cNvGraphicFramePr/>
          <p:nvPr/>
        </p:nvGraphicFramePr>
        <p:xfrm>
          <a:off x="6615551" y="1170454"/>
          <a:ext cx="5123664" cy="5055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9C3D245-EC6D-45C9-9667-398F7B1710C6}"/>
              </a:ext>
            </a:extLst>
          </p:cNvPr>
          <p:cNvCxnSpPr/>
          <p:nvPr/>
        </p:nvCxnSpPr>
        <p:spPr>
          <a:xfrm>
            <a:off x="6301767" y="1170454"/>
            <a:ext cx="0" cy="4848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with a magnifying glass and a gear&#10;&#10;Description automatically generated">
            <a:extLst>
              <a:ext uri="{FF2B5EF4-FFF2-40B4-BE49-F238E27FC236}">
                <a16:creationId xmlns:a16="http://schemas.microsoft.com/office/drawing/2014/main" id="{02AC3A57-6FC5-5267-CD99-A60F9E7154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t="5627" r="17954" b="14026"/>
          <a:stretch/>
        </p:blipFill>
        <p:spPr>
          <a:xfrm>
            <a:off x="922902" y="861969"/>
            <a:ext cx="1176810" cy="1345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D32581-69EB-7735-31BA-19D58EE92C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516" y="2652740"/>
            <a:ext cx="501015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0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SAM-DD: Statistical Adaptive Model for Duplicate Detection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AEC2D4FB-7284-4732-995A-319B7853F72C}"/>
              </a:ext>
            </a:extLst>
          </p:cNvPr>
          <p:cNvSpPr/>
          <p:nvPr/>
        </p:nvSpPr>
        <p:spPr>
          <a:xfrm>
            <a:off x="2209773" y="1063453"/>
            <a:ext cx="9158681" cy="3847207"/>
          </a:xfrm>
          <a:prstGeom prst="rect">
            <a:avLst/>
          </a:prstGeom>
        </p:spPr>
        <p:txBody>
          <a:bodyPr wrap="square" lIns="72000" tIns="45720" rIns="72000" bIns="4572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  <a:cs typeface="Calibri"/>
              </a:rPr>
              <a:t>Statistical method to finding potential Duplicates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  <a:cs typeface="Calibri"/>
              </a:rPr>
              <a:t>Allows for a single click search action where a user can simply click the ‘</a:t>
            </a:r>
            <a:r>
              <a:rPr lang="en-US" altLang="ko-KR" sz="1600" i="1" dirty="0">
                <a:ea typeface="맑은 고딕"/>
                <a:cs typeface="Calibri"/>
              </a:rPr>
              <a:t>Statistical Search</a:t>
            </a:r>
            <a:r>
              <a:rPr lang="en-US" altLang="ko-KR" sz="1600" dirty="0">
                <a:ea typeface="맑은 고딕"/>
                <a:cs typeface="Calibri"/>
              </a:rPr>
              <a:t>’ button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  <a:cs typeface="Calibri"/>
              </a:rPr>
              <a:t>System compares “current intake data with all other cases” using pre-configured search parameters (~15-25)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  <a:cs typeface="Calibri"/>
              </a:rPr>
              <a:t>Each comparison field gets a score within the case pair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  <a:cs typeface="Calibri"/>
              </a:rPr>
              <a:t>System calculates each field score by using the Statistical “Hit-Miss” algorithm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ea typeface="맑은 고딕"/>
                <a:cs typeface="Calibri"/>
              </a:rPr>
              <a:t>A Hit on a rare field value gets a higher score than a more frequent field value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ea typeface="맑은 고딕"/>
                <a:cs typeface="Calibri"/>
              </a:rPr>
              <a:t>A Miss on a field gets a negative score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ea typeface="맑은 고딕"/>
                <a:cs typeface="Calibri"/>
              </a:rPr>
              <a:t>A Non-Compare (at least one field is empty) is scored as zero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ea typeface="맑은 고딕"/>
                <a:cs typeface="Calibri"/>
              </a:rPr>
              <a:t>Weight tables are pre-calculated for each field by counting the individual values and by applying “learning” parameters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ea typeface="맑은 고딕"/>
                <a:cs typeface="Calibri"/>
              </a:rPr>
              <a:t>For Text data elements, exact match is considered as match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ea typeface="맑은 고딕"/>
                <a:cs typeface="Calibri"/>
              </a:rPr>
              <a:t>For Date or Number data elements, difference is also considered while giving score</a:t>
            </a:r>
            <a:endParaRPr lang="en-US" altLang="ko-KR" sz="1600" dirty="0">
              <a:ea typeface="맑은 고딕"/>
              <a:cs typeface="Calibri"/>
            </a:endParaRPr>
          </a:p>
        </p:txBody>
      </p:sp>
      <p:pic>
        <p:nvPicPr>
          <p:cNvPr id="4" name="Picture 3" descr="A logo with a magnifying glass and a gear&#10;&#10;Description automatically generated">
            <a:extLst>
              <a:ext uri="{FF2B5EF4-FFF2-40B4-BE49-F238E27FC236}">
                <a16:creationId xmlns:a16="http://schemas.microsoft.com/office/drawing/2014/main" id="{F8A668F4-0811-94B9-C6D1-F1D5DEF39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t="5627" r="17954" b="14026"/>
          <a:stretch/>
        </p:blipFill>
        <p:spPr>
          <a:xfrm>
            <a:off x="989024" y="901632"/>
            <a:ext cx="1220749" cy="1396039"/>
          </a:xfrm>
          <a:prstGeom prst="rect">
            <a:avLst/>
          </a:prstGeom>
        </p:spPr>
      </p:pic>
      <p:sp>
        <p:nvSpPr>
          <p:cNvPr id="5" name="Rectangle 15">
            <a:extLst>
              <a:ext uri="{FF2B5EF4-FFF2-40B4-BE49-F238E27FC236}">
                <a16:creationId xmlns:a16="http://schemas.microsoft.com/office/drawing/2014/main" id="{854E1EA3-D0A4-F14B-1F84-26CE9E9B704F}"/>
              </a:ext>
            </a:extLst>
          </p:cNvPr>
          <p:cNvSpPr/>
          <p:nvPr/>
        </p:nvSpPr>
        <p:spPr>
          <a:xfrm>
            <a:off x="1065610" y="4831754"/>
            <a:ext cx="10569663" cy="1554272"/>
          </a:xfrm>
          <a:prstGeom prst="rect">
            <a:avLst/>
          </a:prstGeom>
        </p:spPr>
        <p:txBody>
          <a:bodyPr wrap="square" lIns="72000" tIns="45720" rIns="72000" bIns="45720" anchor="t">
            <a:spAutoFit/>
          </a:bodyPr>
          <a:lstStyle/>
          <a:p>
            <a:pPr lvl="2">
              <a:spcAft>
                <a:spcPts val="600"/>
              </a:spcAft>
            </a:pPr>
            <a:endParaRPr lang="en-US" altLang="ko-KR" sz="1600" dirty="0">
              <a:ea typeface="맑은 고딕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  <a:cs typeface="Calibri"/>
              </a:rPr>
              <a:t>Includes an analytics report that can be used to decipher trends in duplicate data, vis-à-vis number of searches resulting in duplicates, source of duplicates, etc.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ko-KR" sz="1600" dirty="0">
              <a:ea typeface="맑은 고딕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  <a:cs typeface="Calibri"/>
              </a:rPr>
              <a:t>Integration of SAM-DD with any Intake or Safety Solution</a:t>
            </a:r>
          </a:p>
        </p:txBody>
      </p:sp>
    </p:spTree>
    <p:extLst>
      <p:ext uri="{BB962C8B-B14F-4D97-AF65-F5344CB8AC3E}">
        <p14:creationId xmlns:p14="http://schemas.microsoft.com/office/powerpoint/2010/main" val="253497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SAM-DD: Statistical Adaptive Model for Duplicate Detection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23866C-49A2-D46C-F269-D7FF535AB125}"/>
              </a:ext>
            </a:extLst>
          </p:cNvPr>
          <p:cNvGrpSpPr/>
          <p:nvPr/>
        </p:nvGrpSpPr>
        <p:grpSpPr>
          <a:xfrm>
            <a:off x="1195585" y="1306285"/>
            <a:ext cx="10250311" cy="4572001"/>
            <a:chOff x="1195585" y="1306285"/>
            <a:chExt cx="10250311" cy="4572001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39813533-7A48-4367-9B15-531E6D6874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31" b="6274"/>
            <a:stretch/>
          </p:blipFill>
          <p:spPr bwMode="auto">
            <a:xfrm>
              <a:off x="1195585" y="1306285"/>
              <a:ext cx="10250311" cy="4572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CBB0EF-CB76-9208-D59B-BB02B604F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 b="1777"/>
            <a:stretch/>
          </p:blipFill>
          <p:spPr>
            <a:xfrm>
              <a:off x="4580212" y="1435946"/>
              <a:ext cx="3609975" cy="3835850"/>
            </a:xfrm>
            <a:prstGeom prst="rect">
              <a:avLst/>
            </a:prstGeom>
          </p:spPr>
        </p:pic>
      </p:grpSp>
      <p:pic>
        <p:nvPicPr>
          <p:cNvPr id="11" name="Picture 10" descr="A logo with a magnifying glass and a gear&#10;&#10;Description automatically generated">
            <a:extLst>
              <a:ext uri="{FF2B5EF4-FFF2-40B4-BE49-F238E27FC236}">
                <a16:creationId xmlns:a16="http://schemas.microsoft.com/office/drawing/2014/main" id="{D162D0E5-B241-C92E-8949-C863C68476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t="5627" r="17954" b="14026"/>
          <a:stretch/>
        </p:blipFill>
        <p:spPr>
          <a:xfrm>
            <a:off x="4636486" y="4480356"/>
            <a:ext cx="447293" cy="51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08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SAM-DD: Statistical Adaptive Model for Duplicate Detection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08BF29C-0A4E-4911-A17B-816FE25E71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8" t="-207" r="2252" b="6162"/>
          <a:stretch/>
        </p:blipFill>
        <p:spPr bwMode="auto">
          <a:xfrm>
            <a:off x="1767254" y="1238226"/>
            <a:ext cx="9601200" cy="543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logo with a magnifying glass and a gear&#10;&#10;Description automatically generated">
            <a:extLst>
              <a:ext uri="{FF2B5EF4-FFF2-40B4-BE49-F238E27FC236}">
                <a16:creationId xmlns:a16="http://schemas.microsoft.com/office/drawing/2014/main" id="{0854830B-B38C-8301-0BED-60E0F01B0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t="5627" r="17954" b="14026"/>
          <a:stretch/>
        </p:blipFill>
        <p:spPr>
          <a:xfrm>
            <a:off x="1187440" y="1238226"/>
            <a:ext cx="447293" cy="51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3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3D51793-9040-41F1-ADC0-6D3EB89BC8A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itle 35">
            <a:extLst>
              <a:ext uri="{FF2B5EF4-FFF2-40B4-BE49-F238E27FC236}">
                <a16:creationId xmlns:a16="http://schemas.microsoft.com/office/drawing/2014/main" id="{D6FC9F22-7998-3236-2091-8C1899CAFFAD}"/>
              </a:ext>
            </a:extLst>
          </p:cNvPr>
          <p:cNvSpPr txBox="1">
            <a:spLocks/>
          </p:cNvSpPr>
          <p:nvPr/>
        </p:nvSpPr>
        <p:spPr>
          <a:xfrm>
            <a:off x="922902" y="492922"/>
            <a:ext cx="10445552" cy="369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PVE Data Migration Services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F2F14D30-68B1-1D73-B4D7-DE914A836B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53671" cy="13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024C7957-2D7E-19DB-6CA3-A5BF84D164B2}"/>
              </a:ext>
            </a:extLst>
          </p:cNvPr>
          <p:cNvSpPr/>
          <p:nvPr/>
        </p:nvSpPr>
        <p:spPr>
          <a:xfrm>
            <a:off x="952355" y="1169193"/>
            <a:ext cx="10287290" cy="523220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PV Excel offers seamless and precise data migration services tailored to the volume of data, the type of systems involved, and specific business requirements to facilitate efficient system transitions.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3C1894-D2EE-2699-270C-774B2712D712}"/>
              </a:ext>
            </a:extLst>
          </p:cNvPr>
          <p:cNvSpPr txBox="1"/>
          <p:nvPr/>
        </p:nvSpPr>
        <p:spPr>
          <a:xfrm>
            <a:off x="4942621" y="2058836"/>
            <a:ext cx="3104098" cy="2186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PV Excel Accelerators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400" b="1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E2B Analyzer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for identifying any error 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data profiling</a:t>
            </a:r>
            <a:endParaRPr lang="en-US" sz="120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Rule based </a:t>
            </a:r>
            <a:r>
              <a:rPr lang="en-US" sz="12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E2B Updater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Audit Log and Source </a:t>
            </a:r>
            <a:r>
              <a:rPr lang="en-US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Document Loader</a:t>
            </a:r>
            <a:endParaRPr lang="en-US" sz="12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Proven 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Migration Code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(DB-&gt;DB as well as E2B-&gt;DB) used for 50+ migrations</a:t>
            </a:r>
            <a:endParaRPr lang="en-US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5A1C21-9236-4830-BDDA-DAB3590F28F1}"/>
              </a:ext>
            </a:extLst>
          </p:cNvPr>
          <p:cNvCxnSpPr>
            <a:cxnSpLocks/>
          </p:cNvCxnSpPr>
          <p:nvPr/>
        </p:nvCxnSpPr>
        <p:spPr>
          <a:xfrm>
            <a:off x="4668715" y="2084321"/>
            <a:ext cx="0" cy="373822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135229B-C8DF-AF9C-0522-3B45FAE4E78A}"/>
              </a:ext>
            </a:extLst>
          </p:cNvPr>
          <p:cNvSpPr txBox="1"/>
          <p:nvPr/>
        </p:nvSpPr>
        <p:spPr>
          <a:xfrm>
            <a:off x="1075302" y="2058836"/>
            <a:ext cx="3244703" cy="3311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USE CASES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400" b="1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b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MAH Transfers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Changing the Market Authorization Holder requires the transfer of critical safety data to the new holder’s PV system.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b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System Upgrades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Major upgrades necessitate the migration of data to ensure compatibility with the new system.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b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System Consolidation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Integrating PV systems from various geographical locations or merging multiple safety systems into a single platform requires robust data migration strategies.</a:t>
            </a:r>
            <a:endParaRPr lang="en-US" sz="120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302A4A-F5F2-B412-E076-1C686CF3E943}"/>
              </a:ext>
            </a:extLst>
          </p:cNvPr>
          <p:cNvCxnSpPr>
            <a:cxnSpLocks/>
          </p:cNvCxnSpPr>
          <p:nvPr/>
        </p:nvCxnSpPr>
        <p:spPr>
          <a:xfrm>
            <a:off x="8135814" y="2084321"/>
            <a:ext cx="0" cy="373822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4C72E39-3641-ABBF-EB81-EE23A35C2711}"/>
              </a:ext>
            </a:extLst>
          </p:cNvPr>
          <p:cNvSpPr txBox="1"/>
          <p:nvPr/>
        </p:nvSpPr>
        <p:spPr>
          <a:xfrm>
            <a:off x="8537037" y="2058836"/>
            <a:ext cx="2971799" cy="301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400" b="1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ArisG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Argus</a:t>
            </a:r>
          </a:p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sz="120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ArisG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LSMV</a:t>
            </a:r>
            <a:endParaRPr lang="en-US" sz="1200">
              <a:latin typeface="+mj-lt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Clintrace</a:t>
            </a:r>
            <a:r>
              <a:rPr lang="en-US" sz="120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 Argus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CW5  Argus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Perceive  Argus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MAH transfers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Global and Japan Integrations</a:t>
            </a:r>
            <a:endParaRPr lang="en-US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Case Data Merge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Duplicate Detection using SAM-DD</a:t>
            </a:r>
            <a:endParaRPr lang="en-US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737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5">
            <a:extLst>
              <a:ext uri="{FF2B5EF4-FFF2-40B4-BE49-F238E27FC236}">
                <a16:creationId xmlns:a16="http://schemas.microsoft.com/office/drawing/2014/main" id="{9A6F0A23-1940-442E-AE8D-1DE3FD989716}"/>
              </a:ext>
            </a:extLst>
          </p:cNvPr>
          <p:cNvSpPr txBox="1">
            <a:spLocks/>
          </p:cNvSpPr>
          <p:nvPr/>
        </p:nvSpPr>
        <p:spPr>
          <a:xfrm>
            <a:off x="1037903" y="224943"/>
            <a:ext cx="9601200" cy="3540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latin typeface="Century Gothic" panose="020B0502020202020204" pitchFamily="34" charset="0"/>
              </a:rPr>
              <a:t>Integration Approach</a:t>
            </a:r>
            <a:r>
              <a:rPr lang="en-US" sz="2400" dirty="0">
                <a:latin typeface="Century Gothic" panose="020B0502020202020204" pitchFamily="34" charset="0"/>
              </a:rPr>
              <a:t> for Product Portfolio</a:t>
            </a:r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77F00CB-8442-4CD7-B1E2-05B2737413B9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DECF353-3F03-41E3-87AE-C88B7263E10F}"/>
              </a:ext>
            </a:extLst>
          </p:cNvPr>
          <p:cNvGrpSpPr/>
          <p:nvPr/>
        </p:nvGrpSpPr>
        <p:grpSpPr>
          <a:xfrm>
            <a:off x="1403659" y="1190215"/>
            <a:ext cx="9601179" cy="4990195"/>
            <a:chOff x="1542070" y="1547318"/>
            <a:chExt cx="8568882" cy="4609525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EB0E603-5CF0-4020-848E-9DD9F1F835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6019" y="1600720"/>
              <a:ext cx="11480" cy="3608467"/>
            </a:xfrm>
            <a:prstGeom prst="line">
              <a:avLst/>
            </a:prstGeom>
            <a:noFill/>
            <a:ln w="9525" cap="flat" cmpd="sng" algn="ctr">
              <a:solidFill>
                <a:srgbClr val="A5A5A5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8DC06B1-69B8-4D91-BA9F-633849B97834}"/>
                </a:ext>
              </a:extLst>
            </p:cNvPr>
            <p:cNvCxnSpPr>
              <a:cxnSpLocks/>
            </p:cNvCxnSpPr>
            <p:nvPr/>
          </p:nvCxnSpPr>
          <p:spPr>
            <a:xfrm>
              <a:off x="9741386" y="1629103"/>
              <a:ext cx="1" cy="3580084"/>
            </a:xfrm>
            <a:prstGeom prst="line">
              <a:avLst/>
            </a:prstGeom>
            <a:noFill/>
            <a:ln w="9525" cap="flat" cmpd="sng" algn="ctr">
              <a:solidFill>
                <a:srgbClr val="A5A5A5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863D539-5EDE-4A3E-8C81-7087F29C87FC}"/>
                </a:ext>
              </a:extLst>
            </p:cNvPr>
            <p:cNvSpPr txBox="1"/>
            <p:nvPr/>
          </p:nvSpPr>
          <p:spPr>
            <a:xfrm>
              <a:off x="3563337" y="5572845"/>
              <a:ext cx="1851913" cy="320040"/>
            </a:xfrm>
            <a:prstGeom prst="rect">
              <a:avLst/>
            </a:prstGeom>
            <a:solidFill>
              <a:srgbClr val="ABB7C9"/>
            </a:solidFill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endParaRPr lang="en-US" sz="1400" b="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C0A3F1F-1485-4D1E-82FA-6977643D4C50}"/>
                </a:ext>
              </a:extLst>
            </p:cNvPr>
            <p:cNvSpPr txBox="1"/>
            <p:nvPr/>
          </p:nvSpPr>
          <p:spPr>
            <a:xfrm>
              <a:off x="5426328" y="5572845"/>
              <a:ext cx="2464444" cy="320040"/>
            </a:xfrm>
            <a:prstGeom prst="rect">
              <a:avLst/>
            </a:prstGeom>
            <a:solidFill>
              <a:srgbClr val="44546A">
                <a:lumMod val="60000"/>
                <a:lumOff val="4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pic>
          <p:nvPicPr>
            <p:cNvPr id="93" name="Picture 2" descr="Green Flag Icon #291195 - Free Icons Library">
              <a:extLst>
                <a:ext uri="{FF2B5EF4-FFF2-40B4-BE49-F238E27FC236}">
                  <a16:creationId xmlns:a16="http://schemas.microsoft.com/office/drawing/2014/main" id="{4B30C08D-F5EB-432B-BB60-1EC2BC51E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6615" y="5046711"/>
              <a:ext cx="535773" cy="535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B004C0F-F580-4B97-B108-D1DA9108E021}"/>
                </a:ext>
              </a:extLst>
            </p:cNvPr>
            <p:cNvCxnSpPr>
              <a:cxnSpLocks/>
            </p:cNvCxnSpPr>
            <p:nvPr/>
          </p:nvCxnSpPr>
          <p:spPr>
            <a:xfrm>
              <a:off x="9755206" y="5373815"/>
              <a:ext cx="0" cy="31865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4DD4768-A215-4200-9844-5A0A092F4E17}"/>
                </a:ext>
              </a:extLst>
            </p:cNvPr>
            <p:cNvSpPr txBox="1"/>
            <p:nvPr/>
          </p:nvSpPr>
          <p:spPr>
            <a:xfrm>
              <a:off x="1636492" y="5557823"/>
              <a:ext cx="1598078" cy="32004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4B2315E-F56D-4507-BBFB-32CEF7B86930}"/>
                </a:ext>
              </a:extLst>
            </p:cNvPr>
            <p:cNvSpPr/>
            <p:nvPr/>
          </p:nvSpPr>
          <p:spPr>
            <a:xfrm>
              <a:off x="1636492" y="5547859"/>
              <a:ext cx="1612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sz="1400" b="1">
                  <a:solidFill>
                    <a:prstClr val="black"/>
                  </a:solidFill>
                  <a:cs typeface="Calibri" panose="020F0502020204030204" pitchFamily="34" charset="0"/>
                </a:rPr>
                <a:t>1 Week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3B8A050-17CE-4AF3-A104-88A0C0B64C66}"/>
                </a:ext>
              </a:extLst>
            </p:cNvPr>
            <p:cNvSpPr txBox="1"/>
            <p:nvPr/>
          </p:nvSpPr>
          <p:spPr>
            <a:xfrm>
              <a:off x="7889885" y="5569848"/>
              <a:ext cx="1860087" cy="320040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94B0BEA-D7A4-4EBC-AE06-E76654A98B07}"/>
                </a:ext>
              </a:extLst>
            </p:cNvPr>
            <p:cNvCxnSpPr>
              <a:cxnSpLocks/>
            </p:cNvCxnSpPr>
            <p:nvPr/>
          </p:nvCxnSpPr>
          <p:spPr>
            <a:xfrm>
              <a:off x="1673068" y="5273773"/>
              <a:ext cx="0" cy="31865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84ACD4A-28EE-4038-B2FF-63A24BCE2E0D}"/>
                </a:ext>
              </a:extLst>
            </p:cNvPr>
            <p:cNvGrpSpPr/>
            <p:nvPr/>
          </p:nvGrpSpPr>
          <p:grpSpPr>
            <a:xfrm>
              <a:off x="5553135" y="1607267"/>
              <a:ext cx="2362850" cy="559051"/>
              <a:chOff x="2515466" y="1746277"/>
              <a:chExt cx="3032591" cy="559051"/>
            </a:xfrm>
          </p:grpSpPr>
          <p:sp>
            <p:nvSpPr>
              <p:cNvPr id="100" name="Arrow: Chevron 99">
                <a:extLst>
                  <a:ext uri="{FF2B5EF4-FFF2-40B4-BE49-F238E27FC236}">
                    <a16:creationId xmlns:a16="http://schemas.microsoft.com/office/drawing/2014/main" id="{1CCECEE6-FFF2-4099-BF0F-25B2D8FA9605}"/>
                  </a:ext>
                </a:extLst>
              </p:cNvPr>
              <p:cNvSpPr/>
              <p:nvPr/>
            </p:nvSpPr>
            <p:spPr>
              <a:xfrm>
                <a:off x="2515466" y="1746277"/>
                <a:ext cx="3032591" cy="559051"/>
              </a:xfrm>
              <a:prstGeom prst="chevron">
                <a:avLst/>
              </a:prstGeom>
              <a:solidFill>
                <a:srgbClr val="4472C4">
                  <a:lumMod val="75000"/>
                </a:srgbClr>
              </a:solidFill>
              <a:ln>
                <a:noFill/>
              </a:ln>
              <a:effectLst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Arrow: Chevron 4">
                <a:extLst>
                  <a:ext uri="{FF2B5EF4-FFF2-40B4-BE49-F238E27FC236}">
                    <a16:creationId xmlns:a16="http://schemas.microsoft.com/office/drawing/2014/main" id="{61592B89-AB48-4C3A-B612-A4AF21517472}"/>
                  </a:ext>
                </a:extLst>
              </p:cNvPr>
              <p:cNvSpPr txBox="1"/>
              <p:nvPr/>
            </p:nvSpPr>
            <p:spPr>
              <a:xfrm>
                <a:off x="2715147" y="1789665"/>
                <a:ext cx="2724070" cy="482845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flat" dir="t"/>
              </a:scene3d>
              <a:sp3d/>
            </p:spPr>
            <p:txBody>
              <a:bodyPr spcFirstLastPara="0" vert="horz" wrap="square" lIns="80010" tIns="26670" rIns="26670" bIns="26670" numCol="1" spcCol="1270" anchor="ctr" anchorCtr="0">
                <a:noAutofit/>
              </a:bodyPr>
              <a:lstStyle/>
              <a:p>
                <a:pPr marL="0" marR="0" lvl="0" indent="0" algn="ctr" defTabSz="8890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Implementation</a:t>
                </a:r>
                <a:endPara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55EDD37-90E1-454A-ACB1-1BAE3B3F30B7}"/>
                </a:ext>
              </a:extLst>
            </p:cNvPr>
            <p:cNvSpPr/>
            <p:nvPr/>
          </p:nvSpPr>
          <p:spPr>
            <a:xfrm>
              <a:off x="1542070" y="2325981"/>
              <a:ext cx="1858957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>
                  <a:solidFill>
                    <a:prstClr val="black"/>
                  </a:solidFill>
                  <a:cs typeface="Calibri" panose="020F0502020204030204" pitchFamily="34" charset="0"/>
                </a:rPr>
                <a:t>Review of the application board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>
                  <a:solidFill>
                    <a:prstClr val="black"/>
                  </a:solidFill>
                  <a:cs typeface="Calibri" panose="020F0502020204030204" pitchFamily="34" charset="0"/>
                </a:rPr>
                <a:t>Finalize the scope of work (integration and configuration parameters, customization) 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>
                  <a:solidFill>
                    <a:prstClr val="black"/>
                  </a:solidFill>
                  <a:cs typeface="Calibri" panose="020F0502020204030204" pitchFamily="34" charset="0"/>
                </a:rPr>
                <a:t>Identify risks 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>
                  <a:solidFill>
                    <a:prstClr val="black"/>
                  </a:solidFill>
                  <a:cs typeface="Calibri" panose="020F0502020204030204" pitchFamily="34" charset="0"/>
                </a:rPr>
                <a:t>Update project schedule and milestone plan</a:t>
              </a:r>
              <a:endParaRPr lang="en-US" sz="1400">
                <a:solidFill>
                  <a:prstClr val="black"/>
                </a:solidFill>
                <a:highlight>
                  <a:srgbClr val="FFFF00"/>
                </a:highlight>
                <a:cs typeface="Calibri" panose="020F0502020204030204" pitchFamily="34" charset="0"/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6AD16C3C-EF47-474B-85D0-10D12CF7F965}"/>
                </a:ext>
              </a:extLst>
            </p:cNvPr>
            <p:cNvSpPr/>
            <p:nvPr/>
          </p:nvSpPr>
          <p:spPr>
            <a:xfrm>
              <a:off x="6707847" y="2363500"/>
              <a:ext cx="1112106" cy="416462"/>
            </a:xfrm>
            <a:prstGeom prst="round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Verify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AB9130A1-D28B-4A57-A3CF-87E7F8005656}"/>
                </a:ext>
              </a:extLst>
            </p:cNvPr>
            <p:cNvSpPr/>
            <p:nvPr/>
          </p:nvSpPr>
          <p:spPr>
            <a:xfrm>
              <a:off x="6707847" y="2800613"/>
              <a:ext cx="116149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US" sz="1200">
                  <a:solidFill>
                    <a:prstClr val="black"/>
                  </a:solidFill>
                  <a:cs typeface="Calibri" panose="020F0502020204030204" pitchFamily="34" charset="0"/>
                </a:rPr>
                <a:t>Perform Unit Testing and hand over the batches to System test team for verification tasks</a:t>
              </a:r>
            </a:p>
            <a:p>
              <a:pPr defTabSz="914400">
                <a:defRPr/>
              </a:pPr>
              <a:endParaRPr lang="en-US" sz="1200">
                <a:solidFill>
                  <a:prstClr val="black"/>
                </a:solidFill>
                <a:cs typeface="Calibri" panose="020F0502020204030204" pitchFamily="34" charset="0"/>
              </a:endParaRPr>
            </a:p>
            <a:p>
              <a:pPr defTabSz="914400">
                <a:defRPr/>
              </a:pPr>
              <a:r>
                <a:rPr lang="en-US" sz="1200">
                  <a:solidFill>
                    <a:prstClr val="black"/>
                  </a:solidFill>
                  <a:cs typeface="Calibri" panose="020F0502020204030204" pitchFamily="34" charset="0"/>
                </a:rPr>
                <a:t>Fix defects and finalize deliverables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F07F37A-3067-4184-9571-3009ED5E40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98579" y="2390233"/>
              <a:ext cx="3472" cy="2845547"/>
            </a:xfrm>
            <a:prstGeom prst="line">
              <a:avLst/>
            </a:prstGeom>
            <a:noFill/>
            <a:ln w="9525" cap="flat" cmpd="sng" algn="ctr">
              <a:solidFill>
                <a:srgbClr val="A5A5A5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BFC4AB8-47D7-4723-A5C5-11DD3BABEA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1940" y="1547318"/>
              <a:ext cx="11480" cy="3608467"/>
            </a:xfrm>
            <a:prstGeom prst="line">
              <a:avLst/>
            </a:prstGeom>
            <a:noFill/>
            <a:ln w="9525" cap="flat" cmpd="sng" algn="ctr">
              <a:solidFill>
                <a:srgbClr val="A5A5A5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6827057E-3B22-4DD0-824A-96AE6A5AE31A}"/>
                </a:ext>
              </a:extLst>
            </p:cNvPr>
            <p:cNvCxnSpPr>
              <a:cxnSpLocks/>
            </p:cNvCxnSpPr>
            <p:nvPr/>
          </p:nvCxnSpPr>
          <p:spPr>
            <a:xfrm>
              <a:off x="1566735" y="5433102"/>
              <a:ext cx="8544217" cy="44708"/>
            </a:xfrm>
            <a:prstGeom prst="straightConnector1">
              <a:avLst/>
            </a:prstGeom>
            <a:noFill/>
            <a:ln w="9525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D0825C9-779E-49FA-A0D9-71AD3F2C605E}"/>
                </a:ext>
              </a:extLst>
            </p:cNvPr>
            <p:cNvCxnSpPr>
              <a:cxnSpLocks/>
            </p:cNvCxnSpPr>
            <p:nvPr/>
          </p:nvCxnSpPr>
          <p:spPr>
            <a:xfrm>
              <a:off x="3249317" y="5266845"/>
              <a:ext cx="0" cy="31865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22C790A-244E-4418-9C02-16AB81FE7AF4}"/>
                </a:ext>
              </a:extLst>
            </p:cNvPr>
            <p:cNvGrpSpPr/>
            <p:nvPr/>
          </p:nvGrpSpPr>
          <p:grpSpPr>
            <a:xfrm>
              <a:off x="1820479" y="1586218"/>
              <a:ext cx="1569309" cy="547253"/>
              <a:chOff x="553567" y="1729107"/>
              <a:chExt cx="1798541" cy="547253"/>
            </a:xfrm>
          </p:grpSpPr>
          <p:sp>
            <p:nvSpPr>
              <p:cNvPr id="111" name="Arrow: Chevron 110">
                <a:extLst>
                  <a:ext uri="{FF2B5EF4-FFF2-40B4-BE49-F238E27FC236}">
                    <a16:creationId xmlns:a16="http://schemas.microsoft.com/office/drawing/2014/main" id="{9702BAFE-8966-4E86-B888-02104BF563CC}"/>
                  </a:ext>
                </a:extLst>
              </p:cNvPr>
              <p:cNvSpPr/>
              <p:nvPr/>
            </p:nvSpPr>
            <p:spPr>
              <a:xfrm>
                <a:off x="553567" y="1729107"/>
                <a:ext cx="1798541" cy="547253"/>
              </a:xfrm>
              <a:prstGeom prst="chevron">
                <a:avLst/>
              </a:prstGeom>
              <a:solidFill>
                <a:srgbClr val="4472C4">
                  <a:lumMod val="60000"/>
                  <a:lumOff val="40000"/>
                </a:srgbClr>
              </a:solidFill>
              <a:ln>
                <a:noFill/>
              </a:ln>
              <a:effectLst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Arrow: Chevron 4">
                <a:extLst>
                  <a:ext uri="{FF2B5EF4-FFF2-40B4-BE49-F238E27FC236}">
                    <a16:creationId xmlns:a16="http://schemas.microsoft.com/office/drawing/2014/main" id="{B4EC9197-284F-4067-B960-8D49D747ED9D}"/>
                  </a:ext>
                </a:extLst>
              </p:cNvPr>
              <p:cNvSpPr txBox="1"/>
              <p:nvPr/>
            </p:nvSpPr>
            <p:spPr>
              <a:xfrm>
                <a:off x="844523" y="1729107"/>
                <a:ext cx="1305913" cy="538855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flat" dir="t"/>
              </a:scene3d>
              <a:sp3d/>
            </p:spPr>
            <p:txBody>
              <a:bodyPr spcFirstLastPara="0" vert="horz" wrap="square" lIns="80010" tIns="26670" rIns="26670" bIns="26670" numCol="1" spcCol="1270" anchor="ctr" anchorCtr="0">
                <a:noAutofit/>
              </a:bodyPr>
              <a:lstStyle/>
              <a:p>
                <a:pPr marL="0" marR="0" lvl="0" indent="0" algn="ctr" defTabSz="8890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Discovery</a:t>
                </a: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9B3C452-B392-4861-9EB5-AAA205A8A095}"/>
                </a:ext>
              </a:extLst>
            </p:cNvPr>
            <p:cNvSpPr/>
            <p:nvPr/>
          </p:nvSpPr>
          <p:spPr>
            <a:xfrm>
              <a:off x="3616899" y="2327155"/>
              <a:ext cx="1712529" cy="30704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black"/>
                  </a:solidFill>
                  <a:cs typeface="Calibri" panose="020F0502020204030204" pitchFamily="34" charset="0"/>
                </a:rPr>
                <a:t>Obtain access and approvals for application integration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black"/>
                  </a:solidFill>
                  <a:cs typeface="Calibri" panose="020F0502020204030204" pitchFamily="34" charset="0"/>
                </a:rPr>
                <a:t>Execute a PoC to identify and fix any issues and revise estimates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black"/>
                  </a:solidFill>
                  <a:cs typeface="Calibri" panose="020F0502020204030204" pitchFamily="34" charset="0"/>
                </a:rPr>
                <a:t>Finalize interface requirements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prstClr val="black"/>
                  </a:solidFill>
                  <a:cs typeface="Calibri" panose="020F0502020204030204" pitchFamily="34" charset="0"/>
                </a:rPr>
                <a:t>Finalize configuration parameters (profile details etc.)</a:t>
              </a: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90B9980-2758-40B6-9BF0-5B1C2925723C}"/>
                </a:ext>
              </a:extLst>
            </p:cNvPr>
            <p:cNvGrpSpPr/>
            <p:nvPr/>
          </p:nvGrpSpPr>
          <p:grpSpPr>
            <a:xfrm>
              <a:off x="3571977" y="5280696"/>
              <a:ext cx="1859203" cy="603577"/>
              <a:chOff x="2376740" y="5238655"/>
              <a:chExt cx="1859203" cy="603577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AC62E916-5E82-453E-9710-BF93A78CF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6740" y="5241921"/>
                <a:ext cx="0" cy="318655"/>
              </a:xfrm>
              <a:prstGeom prst="line">
                <a:avLst/>
              </a:prstGeom>
              <a:noFill/>
              <a:ln w="190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7941B6A9-5638-4522-9371-F098CA1DE3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5943" y="5238655"/>
                <a:ext cx="0" cy="603577"/>
              </a:xfrm>
              <a:prstGeom prst="line">
                <a:avLst/>
              </a:prstGeom>
              <a:noFill/>
              <a:ln w="190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7005AA6-4F57-4ABD-AE87-B3574AA54D2C}"/>
                </a:ext>
              </a:extLst>
            </p:cNvPr>
            <p:cNvCxnSpPr>
              <a:cxnSpLocks/>
            </p:cNvCxnSpPr>
            <p:nvPr/>
          </p:nvCxnSpPr>
          <p:spPr>
            <a:xfrm>
              <a:off x="7919457" y="5255229"/>
              <a:ext cx="0" cy="31865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BB28CD9-3E4E-4FF2-B1B1-625ADBC11EC3}"/>
                </a:ext>
              </a:extLst>
            </p:cNvPr>
            <p:cNvSpPr/>
            <p:nvPr/>
          </p:nvSpPr>
          <p:spPr>
            <a:xfrm>
              <a:off x="8333257" y="5570086"/>
              <a:ext cx="1002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sz="1400" b="1">
                  <a:solidFill>
                    <a:prstClr val="black"/>
                  </a:solidFill>
                  <a:cs typeface="Calibri" panose="020F0502020204030204" pitchFamily="34" charset="0"/>
                </a:rPr>
                <a:t>1 Week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FA4E77B-C5DC-41CA-8941-3AB20E733D65}"/>
                </a:ext>
              </a:extLst>
            </p:cNvPr>
            <p:cNvSpPr/>
            <p:nvPr/>
          </p:nvSpPr>
          <p:spPr>
            <a:xfrm>
              <a:off x="6159076" y="5557823"/>
              <a:ext cx="1002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sz="1400" b="1">
                  <a:solidFill>
                    <a:prstClr val="black"/>
                  </a:solidFill>
                  <a:cs typeface="Calibri" panose="020F0502020204030204" pitchFamily="34" charset="0"/>
                </a:rPr>
                <a:t>3 Weeks</a:t>
              </a:r>
            </a:p>
          </p:txBody>
        </p:sp>
        <p:sp>
          <p:nvSpPr>
            <p:cNvPr id="120" name="Arrow: Chevron 119">
              <a:extLst>
                <a:ext uri="{FF2B5EF4-FFF2-40B4-BE49-F238E27FC236}">
                  <a16:creationId xmlns:a16="http://schemas.microsoft.com/office/drawing/2014/main" id="{D89CBDA0-4455-4E59-956D-37D399745C93}"/>
                </a:ext>
              </a:extLst>
            </p:cNvPr>
            <p:cNvSpPr/>
            <p:nvPr/>
          </p:nvSpPr>
          <p:spPr>
            <a:xfrm>
              <a:off x="3554697" y="1603998"/>
              <a:ext cx="1858248" cy="547253"/>
            </a:xfrm>
            <a:prstGeom prst="chevron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Arrow: Chevron 4">
              <a:extLst>
                <a:ext uri="{FF2B5EF4-FFF2-40B4-BE49-F238E27FC236}">
                  <a16:creationId xmlns:a16="http://schemas.microsoft.com/office/drawing/2014/main" id="{D3152BD3-79BE-4541-914A-6D4DC9E01A16}"/>
                </a:ext>
              </a:extLst>
            </p:cNvPr>
            <p:cNvSpPr txBox="1"/>
            <p:nvPr/>
          </p:nvSpPr>
          <p:spPr>
            <a:xfrm>
              <a:off x="3970935" y="1614885"/>
              <a:ext cx="1139469" cy="53885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flat" dir="t"/>
            </a:scene3d>
            <a:sp3d/>
          </p:spPr>
          <p:txBody>
            <a:bodyPr spcFirstLastPara="0" vert="horz" wrap="square" lIns="80010" tIns="26670" rIns="26670" bIns="2667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Proof of Concept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F5B9A257-05BF-4BEF-80F1-5FB953A4AC21}"/>
                </a:ext>
              </a:extLst>
            </p:cNvPr>
            <p:cNvSpPr/>
            <p:nvPr/>
          </p:nvSpPr>
          <p:spPr>
            <a:xfrm>
              <a:off x="8003838" y="2377426"/>
              <a:ext cx="1728968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defTabSz="914400">
                <a:buFont typeface="Arial" panose="020B0604020202020204" pitchFamily="34" charset="0"/>
                <a:buChar char="•"/>
                <a:defRPr/>
              </a:pPr>
              <a:r>
                <a:rPr lang="en-US" sz="1400">
                  <a:solidFill>
                    <a:prstClr val="black"/>
                  </a:solidFill>
                  <a:cs typeface="Calibri" panose="020F0502020204030204" pitchFamily="34" charset="0"/>
                </a:rPr>
                <a:t>Create and execute Installation scripts for Deployments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  <a:defRPr/>
              </a:pP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  <a:p>
              <a:pPr marL="285750" indent="-285750" defTabSz="914400">
                <a:buFont typeface="Arial" panose="020B0604020202020204" pitchFamily="34" charset="0"/>
                <a:buChar char="•"/>
                <a:defRPr/>
              </a:pPr>
              <a:r>
                <a:rPr lang="en-US" sz="1400">
                  <a:solidFill>
                    <a:prstClr val="black"/>
                  </a:solidFill>
                  <a:cs typeface="Calibri" panose="020F0502020204030204" pitchFamily="34" charset="0"/>
                </a:rPr>
                <a:t>Acceptance Statement</a:t>
              </a:r>
            </a:p>
            <a:p>
              <a:pPr marL="285750" indent="-285750" defTabSz="914400">
                <a:buFont typeface="Arial" panose="020B0604020202020204" pitchFamily="34" charset="0"/>
                <a:buChar char="•"/>
                <a:defRPr/>
              </a:pP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  <a:p>
              <a:pPr marL="285750" indent="-285750" defTabSz="914400">
                <a:buFont typeface="Arial" panose="020B0604020202020204" pitchFamily="34" charset="0"/>
                <a:buChar char="•"/>
                <a:defRPr/>
              </a:pPr>
              <a:r>
                <a:rPr lang="en-US" sz="1400">
                  <a:solidFill>
                    <a:prstClr val="black"/>
                  </a:solidFill>
                  <a:cs typeface="Calibri" panose="020F0502020204030204" pitchFamily="34" charset="0"/>
                </a:rPr>
                <a:t>Other closure activities as applicable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9FD09BA-5EE0-4A49-B227-F67F6A5085BA}"/>
                </a:ext>
              </a:extLst>
            </p:cNvPr>
            <p:cNvSpPr/>
            <p:nvPr/>
          </p:nvSpPr>
          <p:spPr>
            <a:xfrm>
              <a:off x="3948929" y="5538582"/>
              <a:ext cx="1002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sz="1400" b="1">
                  <a:solidFill>
                    <a:prstClr val="black"/>
                  </a:solidFill>
                  <a:cs typeface="Calibri" panose="020F0502020204030204" pitchFamily="34" charset="0"/>
                </a:rPr>
                <a:t>2 Weeks</a:t>
              </a:r>
            </a:p>
          </p:txBody>
        </p:sp>
        <p:sp>
          <p:nvSpPr>
            <p:cNvPr id="124" name="Action Button: Go Forward or Next 123">
              <a:hlinkClick r:id="" action="ppaction://hlinkshowjump?jump=nextslide" highlightClick="1"/>
              <a:extLst>
                <a:ext uri="{FF2B5EF4-FFF2-40B4-BE49-F238E27FC236}">
                  <a16:creationId xmlns:a16="http://schemas.microsoft.com/office/drawing/2014/main" id="{1E2FE10C-A723-41BD-B7D1-6E8D7CDF5E50}"/>
                </a:ext>
              </a:extLst>
            </p:cNvPr>
            <p:cNvSpPr/>
            <p:nvPr/>
          </p:nvSpPr>
          <p:spPr>
            <a:xfrm>
              <a:off x="3272610" y="5558155"/>
              <a:ext cx="270683" cy="298500"/>
            </a:xfrm>
            <a:prstGeom prst="actionButtonForwardNex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84C0FA1-A859-49C7-98F1-25E434A5D32F}"/>
                </a:ext>
              </a:extLst>
            </p:cNvPr>
            <p:cNvSpPr txBox="1"/>
            <p:nvPr/>
          </p:nvSpPr>
          <p:spPr>
            <a:xfrm>
              <a:off x="2963918" y="5895233"/>
              <a:ext cx="79878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Go-Ahead</a:t>
              </a:r>
              <a:endParaRPr kumimoji="0" lang="en-US" sz="18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FF24425-E7E5-44A5-98F1-284EB1698248}"/>
                </a:ext>
              </a:extLst>
            </p:cNvPr>
            <p:cNvSpPr/>
            <p:nvPr/>
          </p:nvSpPr>
          <p:spPr>
            <a:xfrm>
              <a:off x="5553135" y="2357415"/>
              <a:ext cx="957571" cy="416462"/>
            </a:xfrm>
            <a:prstGeom prst="round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Develop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D3DAA6A-3BD6-479E-B71D-A6D17A79AA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2938" y="2363500"/>
              <a:ext cx="3472" cy="2845547"/>
            </a:xfrm>
            <a:prstGeom prst="line">
              <a:avLst/>
            </a:prstGeom>
            <a:noFill/>
            <a:ln w="9525" cap="flat" cmpd="sng" algn="ctr">
              <a:solidFill>
                <a:srgbClr val="A5A5A5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680BAAE-F524-47A1-98A8-15169BB090E3}"/>
                </a:ext>
              </a:extLst>
            </p:cNvPr>
            <p:cNvSpPr/>
            <p:nvPr/>
          </p:nvSpPr>
          <p:spPr>
            <a:xfrm>
              <a:off x="5488880" y="2818424"/>
              <a:ext cx="118341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US" sz="1200">
                  <a:solidFill>
                    <a:prstClr val="black"/>
                  </a:solidFill>
                  <a:cs typeface="Calibri" panose="020F0502020204030204" pitchFamily="34" charset="0"/>
                </a:rPr>
                <a:t>Develop integration code and any custom interfaces</a:t>
              </a:r>
            </a:p>
            <a:p>
              <a:pPr defTabSz="914400">
                <a:defRPr/>
              </a:pPr>
              <a:endParaRPr lang="en-US" sz="1200">
                <a:solidFill>
                  <a:prstClr val="black"/>
                </a:solidFill>
                <a:cs typeface="Calibri" panose="020F0502020204030204" pitchFamily="34" charset="0"/>
              </a:endParaRPr>
            </a:p>
            <a:p>
              <a:pPr defTabSz="914400">
                <a:defRPr/>
              </a:pPr>
              <a:r>
                <a:rPr lang="en-US" sz="1200">
                  <a:solidFill>
                    <a:prstClr val="black"/>
                  </a:solidFill>
                  <a:cs typeface="Calibri" panose="020F0502020204030204" pitchFamily="34" charset="0"/>
                </a:rPr>
                <a:t>Configure as per final implementation requirements</a:t>
              </a:r>
            </a:p>
          </p:txBody>
        </p:sp>
        <p:sp>
          <p:nvSpPr>
            <p:cNvPr id="129" name="Arrow: Chevron 128">
              <a:extLst>
                <a:ext uri="{FF2B5EF4-FFF2-40B4-BE49-F238E27FC236}">
                  <a16:creationId xmlns:a16="http://schemas.microsoft.com/office/drawing/2014/main" id="{1C05AC2F-5157-473F-BA88-9F4CE336CA1B}"/>
                </a:ext>
              </a:extLst>
            </p:cNvPr>
            <p:cNvSpPr/>
            <p:nvPr/>
          </p:nvSpPr>
          <p:spPr>
            <a:xfrm>
              <a:off x="7868076" y="1620008"/>
              <a:ext cx="1881896" cy="547253"/>
            </a:xfrm>
            <a:prstGeom prst="chevron">
              <a:avLst/>
            </a:prstGeom>
            <a:solidFill>
              <a:srgbClr val="70AD47">
                <a:lumMod val="50000"/>
              </a:srgbClr>
            </a:soli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Arrow: Chevron 4">
              <a:extLst>
                <a:ext uri="{FF2B5EF4-FFF2-40B4-BE49-F238E27FC236}">
                  <a16:creationId xmlns:a16="http://schemas.microsoft.com/office/drawing/2014/main" id="{14BAB8F3-C0B1-4F21-9D64-129B5987BB1F}"/>
                </a:ext>
              </a:extLst>
            </p:cNvPr>
            <p:cNvSpPr txBox="1"/>
            <p:nvPr/>
          </p:nvSpPr>
          <p:spPr>
            <a:xfrm>
              <a:off x="8300433" y="1636916"/>
              <a:ext cx="1048534" cy="53885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flat" dir="t"/>
            </a:scene3d>
            <a:sp3d/>
          </p:spPr>
          <p:txBody>
            <a:bodyPr spcFirstLastPara="0" vert="horz" wrap="square" lIns="80010" tIns="26670" rIns="26670" bIns="2667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Deployment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765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8E277DE-E7C7-4E85-808D-4D24DF307A23}"/>
              </a:ext>
            </a:extLst>
          </p:cNvPr>
          <p:cNvSpPr/>
          <p:nvPr/>
        </p:nvSpPr>
        <p:spPr>
          <a:xfrm>
            <a:off x="739339" y="2201654"/>
            <a:ext cx="3503427" cy="165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" name="그룹 8">
            <a:extLst>
              <a:ext uri="{FF2B5EF4-FFF2-40B4-BE49-F238E27FC236}">
                <a16:creationId xmlns:a16="http://schemas.microsoft.com/office/drawing/2014/main" id="{8F7CF1C4-EF35-48F2-93E9-E60CEB25C700}"/>
              </a:ext>
            </a:extLst>
          </p:cNvPr>
          <p:cNvGrpSpPr/>
          <p:nvPr/>
        </p:nvGrpSpPr>
        <p:grpSpPr>
          <a:xfrm>
            <a:off x="720431" y="1113037"/>
            <a:ext cx="11443859" cy="1160647"/>
            <a:chOff x="1" y="1412530"/>
            <a:chExt cx="12191999" cy="1160647"/>
          </a:xfrm>
        </p:grpSpPr>
        <p:sp>
          <p:nvSpPr>
            <p:cNvPr id="4" name="Rectangle 35">
              <a:extLst>
                <a:ext uri="{FF2B5EF4-FFF2-40B4-BE49-F238E27FC236}">
                  <a16:creationId xmlns:a16="http://schemas.microsoft.com/office/drawing/2014/main" id="{B6C7D413-79A6-41AA-B322-4CD1CBF2BD90}"/>
                </a:ext>
              </a:extLst>
            </p:cNvPr>
            <p:cNvSpPr/>
            <p:nvPr/>
          </p:nvSpPr>
          <p:spPr>
            <a:xfrm>
              <a:off x="1" y="1412530"/>
              <a:ext cx="3032161" cy="1160647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28183"/>
                <a:gd name="connsiteY0" fmla="*/ 0 h 1160647"/>
                <a:gd name="connsiteX1" fmla="*/ 162135 w 3028183"/>
                <a:gd name="connsiteY1" fmla="*/ 246443 h 1160647"/>
                <a:gd name="connsiteX2" fmla="*/ 200642 w 3028183"/>
                <a:gd name="connsiteY2" fmla="*/ 326429 h 1160647"/>
                <a:gd name="connsiteX3" fmla="*/ 202669 w 3028183"/>
                <a:gd name="connsiteY3" fmla="*/ 326429 h 1160647"/>
                <a:gd name="connsiteX4" fmla="*/ 216856 w 3028183"/>
                <a:gd name="connsiteY4" fmla="*/ 326429 h 1160647"/>
                <a:gd name="connsiteX5" fmla="*/ 216856 w 3028183"/>
                <a:gd name="connsiteY5" fmla="*/ 350208 h 1160647"/>
                <a:gd name="connsiteX6" fmla="*/ 217363 w 3028183"/>
                <a:gd name="connsiteY6" fmla="*/ 351019 h 1160647"/>
                <a:gd name="connsiteX7" fmla="*/ 220909 w 3028183"/>
                <a:gd name="connsiteY7" fmla="*/ 356694 h 1160647"/>
                <a:gd name="connsiteX8" fmla="*/ 220909 w 3028183"/>
                <a:gd name="connsiteY8" fmla="*/ 471268 h 1160647"/>
                <a:gd name="connsiteX9" fmla="*/ 223189 w 3028183"/>
                <a:gd name="connsiteY9" fmla="*/ 471268 h 1160647"/>
                <a:gd name="connsiteX10" fmla="*/ 239150 w 3028183"/>
                <a:gd name="connsiteY10" fmla="*/ 471268 h 1160647"/>
                <a:gd name="connsiteX11" fmla="*/ 239150 w 3028183"/>
                <a:gd name="connsiteY11" fmla="*/ 611783 h 1160647"/>
                <a:gd name="connsiteX12" fmla="*/ 240670 w 3028183"/>
                <a:gd name="connsiteY12" fmla="*/ 611513 h 1160647"/>
                <a:gd name="connsiteX13" fmla="*/ 251310 w 3028183"/>
                <a:gd name="connsiteY13" fmla="*/ 609622 h 1160647"/>
                <a:gd name="connsiteX14" fmla="*/ 249283 w 3028183"/>
                <a:gd name="connsiteY14" fmla="*/ 698254 h 1160647"/>
                <a:gd name="connsiteX15" fmla="*/ 250803 w 3028183"/>
                <a:gd name="connsiteY15" fmla="*/ 698525 h 1160647"/>
                <a:gd name="connsiteX16" fmla="*/ 261443 w 3028183"/>
                <a:gd name="connsiteY16" fmla="*/ 700416 h 1160647"/>
                <a:gd name="connsiteX17" fmla="*/ 261696 w 3028183"/>
                <a:gd name="connsiteY17" fmla="*/ 701227 h 1160647"/>
                <a:gd name="connsiteX18" fmla="*/ 263470 w 3028183"/>
                <a:gd name="connsiteY18" fmla="*/ 706902 h 1160647"/>
                <a:gd name="connsiteX19" fmla="*/ 264230 w 3028183"/>
                <a:gd name="connsiteY19" fmla="*/ 704470 h 1160647"/>
                <a:gd name="connsiteX20" fmla="*/ 269550 w 3028183"/>
                <a:gd name="connsiteY20" fmla="*/ 687446 h 1160647"/>
                <a:gd name="connsiteX21" fmla="*/ 271323 w 3028183"/>
                <a:gd name="connsiteY21" fmla="*/ 687446 h 1160647"/>
                <a:gd name="connsiteX22" fmla="*/ 283737 w 3028183"/>
                <a:gd name="connsiteY22" fmla="*/ 687446 h 1160647"/>
                <a:gd name="connsiteX23" fmla="*/ 283737 w 3028183"/>
                <a:gd name="connsiteY23" fmla="*/ 719872 h 1160647"/>
                <a:gd name="connsiteX24" fmla="*/ 284750 w 3028183"/>
                <a:gd name="connsiteY24" fmla="*/ 720413 h 1160647"/>
                <a:gd name="connsiteX25" fmla="*/ 291844 w 3028183"/>
                <a:gd name="connsiteY25" fmla="*/ 724196 h 1160647"/>
                <a:gd name="connsiteX26" fmla="*/ 291844 w 3028183"/>
                <a:gd name="connsiteY26" fmla="*/ 725547 h 1160647"/>
                <a:gd name="connsiteX27" fmla="*/ 291844 w 3028183"/>
                <a:gd name="connsiteY27" fmla="*/ 735005 h 1160647"/>
                <a:gd name="connsiteX28" fmla="*/ 336431 w 3028183"/>
                <a:gd name="connsiteY28" fmla="*/ 735005 h 1160647"/>
                <a:gd name="connsiteX29" fmla="*/ 336431 w 3028183"/>
                <a:gd name="connsiteY29" fmla="*/ 736086 h 1160647"/>
                <a:gd name="connsiteX30" fmla="*/ 336431 w 3028183"/>
                <a:gd name="connsiteY30" fmla="*/ 743652 h 1160647"/>
                <a:gd name="connsiteX31" fmla="*/ 338457 w 3028183"/>
                <a:gd name="connsiteY31" fmla="*/ 743652 h 1160647"/>
                <a:gd name="connsiteX32" fmla="*/ 352644 w 3028183"/>
                <a:gd name="connsiteY32" fmla="*/ 743652 h 1160647"/>
                <a:gd name="connsiteX33" fmla="*/ 352644 w 3028183"/>
                <a:gd name="connsiteY33" fmla="*/ 713387 h 1160647"/>
                <a:gd name="connsiteX34" fmla="*/ 397231 w 3028183"/>
                <a:gd name="connsiteY34" fmla="*/ 713387 h 1160647"/>
                <a:gd name="connsiteX35" fmla="*/ 397231 w 3028183"/>
                <a:gd name="connsiteY35" fmla="*/ 712036 h 1160647"/>
                <a:gd name="connsiteX36" fmla="*/ 397231 w 3028183"/>
                <a:gd name="connsiteY36" fmla="*/ 702578 h 1160647"/>
                <a:gd name="connsiteX37" fmla="*/ 398245 w 3028183"/>
                <a:gd name="connsiteY37" fmla="*/ 702578 h 1160647"/>
                <a:gd name="connsiteX38" fmla="*/ 405338 w 3028183"/>
                <a:gd name="connsiteY38" fmla="*/ 702578 h 1160647"/>
                <a:gd name="connsiteX39" fmla="*/ 405338 w 3028183"/>
                <a:gd name="connsiteY39" fmla="*/ 700687 h 1160647"/>
                <a:gd name="connsiteX40" fmla="*/ 405338 w 3028183"/>
                <a:gd name="connsiteY40" fmla="*/ 687446 h 1160647"/>
                <a:gd name="connsiteX41" fmla="*/ 406098 w 3028183"/>
                <a:gd name="connsiteY41" fmla="*/ 687446 h 1160647"/>
                <a:gd name="connsiteX42" fmla="*/ 411418 w 3028183"/>
                <a:gd name="connsiteY42" fmla="*/ 687446 h 1160647"/>
                <a:gd name="connsiteX43" fmla="*/ 411418 w 3028183"/>
                <a:gd name="connsiteY43" fmla="*/ 686365 h 1160647"/>
                <a:gd name="connsiteX44" fmla="*/ 411418 w 3028183"/>
                <a:gd name="connsiteY44" fmla="*/ 678798 h 1160647"/>
                <a:gd name="connsiteX45" fmla="*/ 413445 w 3028183"/>
                <a:gd name="connsiteY45" fmla="*/ 678798 h 1160647"/>
                <a:gd name="connsiteX46" fmla="*/ 427632 w 3028183"/>
                <a:gd name="connsiteY46" fmla="*/ 678798 h 1160647"/>
                <a:gd name="connsiteX47" fmla="*/ 427632 w 3028183"/>
                <a:gd name="connsiteY47" fmla="*/ 679879 h 1160647"/>
                <a:gd name="connsiteX48" fmla="*/ 427632 w 3028183"/>
                <a:gd name="connsiteY48" fmla="*/ 687446 h 1160647"/>
                <a:gd name="connsiteX49" fmla="*/ 449925 w 3028183"/>
                <a:gd name="connsiteY49" fmla="*/ 687446 h 1160647"/>
                <a:gd name="connsiteX50" fmla="*/ 449925 w 3028183"/>
                <a:gd name="connsiteY50" fmla="*/ 685554 h 1160647"/>
                <a:gd name="connsiteX51" fmla="*/ 449925 w 3028183"/>
                <a:gd name="connsiteY51" fmla="*/ 672313 h 1160647"/>
                <a:gd name="connsiteX52" fmla="*/ 451699 w 3028183"/>
                <a:gd name="connsiteY52" fmla="*/ 672313 h 1160647"/>
                <a:gd name="connsiteX53" fmla="*/ 464112 w 3028183"/>
                <a:gd name="connsiteY53" fmla="*/ 672313 h 1160647"/>
                <a:gd name="connsiteX54" fmla="*/ 464112 w 3028183"/>
                <a:gd name="connsiteY54" fmla="*/ 696093 h 1160647"/>
                <a:gd name="connsiteX55" fmla="*/ 465126 w 3028183"/>
                <a:gd name="connsiteY55" fmla="*/ 696093 h 1160647"/>
                <a:gd name="connsiteX56" fmla="*/ 472219 w 3028183"/>
                <a:gd name="connsiteY56" fmla="*/ 696093 h 1160647"/>
                <a:gd name="connsiteX57" fmla="*/ 472219 w 3028183"/>
                <a:gd name="connsiteY57" fmla="*/ 695012 h 1160647"/>
                <a:gd name="connsiteX58" fmla="*/ 472219 w 3028183"/>
                <a:gd name="connsiteY58" fmla="*/ 687446 h 1160647"/>
                <a:gd name="connsiteX59" fmla="*/ 473992 w 3028183"/>
                <a:gd name="connsiteY59" fmla="*/ 687446 h 1160647"/>
                <a:gd name="connsiteX60" fmla="*/ 486406 w 3028183"/>
                <a:gd name="connsiteY60" fmla="*/ 687446 h 1160647"/>
                <a:gd name="connsiteX61" fmla="*/ 486406 w 3028183"/>
                <a:gd name="connsiteY61" fmla="*/ 713387 h 1160647"/>
                <a:gd name="connsiteX62" fmla="*/ 488433 w 3028183"/>
                <a:gd name="connsiteY62" fmla="*/ 713387 h 1160647"/>
                <a:gd name="connsiteX63" fmla="*/ 502619 w 3028183"/>
                <a:gd name="connsiteY63" fmla="*/ 713387 h 1160647"/>
                <a:gd name="connsiteX64" fmla="*/ 502619 w 3028183"/>
                <a:gd name="connsiteY64" fmla="*/ 715008 h 1160647"/>
                <a:gd name="connsiteX65" fmla="*/ 502619 w 3028183"/>
                <a:gd name="connsiteY65" fmla="*/ 726358 h 1160647"/>
                <a:gd name="connsiteX66" fmla="*/ 503379 w 3028183"/>
                <a:gd name="connsiteY66" fmla="*/ 726358 h 1160647"/>
                <a:gd name="connsiteX67" fmla="*/ 508700 w 3028183"/>
                <a:gd name="connsiteY67" fmla="*/ 726358 h 1160647"/>
                <a:gd name="connsiteX68" fmla="*/ 508700 w 3028183"/>
                <a:gd name="connsiteY68" fmla="*/ 725547 h 1160647"/>
                <a:gd name="connsiteX69" fmla="*/ 508700 w 3028183"/>
                <a:gd name="connsiteY69" fmla="*/ 719872 h 1160647"/>
                <a:gd name="connsiteX70" fmla="*/ 539100 w 3028183"/>
                <a:gd name="connsiteY70" fmla="*/ 719872 h 1160647"/>
                <a:gd name="connsiteX71" fmla="*/ 539100 w 3028183"/>
                <a:gd name="connsiteY71" fmla="*/ 743652 h 1160647"/>
                <a:gd name="connsiteX72" fmla="*/ 540113 w 3028183"/>
                <a:gd name="connsiteY72" fmla="*/ 743652 h 1160647"/>
                <a:gd name="connsiteX73" fmla="*/ 547207 w 3028183"/>
                <a:gd name="connsiteY73" fmla="*/ 743652 h 1160647"/>
                <a:gd name="connsiteX74" fmla="*/ 547207 w 3028183"/>
                <a:gd name="connsiteY74" fmla="*/ 744733 h 1160647"/>
                <a:gd name="connsiteX75" fmla="*/ 547207 w 3028183"/>
                <a:gd name="connsiteY75" fmla="*/ 752299 h 1160647"/>
                <a:gd name="connsiteX76" fmla="*/ 547967 w 3028183"/>
                <a:gd name="connsiteY76" fmla="*/ 752299 h 1160647"/>
                <a:gd name="connsiteX77" fmla="*/ 553287 w 3028183"/>
                <a:gd name="connsiteY77" fmla="*/ 752299 h 1160647"/>
                <a:gd name="connsiteX78" fmla="*/ 553287 w 3028183"/>
                <a:gd name="connsiteY78" fmla="*/ 750137 h 1160647"/>
                <a:gd name="connsiteX79" fmla="*/ 553287 w 3028183"/>
                <a:gd name="connsiteY79" fmla="*/ 735005 h 1160647"/>
                <a:gd name="connsiteX80" fmla="*/ 554300 w 3028183"/>
                <a:gd name="connsiteY80" fmla="*/ 735005 h 1160647"/>
                <a:gd name="connsiteX81" fmla="*/ 561394 w 3028183"/>
                <a:gd name="connsiteY81" fmla="*/ 735005 h 1160647"/>
                <a:gd name="connsiteX82" fmla="*/ 561394 w 3028183"/>
                <a:gd name="connsiteY82" fmla="*/ 736086 h 1160647"/>
                <a:gd name="connsiteX83" fmla="*/ 561394 w 3028183"/>
                <a:gd name="connsiteY83" fmla="*/ 743652 h 1160647"/>
                <a:gd name="connsiteX84" fmla="*/ 566714 w 3028183"/>
                <a:gd name="connsiteY84" fmla="*/ 741659 h 1160647"/>
                <a:gd name="connsiteX85" fmla="*/ 567474 w 3028183"/>
                <a:gd name="connsiteY85" fmla="*/ 740679 h 1160647"/>
                <a:gd name="connsiteX86" fmla="*/ 567474 w 3028183"/>
                <a:gd name="connsiteY86" fmla="*/ 735005 h 1160647"/>
                <a:gd name="connsiteX87" fmla="*/ 605981 w 3028183"/>
                <a:gd name="connsiteY87" fmla="*/ 735005 h 1160647"/>
                <a:gd name="connsiteX88" fmla="*/ 605981 w 3028183"/>
                <a:gd name="connsiteY88" fmla="*/ 758784 h 1160647"/>
                <a:gd name="connsiteX89" fmla="*/ 608007 w 3028183"/>
                <a:gd name="connsiteY89" fmla="*/ 758784 h 1160647"/>
                <a:gd name="connsiteX90" fmla="*/ 622194 w 3028183"/>
                <a:gd name="connsiteY90" fmla="*/ 758784 h 1160647"/>
                <a:gd name="connsiteX91" fmla="*/ 622194 w 3028183"/>
                <a:gd name="connsiteY91" fmla="*/ 759865 h 1160647"/>
                <a:gd name="connsiteX92" fmla="*/ 622194 w 3028183"/>
                <a:gd name="connsiteY92" fmla="*/ 767431 h 1160647"/>
                <a:gd name="connsiteX93" fmla="*/ 623968 w 3028183"/>
                <a:gd name="connsiteY93" fmla="*/ 767431 h 1160647"/>
                <a:gd name="connsiteX94" fmla="*/ 636381 w 3028183"/>
                <a:gd name="connsiteY94" fmla="*/ 767431 h 1160647"/>
                <a:gd name="connsiteX95" fmla="*/ 636381 w 3028183"/>
                <a:gd name="connsiteY95" fmla="*/ 743652 h 1160647"/>
                <a:gd name="connsiteX96" fmla="*/ 637394 w 3028183"/>
                <a:gd name="connsiteY96" fmla="*/ 743652 h 1160647"/>
                <a:gd name="connsiteX97" fmla="*/ 644488 w 3028183"/>
                <a:gd name="connsiteY97" fmla="*/ 743652 h 1160647"/>
                <a:gd name="connsiteX98" fmla="*/ 644488 w 3028183"/>
                <a:gd name="connsiteY98" fmla="*/ 711225 h 1160647"/>
                <a:gd name="connsiteX99" fmla="*/ 645501 w 3028183"/>
                <a:gd name="connsiteY99" fmla="*/ 711225 h 1160647"/>
                <a:gd name="connsiteX100" fmla="*/ 652595 w 3028183"/>
                <a:gd name="connsiteY100" fmla="*/ 711225 h 1160647"/>
                <a:gd name="connsiteX101" fmla="*/ 652595 w 3028183"/>
                <a:gd name="connsiteY101" fmla="*/ 709334 h 1160647"/>
                <a:gd name="connsiteX102" fmla="*/ 652595 w 3028183"/>
                <a:gd name="connsiteY102" fmla="*/ 696093 h 1160647"/>
                <a:gd name="connsiteX103" fmla="*/ 651328 w 3028183"/>
                <a:gd name="connsiteY103" fmla="*/ 694471 h 1160647"/>
                <a:gd name="connsiteX104" fmla="*/ 656648 w 3028183"/>
                <a:gd name="connsiteY104" fmla="*/ 683122 h 1160647"/>
                <a:gd name="connsiteX105" fmla="*/ 664755 w 3028183"/>
                <a:gd name="connsiteY105" fmla="*/ 711225 h 1160647"/>
                <a:gd name="connsiteX106" fmla="*/ 665515 w 3028183"/>
                <a:gd name="connsiteY106" fmla="*/ 711225 h 1160647"/>
                <a:gd name="connsiteX107" fmla="*/ 670835 w 3028183"/>
                <a:gd name="connsiteY107" fmla="*/ 711225 h 1160647"/>
                <a:gd name="connsiteX108" fmla="*/ 670835 w 3028183"/>
                <a:gd name="connsiteY108" fmla="*/ 605298 h 1160647"/>
                <a:gd name="connsiteX109" fmla="*/ 672355 w 3028183"/>
                <a:gd name="connsiteY109" fmla="*/ 605298 h 1160647"/>
                <a:gd name="connsiteX110" fmla="*/ 682995 w 3028183"/>
                <a:gd name="connsiteY110" fmla="*/ 605298 h 1160647"/>
                <a:gd name="connsiteX111" fmla="*/ 682995 w 3028183"/>
                <a:gd name="connsiteY111" fmla="*/ 557739 h 1160647"/>
                <a:gd name="connsiteX112" fmla="*/ 709342 w 3028183"/>
                <a:gd name="connsiteY112" fmla="*/ 557739 h 1160647"/>
                <a:gd name="connsiteX113" fmla="*/ 709342 w 3028183"/>
                <a:gd name="connsiteY113" fmla="*/ 536121 h 1160647"/>
                <a:gd name="connsiteX114" fmla="*/ 743796 w 3028183"/>
                <a:gd name="connsiteY114" fmla="*/ 536121 h 1160647"/>
                <a:gd name="connsiteX115" fmla="*/ 743796 w 3028183"/>
                <a:gd name="connsiteY115" fmla="*/ 538553 h 1160647"/>
                <a:gd name="connsiteX116" fmla="*/ 743796 w 3028183"/>
                <a:gd name="connsiteY116" fmla="*/ 555577 h 1160647"/>
                <a:gd name="connsiteX117" fmla="*/ 746076 w 3028183"/>
                <a:gd name="connsiteY117" fmla="*/ 555577 h 1160647"/>
                <a:gd name="connsiteX118" fmla="*/ 762036 w 3028183"/>
                <a:gd name="connsiteY118" fmla="*/ 555577 h 1160647"/>
                <a:gd name="connsiteX119" fmla="*/ 762036 w 3028183"/>
                <a:gd name="connsiteY119" fmla="*/ 603136 h 1160647"/>
                <a:gd name="connsiteX120" fmla="*/ 763049 w 3028183"/>
                <a:gd name="connsiteY120" fmla="*/ 603136 h 1160647"/>
                <a:gd name="connsiteX121" fmla="*/ 770143 w 3028183"/>
                <a:gd name="connsiteY121" fmla="*/ 603136 h 1160647"/>
                <a:gd name="connsiteX122" fmla="*/ 784330 w 3028183"/>
                <a:gd name="connsiteY122" fmla="*/ 607460 h 1160647"/>
                <a:gd name="connsiteX123" fmla="*/ 784330 w 3028183"/>
                <a:gd name="connsiteY123" fmla="*/ 646372 h 1160647"/>
                <a:gd name="connsiteX124" fmla="*/ 785343 w 3028183"/>
                <a:gd name="connsiteY124" fmla="*/ 646372 h 1160647"/>
                <a:gd name="connsiteX125" fmla="*/ 792436 w 3028183"/>
                <a:gd name="connsiteY125" fmla="*/ 646372 h 1160647"/>
                <a:gd name="connsiteX126" fmla="*/ 792436 w 3028183"/>
                <a:gd name="connsiteY126" fmla="*/ 647993 h 1160647"/>
                <a:gd name="connsiteX127" fmla="*/ 792436 w 3028183"/>
                <a:gd name="connsiteY127" fmla="*/ 659342 h 1160647"/>
                <a:gd name="connsiteX128" fmla="*/ 794463 w 3028183"/>
                <a:gd name="connsiteY128" fmla="*/ 659342 h 1160647"/>
                <a:gd name="connsiteX129" fmla="*/ 808650 w 3028183"/>
                <a:gd name="connsiteY129" fmla="*/ 659342 h 1160647"/>
                <a:gd name="connsiteX130" fmla="*/ 814730 w 3028183"/>
                <a:gd name="connsiteY130" fmla="*/ 665828 h 1160647"/>
                <a:gd name="connsiteX131" fmla="*/ 814730 w 3028183"/>
                <a:gd name="connsiteY131" fmla="*/ 687446 h 1160647"/>
                <a:gd name="connsiteX132" fmla="*/ 817010 w 3028183"/>
                <a:gd name="connsiteY132" fmla="*/ 687446 h 1160647"/>
                <a:gd name="connsiteX133" fmla="*/ 832970 w 3028183"/>
                <a:gd name="connsiteY133" fmla="*/ 687446 h 1160647"/>
                <a:gd name="connsiteX134" fmla="*/ 832970 w 3028183"/>
                <a:gd name="connsiteY134" fmla="*/ 688526 h 1160647"/>
                <a:gd name="connsiteX135" fmla="*/ 832970 w 3028183"/>
                <a:gd name="connsiteY135" fmla="*/ 696093 h 1160647"/>
                <a:gd name="connsiteX136" fmla="*/ 834237 w 3028183"/>
                <a:gd name="connsiteY136" fmla="*/ 696093 h 1160647"/>
                <a:gd name="connsiteX137" fmla="*/ 843104 w 3028183"/>
                <a:gd name="connsiteY137" fmla="*/ 696093 h 1160647"/>
                <a:gd name="connsiteX138" fmla="*/ 843104 w 3028183"/>
                <a:gd name="connsiteY138" fmla="*/ 698254 h 1160647"/>
                <a:gd name="connsiteX139" fmla="*/ 843104 w 3028183"/>
                <a:gd name="connsiteY139" fmla="*/ 713387 h 1160647"/>
                <a:gd name="connsiteX140" fmla="*/ 847157 w 3028183"/>
                <a:gd name="connsiteY140" fmla="*/ 711495 h 1160647"/>
                <a:gd name="connsiteX141" fmla="*/ 847157 w 3028183"/>
                <a:gd name="connsiteY141" fmla="*/ 698254 h 1160647"/>
                <a:gd name="connsiteX142" fmla="*/ 848170 w 3028183"/>
                <a:gd name="connsiteY142" fmla="*/ 698254 h 1160647"/>
                <a:gd name="connsiteX143" fmla="*/ 855264 w 3028183"/>
                <a:gd name="connsiteY143" fmla="*/ 698254 h 1160647"/>
                <a:gd name="connsiteX144" fmla="*/ 855264 w 3028183"/>
                <a:gd name="connsiteY144" fmla="*/ 699876 h 1160647"/>
                <a:gd name="connsiteX145" fmla="*/ 855264 w 3028183"/>
                <a:gd name="connsiteY145" fmla="*/ 711225 h 1160647"/>
                <a:gd name="connsiteX146" fmla="*/ 856024 w 3028183"/>
                <a:gd name="connsiteY146" fmla="*/ 711225 h 1160647"/>
                <a:gd name="connsiteX147" fmla="*/ 861344 w 3028183"/>
                <a:gd name="connsiteY147" fmla="*/ 711225 h 1160647"/>
                <a:gd name="connsiteX148" fmla="*/ 909984 w 3028183"/>
                <a:gd name="connsiteY148" fmla="*/ 706902 h 1160647"/>
                <a:gd name="connsiteX149" fmla="*/ 909984 w 3028183"/>
                <a:gd name="connsiteY149" fmla="*/ 708253 h 1160647"/>
                <a:gd name="connsiteX150" fmla="*/ 909984 w 3028183"/>
                <a:gd name="connsiteY150" fmla="*/ 717710 h 1160647"/>
                <a:gd name="connsiteX151" fmla="*/ 910744 w 3028183"/>
                <a:gd name="connsiteY151" fmla="*/ 717710 h 1160647"/>
                <a:gd name="connsiteX152" fmla="*/ 916065 w 3028183"/>
                <a:gd name="connsiteY152" fmla="*/ 717710 h 1160647"/>
                <a:gd name="connsiteX153" fmla="*/ 916065 w 3028183"/>
                <a:gd name="connsiteY153" fmla="*/ 719872 h 1160647"/>
                <a:gd name="connsiteX154" fmla="*/ 916065 w 3028183"/>
                <a:gd name="connsiteY154" fmla="*/ 735005 h 1160647"/>
                <a:gd name="connsiteX155" fmla="*/ 918091 w 3028183"/>
                <a:gd name="connsiteY155" fmla="*/ 733654 h 1160647"/>
                <a:gd name="connsiteX156" fmla="*/ 932278 w 3028183"/>
                <a:gd name="connsiteY156" fmla="*/ 724196 h 1160647"/>
                <a:gd name="connsiteX157" fmla="*/ 938358 w 3028183"/>
                <a:gd name="connsiteY157" fmla="*/ 683122 h 1160647"/>
                <a:gd name="connsiteX158" fmla="*/ 939118 w 3028183"/>
                <a:gd name="connsiteY158" fmla="*/ 682852 h 1160647"/>
                <a:gd name="connsiteX159" fmla="*/ 944438 w 3028183"/>
                <a:gd name="connsiteY159" fmla="*/ 680960 h 1160647"/>
                <a:gd name="connsiteX160" fmla="*/ 946465 w 3028183"/>
                <a:gd name="connsiteY160" fmla="*/ 611783 h 1160647"/>
                <a:gd name="connsiteX161" fmla="*/ 948492 w 3028183"/>
                <a:gd name="connsiteY161" fmla="*/ 680960 h 1160647"/>
                <a:gd name="connsiteX162" fmla="*/ 949252 w 3028183"/>
                <a:gd name="connsiteY162" fmla="*/ 681230 h 1160647"/>
                <a:gd name="connsiteX163" fmla="*/ 954572 w 3028183"/>
                <a:gd name="connsiteY163" fmla="*/ 683122 h 1160647"/>
                <a:gd name="connsiteX164" fmla="*/ 954572 w 3028183"/>
                <a:gd name="connsiteY164" fmla="*/ 596651 h 1160647"/>
                <a:gd name="connsiteX165" fmla="*/ 958625 w 3028183"/>
                <a:gd name="connsiteY165" fmla="*/ 564224 h 1160647"/>
                <a:gd name="connsiteX166" fmla="*/ 997132 w 3028183"/>
                <a:gd name="connsiteY166" fmla="*/ 564224 h 1160647"/>
                <a:gd name="connsiteX167" fmla="*/ 997132 w 3028183"/>
                <a:gd name="connsiteY167" fmla="*/ 596651 h 1160647"/>
                <a:gd name="connsiteX168" fmla="*/ 997892 w 3028183"/>
                <a:gd name="connsiteY168" fmla="*/ 596651 h 1160647"/>
                <a:gd name="connsiteX169" fmla="*/ 1003212 w 3028183"/>
                <a:gd name="connsiteY169" fmla="*/ 596651 h 1160647"/>
                <a:gd name="connsiteX170" fmla="*/ 1003212 w 3028183"/>
                <a:gd name="connsiteY170" fmla="*/ 514503 h 1160647"/>
                <a:gd name="connsiteX171" fmla="*/ 1004986 w 3028183"/>
                <a:gd name="connsiteY171" fmla="*/ 514503 h 1160647"/>
                <a:gd name="connsiteX172" fmla="*/ 1017399 w 3028183"/>
                <a:gd name="connsiteY172" fmla="*/ 514503 h 1160647"/>
                <a:gd name="connsiteX173" fmla="*/ 1017399 w 3028183"/>
                <a:gd name="connsiteY173" fmla="*/ 512612 h 1160647"/>
                <a:gd name="connsiteX174" fmla="*/ 1017399 w 3028183"/>
                <a:gd name="connsiteY174" fmla="*/ 499371 h 1160647"/>
                <a:gd name="connsiteX175" fmla="*/ 1039693 w 3028183"/>
                <a:gd name="connsiteY175" fmla="*/ 499371 h 1160647"/>
                <a:gd name="connsiteX176" fmla="*/ 1039693 w 3028183"/>
                <a:gd name="connsiteY176" fmla="*/ 498290 h 1160647"/>
                <a:gd name="connsiteX177" fmla="*/ 1039693 w 3028183"/>
                <a:gd name="connsiteY177" fmla="*/ 490724 h 1160647"/>
                <a:gd name="connsiteX178" fmla="*/ 1041466 w 3028183"/>
                <a:gd name="connsiteY178" fmla="*/ 490724 h 1160647"/>
                <a:gd name="connsiteX179" fmla="*/ 1053880 w 3028183"/>
                <a:gd name="connsiteY179" fmla="*/ 490724 h 1160647"/>
                <a:gd name="connsiteX180" fmla="*/ 1053880 w 3028183"/>
                <a:gd name="connsiteY180" fmla="*/ 491805 h 1160647"/>
                <a:gd name="connsiteX181" fmla="*/ 1053880 w 3028183"/>
                <a:gd name="connsiteY181" fmla="*/ 499371 h 1160647"/>
                <a:gd name="connsiteX182" fmla="*/ 1054640 w 3028183"/>
                <a:gd name="connsiteY182" fmla="*/ 499371 h 1160647"/>
                <a:gd name="connsiteX183" fmla="*/ 1059960 w 3028183"/>
                <a:gd name="connsiteY183" fmla="*/ 499371 h 1160647"/>
                <a:gd name="connsiteX184" fmla="*/ 1070093 w 3028183"/>
                <a:gd name="connsiteY184" fmla="*/ 495047 h 1160647"/>
                <a:gd name="connsiteX185" fmla="*/ 1074146 w 3028183"/>
                <a:gd name="connsiteY185" fmla="*/ 498290 h 1160647"/>
                <a:gd name="connsiteX186" fmla="*/ 1074146 w 3028183"/>
                <a:gd name="connsiteY186" fmla="*/ 490724 h 1160647"/>
                <a:gd name="connsiteX187" fmla="*/ 1076426 w 3028183"/>
                <a:gd name="connsiteY187" fmla="*/ 490724 h 1160647"/>
                <a:gd name="connsiteX188" fmla="*/ 1092387 w 3028183"/>
                <a:gd name="connsiteY188" fmla="*/ 490724 h 1160647"/>
                <a:gd name="connsiteX189" fmla="*/ 1092387 w 3028183"/>
                <a:gd name="connsiteY189" fmla="*/ 491805 h 1160647"/>
                <a:gd name="connsiteX190" fmla="*/ 1092387 w 3028183"/>
                <a:gd name="connsiteY190" fmla="*/ 499371 h 1160647"/>
                <a:gd name="connsiteX191" fmla="*/ 1122787 w 3028183"/>
                <a:gd name="connsiteY191" fmla="*/ 499371 h 1160647"/>
                <a:gd name="connsiteX192" fmla="*/ 1122787 w 3028183"/>
                <a:gd name="connsiteY192" fmla="*/ 500992 h 1160647"/>
                <a:gd name="connsiteX193" fmla="*/ 1122787 w 3028183"/>
                <a:gd name="connsiteY193" fmla="*/ 512342 h 1160647"/>
                <a:gd name="connsiteX194" fmla="*/ 1149134 w 3028183"/>
                <a:gd name="connsiteY194" fmla="*/ 512342 h 1160647"/>
                <a:gd name="connsiteX195" fmla="*/ 1149134 w 3028183"/>
                <a:gd name="connsiteY195" fmla="*/ 542606 h 1160647"/>
                <a:gd name="connsiteX196" fmla="*/ 1149894 w 3028183"/>
                <a:gd name="connsiteY196" fmla="*/ 542606 h 1160647"/>
                <a:gd name="connsiteX197" fmla="*/ 1155214 w 3028183"/>
                <a:gd name="connsiteY197" fmla="*/ 542606 h 1160647"/>
                <a:gd name="connsiteX198" fmla="*/ 1155214 w 3028183"/>
                <a:gd name="connsiteY198" fmla="*/ 543687 h 1160647"/>
                <a:gd name="connsiteX199" fmla="*/ 1155214 w 3028183"/>
                <a:gd name="connsiteY199" fmla="*/ 551254 h 1160647"/>
                <a:gd name="connsiteX200" fmla="*/ 1159268 w 3028183"/>
                <a:gd name="connsiteY200" fmla="*/ 581518 h 1160647"/>
                <a:gd name="connsiteX201" fmla="*/ 1160028 w 3028183"/>
                <a:gd name="connsiteY201" fmla="*/ 581518 h 1160647"/>
                <a:gd name="connsiteX202" fmla="*/ 1165348 w 3028183"/>
                <a:gd name="connsiteY202" fmla="*/ 581518 h 1160647"/>
                <a:gd name="connsiteX203" fmla="*/ 1165348 w 3028183"/>
                <a:gd name="connsiteY203" fmla="*/ 582329 h 1160647"/>
                <a:gd name="connsiteX204" fmla="*/ 1165348 w 3028183"/>
                <a:gd name="connsiteY204" fmla="*/ 588004 h 1160647"/>
                <a:gd name="connsiteX205" fmla="*/ 1166361 w 3028183"/>
                <a:gd name="connsiteY205" fmla="*/ 588004 h 1160647"/>
                <a:gd name="connsiteX206" fmla="*/ 1173454 w 3028183"/>
                <a:gd name="connsiteY206" fmla="*/ 588004 h 1160647"/>
                <a:gd name="connsiteX207" fmla="*/ 1173454 w 3028183"/>
                <a:gd name="connsiteY207" fmla="*/ 618269 h 1160647"/>
                <a:gd name="connsiteX208" fmla="*/ 1175481 w 3028183"/>
                <a:gd name="connsiteY208" fmla="*/ 618269 h 1160647"/>
                <a:gd name="connsiteX209" fmla="*/ 1189668 w 3028183"/>
                <a:gd name="connsiteY209" fmla="*/ 618269 h 1160647"/>
                <a:gd name="connsiteX210" fmla="*/ 1189668 w 3028183"/>
                <a:gd name="connsiteY210" fmla="*/ 642048 h 1160647"/>
                <a:gd name="connsiteX211" fmla="*/ 1191695 w 3028183"/>
                <a:gd name="connsiteY211" fmla="*/ 643669 h 1160647"/>
                <a:gd name="connsiteX212" fmla="*/ 1191695 w 3028183"/>
                <a:gd name="connsiteY212" fmla="*/ 655019 h 1160647"/>
                <a:gd name="connsiteX213" fmla="*/ 1192455 w 3028183"/>
                <a:gd name="connsiteY213" fmla="*/ 655019 h 1160647"/>
                <a:gd name="connsiteX214" fmla="*/ 1197775 w 3028183"/>
                <a:gd name="connsiteY214" fmla="*/ 655019 h 1160647"/>
                <a:gd name="connsiteX215" fmla="*/ 1197775 w 3028183"/>
                <a:gd name="connsiteY215" fmla="*/ 678798 h 1160647"/>
                <a:gd name="connsiteX216" fmla="*/ 1199041 w 3028183"/>
                <a:gd name="connsiteY216" fmla="*/ 678798 h 1160647"/>
                <a:gd name="connsiteX217" fmla="*/ 1207908 w 3028183"/>
                <a:gd name="connsiteY217" fmla="*/ 678798 h 1160647"/>
                <a:gd name="connsiteX218" fmla="*/ 1209935 w 3028183"/>
                <a:gd name="connsiteY218" fmla="*/ 682852 h 1160647"/>
                <a:gd name="connsiteX219" fmla="*/ 1209935 w 3028183"/>
                <a:gd name="connsiteY219" fmla="*/ 696093 h 1160647"/>
                <a:gd name="connsiteX220" fmla="*/ 1211455 w 3028183"/>
                <a:gd name="connsiteY220" fmla="*/ 694201 h 1160647"/>
                <a:gd name="connsiteX221" fmla="*/ 1222095 w 3028183"/>
                <a:gd name="connsiteY221" fmla="*/ 680960 h 1160647"/>
                <a:gd name="connsiteX222" fmla="*/ 1250469 w 3028183"/>
                <a:gd name="connsiteY222" fmla="*/ 680960 h 1160647"/>
                <a:gd name="connsiteX223" fmla="*/ 1250469 w 3028183"/>
                <a:gd name="connsiteY223" fmla="*/ 767431 h 1160647"/>
                <a:gd name="connsiteX224" fmla="*/ 1251229 w 3028183"/>
                <a:gd name="connsiteY224" fmla="*/ 767431 h 1160647"/>
                <a:gd name="connsiteX225" fmla="*/ 1256549 w 3028183"/>
                <a:gd name="connsiteY225" fmla="*/ 767431 h 1160647"/>
                <a:gd name="connsiteX226" fmla="*/ 1257309 w 3028183"/>
                <a:gd name="connsiteY226" fmla="*/ 766080 h 1160647"/>
                <a:gd name="connsiteX227" fmla="*/ 1262629 w 3028183"/>
                <a:gd name="connsiteY227" fmla="*/ 756622 h 1160647"/>
                <a:gd name="connsiteX228" fmla="*/ 1262629 w 3028183"/>
                <a:gd name="connsiteY228" fmla="*/ 758514 h 1160647"/>
                <a:gd name="connsiteX229" fmla="*/ 1262629 w 3028183"/>
                <a:gd name="connsiteY229" fmla="*/ 771755 h 1160647"/>
                <a:gd name="connsiteX230" fmla="*/ 1266682 w 3028183"/>
                <a:gd name="connsiteY230" fmla="*/ 726358 h 1160647"/>
                <a:gd name="connsiteX231" fmla="*/ 1267442 w 3028183"/>
                <a:gd name="connsiteY231" fmla="*/ 726358 h 1160647"/>
                <a:gd name="connsiteX232" fmla="*/ 1272762 w 3028183"/>
                <a:gd name="connsiteY232" fmla="*/ 726358 h 1160647"/>
                <a:gd name="connsiteX233" fmla="*/ 1272762 w 3028183"/>
                <a:gd name="connsiteY233" fmla="*/ 661504 h 1160647"/>
                <a:gd name="connsiteX234" fmla="*/ 1273776 w 3028183"/>
                <a:gd name="connsiteY234" fmla="*/ 661504 h 1160647"/>
                <a:gd name="connsiteX235" fmla="*/ 1280869 w 3028183"/>
                <a:gd name="connsiteY235" fmla="*/ 661504 h 1160647"/>
                <a:gd name="connsiteX236" fmla="*/ 1293029 w 3028183"/>
                <a:gd name="connsiteY236" fmla="*/ 618269 h 1160647"/>
                <a:gd name="connsiteX237" fmla="*/ 1294296 w 3028183"/>
                <a:gd name="connsiteY237" fmla="*/ 618269 h 1160647"/>
                <a:gd name="connsiteX238" fmla="*/ 1303163 w 3028183"/>
                <a:gd name="connsiteY238" fmla="*/ 618269 h 1160647"/>
                <a:gd name="connsiteX239" fmla="*/ 1313296 w 3028183"/>
                <a:gd name="connsiteY239" fmla="*/ 661504 h 1160647"/>
                <a:gd name="connsiteX240" fmla="*/ 1314309 w 3028183"/>
                <a:gd name="connsiteY240" fmla="*/ 661504 h 1160647"/>
                <a:gd name="connsiteX241" fmla="*/ 1321403 w 3028183"/>
                <a:gd name="connsiteY241" fmla="*/ 661504 h 1160647"/>
                <a:gd name="connsiteX242" fmla="*/ 1321403 w 3028183"/>
                <a:gd name="connsiteY242" fmla="*/ 700416 h 1160647"/>
                <a:gd name="connsiteX243" fmla="*/ 1323176 w 3028183"/>
                <a:gd name="connsiteY243" fmla="*/ 700416 h 1160647"/>
                <a:gd name="connsiteX244" fmla="*/ 1335590 w 3028183"/>
                <a:gd name="connsiteY244" fmla="*/ 700416 h 1160647"/>
                <a:gd name="connsiteX245" fmla="*/ 1335590 w 3028183"/>
                <a:gd name="connsiteY245" fmla="*/ 702578 h 1160647"/>
                <a:gd name="connsiteX246" fmla="*/ 1335590 w 3028183"/>
                <a:gd name="connsiteY246" fmla="*/ 717710 h 1160647"/>
                <a:gd name="connsiteX247" fmla="*/ 1339643 w 3028183"/>
                <a:gd name="connsiteY247" fmla="*/ 715549 h 1160647"/>
                <a:gd name="connsiteX248" fmla="*/ 1339643 w 3028183"/>
                <a:gd name="connsiteY248" fmla="*/ 700416 h 1160647"/>
                <a:gd name="connsiteX249" fmla="*/ 1341163 w 3028183"/>
                <a:gd name="connsiteY249" fmla="*/ 700416 h 1160647"/>
                <a:gd name="connsiteX250" fmla="*/ 1351803 w 3028183"/>
                <a:gd name="connsiteY250" fmla="*/ 700416 h 1160647"/>
                <a:gd name="connsiteX251" fmla="*/ 1351803 w 3028183"/>
                <a:gd name="connsiteY251" fmla="*/ 702037 h 1160647"/>
                <a:gd name="connsiteX252" fmla="*/ 1351803 w 3028183"/>
                <a:gd name="connsiteY252" fmla="*/ 713387 h 1160647"/>
                <a:gd name="connsiteX253" fmla="*/ 1382204 w 3028183"/>
                <a:gd name="connsiteY253" fmla="*/ 713387 h 1160647"/>
                <a:gd name="connsiteX254" fmla="*/ 1382204 w 3028183"/>
                <a:gd name="connsiteY254" fmla="*/ 676637 h 1160647"/>
                <a:gd name="connsiteX255" fmla="*/ 1383470 w 3028183"/>
                <a:gd name="connsiteY255" fmla="*/ 676637 h 1160647"/>
                <a:gd name="connsiteX256" fmla="*/ 1392337 w 3028183"/>
                <a:gd name="connsiteY256" fmla="*/ 676637 h 1160647"/>
                <a:gd name="connsiteX257" fmla="*/ 1392337 w 3028183"/>
                <a:gd name="connsiteY257" fmla="*/ 698254 h 1160647"/>
                <a:gd name="connsiteX258" fmla="*/ 1394364 w 3028183"/>
                <a:gd name="connsiteY258" fmla="*/ 665828 h 1160647"/>
                <a:gd name="connsiteX259" fmla="*/ 1416657 w 3028183"/>
                <a:gd name="connsiteY259" fmla="*/ 665828 h 1160647"/>
                <a:gd name="connsiteX260" fmla="*/ 1416657 w 3028183"/>
                <a:gd name="connsiteY260" fmla="*/ 664206 h 1160647"/>
                <a:gd name="connsiteX261" fmla="*/ 1416657 w 3028183"/>
                <a:gd name="connsiteY261" fmla="*/ 652857 h 1160647"/>
                <a:gd name="connsiteX262" fmla="*/ 1417417 w 3028183"/>
                <a:gd name="connsiteY262" fmla="*/ 652857 h 1160647"/>
                <a:gd name="connsiteX263" fmla="*/ 1422737 w 3028183"/>
                <a:gd name="connsiteY263" fmla="*/ 652857 h 1160647"/>
                <a:gd name="connsiteX264" fmla="*/ 1422737 w 3028183"/>
                <a:gd name="connsiteY264" fmla="*/ 650966 h 1160647"/>
                <a:gd name="connsiteX265" fmla="*/ 1422737 w 3028183"/>
                <a:gd name="connsiteY265" fmla="*/ 637725 h 1160647"/>
                <a:gd name="connsiteX266" fmla="*/ 1426791 w 3028183"/>
                <a:gd name="connsiteY266" fmla="*/ 644210 h 1160647"/>
                <a:gd name="connsiteX267" fmla="*/ 1429071 w 3028183"/>
                <a:gd name="connsiteY267" fmla="*/ 644210 h 1160647"/>
                <a:gd name="connsiteX268" fmla="*/ 1445031 w 3028183"/>
                <a:gd name="connsiteY268" fmla="*/ 644210 h 1160647"/>
                <a:gd name="connsiteX269" fmla="*/ 1445031 w 3028183"/>
                <a:gd name="connsiteY269" fmla="*/ 643399 h 1160647"/>
                <a:gd name="connsiteX270" fmla="*/ 1445031 w 3028183"/>
                <a:gd name="connsiteY270" fmla="*/ 637725 h 1160647"/>
                <a:gd name="connsiteX271" fmla="*/ 1445791 w 3028183"/>
                <a:gd name="connsiteY271" fmla="*/ 637725 h 1160647"/>
                <a:gd name="connsiteX272" fmla="*/ 1451111 w 3028183"/>
                <a:gd name="connsiteY272" fmla="*/ 637725 h 1160647"/>
                <a:gd name="connsiteX273" fmla="*/ 1451111 w 3028183"/>
                <a:gd name="connsiteY273" fmla="*/ 639076 h 1160647"/>
                <a:gd name="connsiteX274" fmla="*/ 1451111 w 3028183"/>
                <a:gd name="connsiteY274" fmla="*/ 648534 h 1160647"/>
                <a:gd name="connsiteX275" fmla="*/ 1489618 w 3028183"/>
                <a:gd name="connsiteY275" fmla="*/ 648534 h 1160647"/>
                <a:gd name="connsiteX276" fmla="*/ 1489618 w 3028183"/>
                <a:gd name="connsiteY276" fmla="*/ 786887 h 1160647"/>
                <a:gd name="connsiteX277" fmla="*/ 1491138 w 3028183"/>
                <a:gd name="connsiteY277" fmla="*/ 786887 h 1160647"/>
                <a:gd name="connsiteX278" fmla="*/ 1501778 w 3028183"/>
                <a:gd name="connsiteY278" fmla="*/ 786887 h 1160647"/>
                <a:gd name="connsiteX279" fmla="*/ 1501778 w 3028183"/>
                <a:gd name="connsiteY279" fmla="*/ 773917 h 1160647"/>
                <a:gd name="connsiteX280" fmla="*/ 1505832 w 3028183"/>
                <a:gd name="connsiteY280" fmla="*/ 773917 h 1160647"/>
                <a:gd name="connsiteX281" fmla="*/ 1505832 w 3028183"/>
                <a:gd name="connsiteY281" fmla="*/ 786887 h 1160647"/>
                <a:gd name="connsiteX282" fmla="*/ 1536232 w 3028183"/>
                <a:gd name="connsiteY282" fmla="*/ 786887 h 1160647"/>
                <a:gd name="connsiteX283" fmla="*/ 1536232 w 3028183"/>
                <a:gd name="connsiteY283" fmla="*/ 756622 h 1160647"/>
                <a:gd name="connsiteX284" fmla="*/ 1548392 w 3028183"/>
                <a:gd name="connsiteY284" fmla="*/ 756622 h 1160647"/>
                <a:gd name="connsiteX285" fmla="*/ 1560552 w 3028183"/>
                <a:gd name="connsiteY285" fmla="*/ 754461 h 1160647"/>
                <a:gd name="connsiteX286" fmla="*/ 1564606 w 3028183"/>
                <a:gd name="connsiteY286" fmla="*/ 756622 h 1160647"/>
                <a:gd name="connsiteX287" fmla="*/ 1574739 w 3028183"/>
                <a:gd name="connsiteY287" fmla="*/ 756622 h 1160647"/>
                <a:gd name="connsiteX288" fmla="*/ 1574739 w 3028183"/>
                <a:gd name="connsiteY288" fmla="*/ 786887 h 1160647"/>
                <a:gd name="connsiteX289" fmla="*/ 1582846 w 3028183"/>
                <a:gd name="connsiteY289" fmla="*/ 786887 h 1160647"/>
                <a:gd name="connsiteX290" fmla="*/ 1582846 w 3028183"/>
                <a:gd name="connsiteY290" fmla="*/ 804182 h 1160647"/>
                <a:gd name="connsiteX291" fmla="*/ 1592182 w 3028183"/>
                <a:gd name="connsiteY291" fmla="*/ 805087 h 1160647"/>
                <a:gd name="connsiteX292" fmla="*/ 1605140 w 3028183"/>
                <a:gd name="connsiteY292" fmla="*/ 805087 h 1160647"/>
                <a:gd name="connsiteX293" fmla="*/ 1605140 w 3028183"/>
                <a:gd name="connsiteY293" fmla="*/ 789049 h 1160647"/>
                <a:gd name="connsiteX294" fmla="*/ 1673096 w 3028183"/>
                <a:gd name="connsiteY294" fmla="*/ 789049 h 1160647"/>
                <a:gd name="connsiteX295" fmla="*/ 1673096 w 3028183"/>
                <a:gd name="connsiteY295" fmla="*/ 703796 h 1160647"/>
                <a:gd name="connsiteX296" fmla="*/ 1745104 w 3028183"/>
                <a:gd name="connsiteY296" fmla="*/ 703796 h 1160647"/>
                <a:gd name="connsiteX297" fmla="*/ 1745104 w 3028183"/>
                <a:gd name="connsiteY297" fmla="*/ 782564 h 1160647"/>
                <a:gd name="connsiteX298" fmla="*/ 1747008 w 3028183"/>
                <a:gd name="connsiteY298" fmla="*/ 782564 h 1160647"/>
                <a:gd name="connsiteX299" fmla="*/ 1748250 w 3028183"/>
                <a:gd name="connsiteY299" fmla="*/ 805087 h 1160647"/>
                <a:gd name="connsiteX300" fmla="*/ 1757926 w 3028183"/>
                <a:gd name="connsiteY300" fmla="*/ 805087 h 1160647"/>
                <a:gd name="connsiteX301" fmla="*/ 1759168 w 3028183"/>
                <a:gd name="connsiteY301" fmla="*/ 782564 h 1160647"/>
                <a:gd name="connsiteX302" fmla="*/ 1765248 w 3028183"/>
                <a:gd name="connsiteY302" fmla="*/ 782564 h 1160647"/>
                <a:gd name="connsiteX303" fmla="*/ 1766490 w 3028183"/>
                <a:gd name="connsiteY303" fmla="*/ 805087 h 1160647"/>
                <a:gd name="connsiteX304" fmla="*/ 1817112 w 3028183"/>
                <a:gd name="connsiteY304" fmla="*/ 805087 h 1160647"/>
                <a:gd name="connsiteX305" fmla="*/ 1817112 w 3028183"/>
                <a:gd name="connsiteY305" fmla="*/ 642059 h 1160647"/>
                <a:gd name="connsiteX306" fmla="*/ 2014439 w 3028183"/>
                <a:gd name="connsiteY306" fmla="*/ 642059 h 1160647"/>
                <a:gd name="connsiteX307" fmla="*/ 2014439 w 3028183"/>
                <a:gd name="connsiteY307" fmla="*/ 805087 h 1160647"/>
                <a:gd name="connsiteX308" fmla="*/ 2033136 w 3028183"/>
                <a:gd name="connsiteY308" fmla="*/ 805087 h 1160647"/>
                <a:gd name="connsiteX309" fmla="*/ 2033136 w 3028183"/>
                <a:gd name="connsiteY309" fmla="*/ 722394 h 1160647"/>
                <a:gd name="connsiteX310" fmla="*/ 2128256 w 3028183"/>
                <a:gd name="connsiteY310" fmla="*/ 722394 h 1160647"/>
                <a:gd name="connsiteX311" fmla="*/ 2140186 w 3028183"/>
                <a:gd name="connsiteY311" fmla="*/ 404253 h 1160647"/>
                <a:gd name="connsiteX312" fmla="*/ 2128026 w 3028183"/>
                <a:gd name="connsiteY312" fmla="*/ 382635 h 1160647"/>
                <a:gd name="connsiteX313" fmla="*/ 2121946 w 3028183"/>
                <a:gd name="connsiteY313" fmla="*/ 378311 h 1160647"/>
                <a:gd name="connsiteX314" fmla="*/ 2130053 w 3028183"/>
                <a:gd name="connsiteY314" fmla="*/ 354532 h 1160647"/>
                <a:gd name="connsiteX315" fmla="*/ 2130053 w 3028183"/>
                <a:gd name="connsiteY315" fmla="*/ 337238 h 1160647"/>
                <a:gd name="connsiteX316" fmla="*/ 2144240 w 3028183"/>
                <a:gd name="connsiteY316" fmla="*/ 337238 h 1160647"/>
                <a:gd name="connsiteX317" fmla="*/ 2144240 w 3028183"/>
                <a:gd name="connsiteY317" fmla="*/ 315620 h 1160647"/>
                <a:gd name="connsiteX318" fmla="*/ 2146266 w 3028183"/>
                <a:gd name="connsiteY318" fmla="*/ 311296 h 1160647"/>
                <a:gd name="connsiteX319" fmla="*/ 2146266 w 3028183"/>
                <a:gd name="connsiteY319" fmla="*/ 233472 h 1160647"/>
                <a:gd name="connsiteX320" fmla="*/ 2144240 w 3028183"/>
                <a:gd name="connsiteY320" fmla="*/ 226987 h 1160647"/>
                <a:gd name="connsiteX321" fmla="*/ 2150320 w 3028183"/>
                <a:gd name="connsiteY321" fmla="*/ 220501 h 1160647"/>
                <a:gd name="connsiteX322" fmla="*/ 2150320 w 3028183"/>
                <a:gd name="connsiteY322" fmla="*/ 162133 h 1160647"/>
                <a:gd name="connsiteX323" fmla="*/ 2152346 w 3028183"/>
                <a:gd name="connsiteY323" fmla="*/ 157810 h 1160647"/>
                <a:gd name="connsiteX324" fmla="*/ 2152346 w 3028183"/>
                <a:gd name="connsiteY324" fmla="*/ 101604 h 1160647"/>
                <a:gd name="connsiteX325" fmla="*/ 2154373 w 3028183"/>
                <a:gd name="connsiteY325" fmla="*/ 82148 h 1160647"/>
                <a:gd name="connsiteX326" fmla="*/ 2158427 w 3028183"/>
                <a:gd name="connsiteY326" fmla="*/ 99442 h 1160647"/>
                <a:gd name="connsiteX327" fmla="*/ 2160453 w 3028183"/>
                <a:gd name="connsiteY327" fmla="*/ 157810 h 1160647"/>
                <a:gd name="connsiteX328" fmla="*/ 2162480 w 3028183"/>
                <a:gd name="connsiteY328" fmla="*/ 220501 h 1160647"/>
                <a:gd name="connsiteX329" fmla="*/ 2168560 w 3028183"/>
                <a:gd name="connsiteY329" fmla="*/ 226987 h 1160647"/>
                <a:gd name="connsiteX330" fmla="*/ 2166533 w 3028183"/>
                <a:gd name="connsiteY330" fmla="*/ 233472 h 1160647"/>
                <a:gd name="connsiteX331" fmla="*/ 2166533 w 3028183"/>
                <a:gd name="connsiteY331" fmla="*/ 311296 h 1160647"/>
                <a:gd name="connsiteX332" fmla="*/ 2168560 w 3028183"/>
                <a:gd name="connsiteY332" fmla="*/ 315620 h 1160647"/>
                <a:gd name="connsiteX333" fmla="*/ 2168560 w 3028183"/>
                <a:gd name="connsiteY333" fmla="*/ 337238 h 1160647"/>
                <a:gd name="connsiteX334" fmla="*/ 2182747 w 3028183"/>
                <a:gd name="connsiteY334" fmla="*/ 337238 h 1160647"/>
                <a:gd name="connsiteX335" fmla="*/ 2182747 w 3028183"/>
                <a:gd name="connsiteY335" fmla="*/ 354532 h 1160647"/>
                <a:gd name="connsiteX336" fmla="*/ 2190854 w 3028183"/>
                <a:gd name="connsiteY336" fmla="*/ 378311 h 1160647"/>
                <a:gd name="connsiteX337" fmla="*/ 2184774 w 3028183"/>
                <a:gd name="connsiteY337" fmla="*/ 382635 h 1160647"/>
                <a:gd name="connsiteX338" fmla="*/ 2172613 w 3028183"/>
                <a:gd name="connsiteY338" fmla="*/ 404253 h 1160647"/>
                <a:gd name="connsiteX339" fmla="*/ 2180720 w 3028183"/>
                <a:gd name="connsiteY339" fmla="*/ 657181 h 1160647"/>
                <a:gd name="connsiteX340" fmla="*/ 2245574 w 3028183"/>
                <a:gd name="connsiteY340" fmla="*/ 657181 h 1160647"/>
                <a:gd name="connsiteX341" fmla="*/ 2245574 w 3028183"/>
                <a:gd name="connsiteY341" fmla="*/ 732843 h 1160647"/>
                <a:gd name="connsiteX342" fmla="*/ 2253681 w 3028183"/>
                <a:gd name="connsiteY342" fmla="*/ 732843 h 1160647"/>
                <a:gd name="connsiteX343" fmla="*/ 2255708 w 3028183"/>
                <a:gd name="connsiteY343" fmla="*/ 726358 h 1160647"/>
                <a:gd name="connsiteX344" fmla="*/ 2261788 w 3028183"/>
                <a:gd name="connsiteY344" fmla="*/ 726358 h 1160647"/>
                <a:gd name="connsiteX345" fmla="*/ 2263815 w 3028183"/>
                <a:gd name="connsiteY345" fmla="*/ 735005 h 1160647"/>
                <a:gd name="connsiteX346" fmla="*/ 2275975 w 3028183"/>
                <a:gd name="connsiteY346" fmla="*/ 735005 h 1160647"/>
                <a:gd name="connsiteX347" fmla="*/ 2275975 w 3028183"/>
                <a:gd name="connsiteY347" fmla="*/ 728519 h 1160647"/>
                <a:gd name="connsiteX348" fmla="*/ 2298268 w 3028183"/>
                <a:gd name="connsiteY348" fmla="*/ 728519 h 1160647"/>
                <a:gd name="connsiteX349" fmla="*/ 2298268 w 3028183"/>
                <a:gd name="connsiteY349" fmla="*/ 735005 h 1160647"/>
                <a:gd name="connsiteX350" fmla="*/ 2318535 w 3028183"/>
                <a:gd name="connsiteY350" fmla="*/ 735005 h 1160647"/>
                <a:gd name="connsiteX351" fmla="*/ 2318535 w 3028183"/>
                <a:gd name="connsiteY351" fmla="*/ 780402 h 1160647"/>
                <a:gd name="connsiteX352" fmla="*/ 2332722 w 3028183"/>
                <a:gd name="connsiteY352" fmla="*/ 780402 h 1160647"/>
                <a:gd name="connsiteX353" fmla="*/ 2332722 w 3028183"/>
                <a:gd name="connsiteY353" fmla="*/ 767431 h 1160647"/>
                <a:gd name="connsiteX354" fmla="*/ 2348936 w 3028183"/>
                <a:gd name="connsiteY354" fmla="*/ 767431 h 1160647"/>
                <a:gd name="connsiteX355" fmla="*/ 2348936 w 3028183"/>
                <a:gd name="connsiteY355" fmla="*/ 588004 h 1160647"/>
                <a:gd name="connsiteX356" fmla="*/ 2355016 w 3028183"/>
                <a:gd name="connsiteY356" fmla="*/ 581518 h 1160647"/>
                <a:gd name="connsiteX357" fmla="*/ 2427977 w 3028183"/>
                <a:gd name="connsiteY357" fmla="*/ 581518 h 1160647"/>
                <a:gd name="connsiteX358" fmla="*/ 2427977 w 3028183"/>
                <a:gd name="connsiteY358" fmla="*/ 590166 h 1160647"/>
                <a:gd name="connsiteX359" fmla="*/ 2438110 w 3028183"/>
                <a:gd name="connsiteY359" fmla="*/ 590166 h 1160647"/>
                <a:gd name="connsiteX360" fmla="*/ 2438110 w 3028183"/>
                <a:gd name="connsiteY360" fmla="*/ 704740 h 1160647"/>
                <a:gd name="connsiteX361" fmla="*/ 2460404 w 3028183"/>
                <a:gd name="connsiteY361" fmla="*/ 704740 h 1160647"/>
                <a:gd name="connsiteX362" fmla="*/ 2460404 w 3028183"/>
                <a:gd name="connsiteY362" fmla="*/ 637725 h 1160647"/>
                <a:gd name="connsiteX363" fmla="*/ 2486751 w 3028183"/>
                <a:gd name="connsiteY363" fmla="*/ 637725 h 1160647"/>
                <a:gd name="connsiteX364" fmla="*/ 2490804 w 3028183"/>
                <a:gd name="connsiteY364" fmla="*/ 633401 h 1160647"/>
                <a:gd name="connsiteX365" fmla="*/ 2498911 w 3028183"/>
                <a:gd name="connsiteY365" fmla="*/ 633401 h 1160647"/>
                <a:gd name="connsiteX366" fmla="*/ 2502964 w 3028183"/>
                <a:gd name="connsiteY366" fmla="*/ 637725 h 1160647"/>
                <a:gd name="connsiteX367" fmla="*/ 2525258 w 3028183"/>
                <a:gd name="connsiteY367" fmla="*/ 637725 h 1160647"/>
                <a:gd name="connsiteX368" fmla="*/ 2525258 w 3028183"/>
                <a:gd name="connsiteY368" fmla="*/ 520989 h 1160647"/>
                <a:gd name="connsiteX369" fmla="*/ 2582005 w 3028183"/>
                <a:gd name="connsiteY369" fmla="*/ 510180 h 1160647"/>
                <a:gd name="connsiteX370" fmla="*/ 2582005 w 3028183"/>
                <a:gd name="connsiteY370" fmla="*/ 511261 h 1160647"/>
                <a:gd name="connsiteX371" fmla="*/ 2582005 w 3028183"/>
                <a:gd name="connsiteY371" fmla="*/ 518827 h 1160647"/>
                <a:gd name="connsiteX372" fmla="*/ 2608352 w 3028183"/>
                <a:gd name="connsiteY372" fmla="*/ 518827 h 1160647"/>
                <a:gd name="connsiteX373" fmla="*/ 2608352 w 3028183"/>
                <a:gd name="connsiteY373" fmla="*/ 773917 h 1160647"/>
                <a:gd name="connsiteX374" fmla="*/ 2630646 w 3028183"/>
                <a:gd name="connsiteY374" fmla="*/ 773917 h 1160647"/>
                <a:gd name="connsiteX375" fmla="*/ 2630646 w 3028183"/>
                <a:gd name="connsiteY375" fmla="*/ 769593 h 1160647"/>
                <a:gd name="connsiteX376" fmla="*/ 2642806 w 3028183"/>
                <a:gd name="connsiteY376" fmla="*/ 769593 h 1160647"/>
                <a:gd name="connsiteX377" fmla="*/ 2642806 w 3028183"/>
                <a:gd name="connsiteY377" fmla="*/ 773917 h 1160647"/>
                <a:gd name="connsiteX378" fmla="*/ 2667126 w 3028183"/>
                <a:gd name="connsiteY378" fmla="*/ 773917 h 1160647"/>
                <a:gd name="connsiteX379" fmla="*/ 2667126 w 3028183"/>
                <a:gd name="connsiteY379" fmla="*/ 760946 h 1160647"/>
                <a:gd name="connsiteX380" fmla="*/ 2695500 w 3028183"/>
                <a:gd name="connsiteY380" fmla="*/ 760946 h 1160647"/>
                <a:gd name="connsiteX381" fmla="*/ 2707660 w 3028183"/>
                <a:gd name="connsiteY381" fmla="*/ 756622 h 1160647"/>
                <a:gd name="connsiteX382" fmla="*/ 2727927 w 3028183"/>
                <a:gd name="connsiteY382" fmla="*/ 760946 h 1160647"/>
                <a:gd name="connsiteX383" fmla="*/ 2727927 w 3028183"/>
                <a:gd name="connsiteY383" fmla="*/ 743652 h 1160647"/>
                <a:gd name="connsiteX384" fmla="*/ 2736034 w 3028183"/>
                <a:gd name="connsiteY384" fmla="*/ 743652 h 1160647"/>
                <a:gd name="connsiteX385" fmla="*/ 2736034 w 3028183"/>
                <a:gd name="connsiteY385" fmla="*/ 730681 h 1160647"/>
                <a:gd name="connsiteX386" fmla="*/ 2792781 w 3028183"/>
                <a:gd name="connsiteY386" fmla="*/ 730681 h 1160647"/>
                <a:gd name="connsiteX387" fmla="*/ 2792781 w 3028183"/>
                <a:gd name="connsiteY387" fmla="*/ 700416 h 1160647"/>
                <a:gd name="connsiteX388" fmla="*/ 2811021 w 3028183"/>
                <a:gd name="connsiteY388" fmla="*/ 700416 h 1160647"/>
                <a:gd name="connsiteX389" fmla="*/ 2811021 w 3028183"/>
                <a:gd name="connsiteY389" fmla="*/ 693931 h 1160647"/>
                <a:gd name="connsiteX390" fmla="*/ 2823181 w 3028183"/>
                <a:gd name="connsiteY390" fmla="*/ 693931 h 1160647"/>
                <a:gd name="connsiteX391" fmla="*/ 2823181 w 3028183"/>
                <a:gd name="connsiteY391" fmla="*/ 700416 h 1160647"/>
                <a:gd name="connsiteX392" fmla="*/ 2839395 w 3028183"/>
                <a:gd name="connsiteY392" fmla="*/ 700416 h 1160647"/>
                <a:gd name="connsiteX393" fmla="*/ 2839395 w 3028183"/>
                <a:gd name="connsiteY393" fmla="*/ 750137 h 1160647"/>
                <a:gd name="connsiteX394" fmla="*/ 2871822 w 3028183"/>
                <a:gd name="connsiteY394" fmla="*/ 750137 h 1160647"/>
                <a:gd name="connsiteX395" fmla="*/ 2871822 w 3028183"/>
                <a:gd name="connsiteY395" fmla="*/ 724196 h 1160647"/>
                <a:gd name="connsiteX396" fmla="*/ 2910329 w 3028183"/>
                <a:gd name="connsiteY396" fmla="*/ 724196 h 1160647"/>
                <a:gd name="connsiteX397" fmla="*/ 2910329 w 3028183"/>
                <a:gd name="connsiteY397" fmla="*/ 693931 h 1160647"/>
                <a:gd name="connsiteX398" fmla="*/ 2958970 w 3028183"/>
                <a:gd name="connsiteY398" fmla="*/ 693931 h 1160647"/>
                <a:gd name="connsiteX399" fmla="*/ 2958970 w 3028183"/>
                <a:gd name="connsiteY399" fmla="*/ 805087 h 1160647"/>
                <a:gd name="connsiteX400" fmla="*/ 2958970 w 3028183"/>
                <a:gd name="connsiteY400" fmla="*/ 818866 h 1160647"/>
                <a:gd name="connsiteX401" fmla="*/ 3024845 w 3028183"/>
                <a:gd name="connsiteY401" fmla="*/ 818866 h 1160647"/>
                <a:gd name="connsiteX402" fmla="*/ 3028183 w 3028183"/>
                <a:gd name="connsiteY402" fmla="*/ 1160647 h 1160647"/>
                <a:gd name="connsiteX403" fmla="*/ 2054 w 3028183"/>
                <a:gd name="connsiteY403" fmla="*/ 1158314 h 1160647"/>
                <a:gd name="connsiteX404" fmla="*/ 0 w 3028183"/>
                <a:gd name="connsiteY404" fmla="*/ 724196 h 1160647"/>
                <a:gd name="connsiteX405" fmla="*/ 20267 w 3028183"/>
                <a:gd name="connsiteY405" fmla="*/ 724196 h 1160647"/>
                <a:gd name="connsiteX406" fmla="*/ 20774 w 3028183"/>
                <a:gd name="connsiteY406" fmla="*/ 723115 h 1160647"/>
                <a:gd name="connsiteX407" fmla="*/ 24320 w 3028183"/>
                <a:gd name="connsiteY407" fmla="*/ 715549 h 1160647"/>
                <a:gd name="connsiteX408" fmla="*/ 26094 w 3028183"/>
                <a:gd name="connsiteY408" fmla="*/ 715819 h 1160647"/>
                <a:gd name="connsiteX409" fmla="*/ 38507 w 3028183"/>
                <a:gd name="connsiteY409" fmla="*/ 717710 h 1160647"/>
                <a:gd name="connsiteX410" fmla="*/ 39014 w 3028183"/>
                <a:gd name="connsiteY410" fmla="*/ 719062 h 1160647"/>
                <a:gd name="connsiteX411" fmla="*/ 42560 w 3028183"/>
                <a:gd name="connsiteY411" fmla="*/ 728519 h 1160647"/>
                <a:gd name="connsiteX412" fmla="*/ 68907 w 3028183"/>
                <a:gd name="connsiteY412" fmla="*/ 730681 h 1160647"/>
                <a:gd name="connsiteX413" fmla="*/ 68907 w 3028183"/>
                <a:gd name="connsiteY413" fmla="*/ 607460 h 1160647"/>
                <a:gd name="connsiteX414" fmla="*/ 70934 w 3028183"/>
                <a:gd name="connsiteY414" fmla="*/ 607460 h 1160647"/>
                <a:gd name="connsiteX415" fmla="*/ 85121 w 3028183"/>
                <a:gd name="connsiteY415" fmla="*/ 607460 h 1160647"/>
                <a:gd name="connsiteX416" fmla="*/ 85121 w 3028183"/>
                <a:gd name="connsiteY416" fmla="*/ 471268 h 1160647"/>
                <a:gd name="connsiteX417" fmla="*/ 86894 w 3028183"/>
                <a:gd name="connsiteY417" fmla="*/ 471268 h 1160647"/>
                <a:gd name="connsiteX418" fmla="*/ 99308 w 3028183"/>
                <a:gd name="connsiteY418" fmla="*/ 471268 h 1160647"/>
                <a:gd name="connsiteX419" fmla="*/ 99308 w 3028183"/>
                <a:gd name="connsiteY419" fmla="*/ 356694 h 1160647"/>
                <a:gd name="connsiteX420" fmla="*/ 103361 w 3028183"/>
                <a:gd name="connsiteY420" fmla="*/ 328590 h 1160647"/>
                <a:gd name="connsiteX421" fmla="*/ 105388 w 3028183"/>
                <a:gd name="connsiteY421" fmla="*/ 328590 h 1160647"/>
                <a:gd name="connsiteX422" fmla="*/ 119575 w 3028183"/>
                <a:gd name="connsiteY422" fmla="*/ 328590 h 1160647"/>
                <a:gd name="connsiteX423" fmla="*/ 156055 w 3028183"/>
                <a:gd name="connsiteY423" fmla="*/ 246443 h 1160647"/>
                <a:gd name="connsiteX424" fmla="*/ 160109 w 3028183"/>
                <a:gd name="connsiteY424" fmla="*/ 0 h 1160647"/>
                <a:gd name="connsiteX0" fmla="*/ 160109 w 3031519"/>
                <a:gd name="connsiteY0" fmla="*/ 0 h 1160647"/>
                <a:gd name="connsiteX1" fmla="*/ 162135 w 3031519"/>
                <a:gd name="connsiteY1" fmla="*/ 246443 h 1160647"/>
                <a:gd name="connsiteX2" fmla="*/ 200642 w 3031519"/>
                <a:gd name="connsiteY2" fmla="*/ 326429 h 1160647"/>
                <a:gd name="connsiteX3" fmla="*/ 202669 w 3031519"/>
                <a:gd name="connsiteY3" fmla="*/ 326429 h 1160647"/>
                <a:gd name="connsiteX4" fmla="*/ 216856 w 3031519"/>
                <a:gd name="connsiteY4" fmla="*/ 326429 h 1160647"/>
                <a:gd name="connsiteX5" fmla="*/ 216856 w 3031519"/>
                <a:gd name="connsiteY5" fmla="*/ 350208 h 1160647"/>
                <a:gd name="connsiteX6" fmla="*/ 217363 w 3031519"/>
                <a:gd name="connsiteY6" fmla="*/ 351019 h 1160647"/>
                <a:gd name="connsiteX7" fmla="*/ 220909 w 3031519"/>
                <a:gd name="connsiteY7" fmla="*/ 356694 h 1160647"/>
                <a:gd name="connsiteX8" fmla="*/ 220909 w 3031519"/>
                <a:gd name="connsiteY8" fmla="*/ 471268 h 1160647"/>
                <a:gd name="connsiteX9" fmla="*/ 223189 w 3031519"/>
                <a:gd name="connsiteY9" fmla="*/ 471268 h 1160647"/>
                <a:gd name="connsiteX10" fmla="*/ 239150 w 3031519"/>
                <a:gd name="connsiteY10" fmla="*/ 471268 h 1160647"/>
                <a:gd name="connsiteX11" fmla="*/ 239150 w 3031519"/>
                <a:gd name="connsiteY11" fmla="*/ 611783 h 1160647"/>
                <a:gd name="connsiteX12" fmla="*/ 240670 w 3031519"/>
                <a:gd name="connsiteY12" fmla="*/ 611513 h 1160647"/>
                <a:gd name="connsiteX13" fmla="*/ 251310 w 3031519"/>
                <a:gd name="connsiteY13" fmla="*/ 609622 h 1160647"/>
                <a:gd name="connsiteX14" fmla="*/ 249283 w 3031519"/>
                <a:gd name="connsiteY14" fmla="*/ 698254 h 1160647"/>
                <a:gd name="connsiteX15" fmla="*/ 250803 w 3031519"/>
                <a:gd name="connsiteY15" fmla="*/ 698525 h 1160647"/>
                <a:gd name="connsiteX16" fmla="*/ 261443 w 3031519"/>
                <a:gd name="connsiteY16" fmla="*/ 700416 h 1160647"/>
                <a:gd name="connsiteX17" fmla="*/ 261696 w 3031519"/>
                <a:gd name="connsiteY17" fmla="*/ 701227 h 1160647"/>
                <a:gd name="connsiteX18" fmla="*/ 263470 w 3031519"/>
                <a:gd name="connsiteY18" fmla="*/ 706902 h 1160647"/>
                <a:gd name="connsiteX19" fmla="*/ 264230 w 3031519"/>
                <a:gd name="connsiteY19" fmla="*/ 704470 h 1160647"/>
                <a:gd name="connsiteX20" fmla="*/ 269550 w 3031519"/>
                <a:gd name="connsiteY20" fmla="*/ 687446 h 1160647"/>
                <a:gd name="connsiteX21" fmla="*/ 271323 w 3031519"/>
                <a:gd name="connsiteY21" fmla="*/ 687446 h 1160647"/>
                <a:gd name="connsiteX22" fmla="*/ 283737 w 3031519"/>
                <a:gd name="connsiteY22" fmla="*/ 687446 h 1160647"/>
                <a:gd name="connsiteX23" fmla="*/ 283737 w 3031519"/>
                <a:gd name="connsiteY23" fmla="*/ 719872 h 1160647"/>
                <a:gd name="connsiteX24" fmla="*/ 284750 w 3031519"/>
                <a:gd name="connsiteY24" fmla="*/ 720413 h 1160647"/>
                <a:gd name="connsiteX25" fmla="*/ 291844 w 3031519"/>
                <a:gd name="connsiteY25" fmla="*/ 724196 h 1160647"/>
                <a:gd name="connsiteX26" fmla="*/ 291844 w 3031519"/>
                <a:gd name="connsiteY26" fmla="*/ 725547 h 1160647"/>
                <a:gd name="connsiteX27" fmla="*/ 291844 w 3031519"/>
                <a:gd name="connsiteY27" fmla="*/ 735005 h 1160647"/>
                <a:gd name="connsiteX28" fmla="*/ 336431 w 3031519"/>
                <a:gd name="connsiteY28" fmla="*/ 735005 h 1160647"/>
                <a:gd name="connsiteX29" fmla="*/ 336431 w 3031519"/>
                <a:gd name="connsiteY29" fmla="*/ 736086 h 1160647"/>
                <a:gd name="connsiteX30" fmla="*/ 336431 w 3031519"/>
                <a:gd name="connsiteY30" fmla="*/ 743652 h 1160647"/>
                <a:gd name="connsiteX31" fmla="*/ 338457 w 3031519"/>
                <a:gd name="connsiteY31" fmla="*/ 743652 h 1160647"/>
                <a:gd name="connsiteX32" fmla="*/ 352644 w 3031519"/>
                <a:gd name="connsiteY32" fmla="*/ 743652 h 1160647"/>
                <a:gd name="connsiteX33" fmla="*/ 352644 w 3031519"/>
                <a:gd name="connsiteY33" fmla="*/ 713387 h 1160647"/>
                <a:gd name="connsiteX34" fmla="*/ 397231 w 3031519"/>
                <a:gd name="connsiteY34" fmla="*/ 713387 h 1160647"/>
                <a:gd name="connsiteX35" fmla="*/ 397231 w 3031519"/>
                <a:gd name="connsiteY35" fmla="*/ 712036 h 1160647"/>
                <a:gd name="connsiteX36" fmla="*/ 397231 w 3031519"/>
                <a:gd name="connsiteY36" fmla="*/ 702578 h 1160647"/>
                <a:gd name="connsiteX37" fmla="*/ 398245 w 3031519"/>
                <a:gd name="connsiteY37" fmla="*/ 702578 h 1160647"/>
                <a:gd name="connsiteX38" fmla="*/ 405338 w 3031519"/>
                <a:gd name="connsiteY38" fmla="*/ 702578 h 1160647"/>
                <a:gd name="connsiteX39" fmla="*/ 405338 w 3031519"/>
                <a:gd name="connsiteY39" fmla="*/ 700687 h 1160647"/>
                <a:gd name="connsiteX40" fmla="*/ 405338 w 3031519"/>
                <a:gd name="connsiteY40" fmla="*/ 687446 h 1160647"/>
                <a:gd name="connsiteX41" fmla="*/ 406098 w 3031519"/>
                <a:gd name="connsiteY41" fmla="*/ 687446 h 1160647"/>
                <a:gd name="connsiteX42" fmla="*/ 411418 w 3031519"/>
                <a:gd name="connsiteY42" fmla="*/ 687446 h 1160647"/>
                <a:gd name="connsiteX43" fmla="*/ 411418 w 3031519"/>
                <a:gd name="connsiteY43" fmla="*/ 686365 h 1160647"/>
                <a:gd name="connsiteX44" fmla="*/ 411418 w 3031519"/>
                <a:gd name="connsiteY44" fmla="*/ 678798 h 1160647"/>
                <a:gd name="connsiteX45" fmla="*/ 413445 w 3031519"/>
                <a:gd name="connsiteY45" fmla="*/ 678798 h 1160647"/>
                <a:gd name="connsiteX46" fmla="*/ 427632 w 3031519"/>
                <a:gd name="connsiteY46" fmla="*/ 678798 h 1160647"/>
                <a:gd name="connsiteX47" fmla="*/ 427632 w 3031519"/>
                <a:gd name="connsiteY47" fmla="*/ 679879 h 1160647"/>
                <a:gd name="connsiteX48" fmla="*/ 427632 w 3031519"/>
                <a:gd name="connsiteY48" fmla="*/ 687446 h 1160647"/>
                <a:gd name="connsiteX49" fmla="*/ 449925 w 3031519"/>
                <a:gd name="connsiteY49" fmla="*/ 687446 h 1160647"/>
                <a:gd name="connsiteX50" fmla="*/ 449925 w 3031519"/>
                <a:gd name="connsiteY50" fmla="*/ 685554 h 1160647"/>
                <a:gd name="connsiteX51" fmla="*/ 449925 w 3031519"/>
                <a:gd name="connsiteY51" fmla="*/ 672313 h 1160647"/>
                <a:gd name="connsiteX52" fmla="*/ 451699 w 3031519"/>
                <a:gd name="connsiteY52" fmla="*/ 672313 h 1160647"/>
                <a:gd name="connsiteX53" fmla="*/ 464112 w 3031519"/>
                <a:gd name="connsiteY53" fmla="*/ 672313 h 1160647"/>
                <a:gd name="connsiteX54" fmla="*/ 464112 w 3031519"/>
                <a:gd name="connsiteY54" fmla="*/ 696093 h 1160647"/>
                <a:gd name="connsiteX55" fmla="*/ 465126 w 3031519"/>
                <a:gd name="connsiteY55" fmla="*/ 696093 h 1160647"/>
                <a:gd name="connsiteX56" fmla="*/ 472219 w 3031519"/>
                <a:gd name="connsiteY56" fmla="*/ 696093 h 1160647"/>
                <a:gd name="connsiteX57" fmla="*/ 472219 w 3031519"/>
                <a:gd name="connsiteY57" fmla="*/ 695012 h 1160647"/>
                <a:gd name="connsiteX58" fmla="*/ 472219 w 3031519"/>
                <a:gd name="connsiteY58" fmla="*/ 687446 h 1160647"/>
                <a:gd name="connsiteX59" fmla="*/ 473992 w 3031519"/>
                <a:gd name="connsiteY59" fmla="*/ 687446 h 1160647"/>
                <a:gd name="connsiteX60" fmla="*/ 486406 w 3031519"/>
                <a:gd name="connsiteY60" fmla="*/ 687446 h 1160647"/>
                <a:gd name="connsiteX61" fmla="*/ 486406 w 3031519"/>
                <a:gd name="connsiteY61" fmla="*/ 713387 h 1160647"/>
                <a:gd name="connsiteX62" fmla="*/ 488433 w 3031519"/>
                <a:gd name="connsiteY62" fmla="*/ 713387 h 1160647"/>
                <a:gd name="connsiteX63" fmla="*/ 502619 w 3031519"/>
                <a:gd name="connsiteY63" fmla="*/ 713387 h 1160647"/>
                <a:gd name="connsiteX64" fmla="*/ 502619 w 3031519"/>
                <a:gd name="connsiteY64" fmla="*/ 715008 h 1160647"/>
                <a:gd name="connsiteX65" fmla="*/ 502619 w 3031519"/>
                <a:gd name="connsiteY65" fmla="*/ 726358 h 1160647"/>
                <a:gd name="connsiteX66" fmla="*/ 503379 w 3031519"/>
                <a:gd name="connsiteY66" fmla="*/ 726358 h 1160647"/>
                <a:gd name="connsiteX67" fmla="*/ 508700 w 3031519"/>
                <a:gd name="connsiteY67" fmla="*/ 726358 h 1160647"/>
                <a:gd name="connsiteX68" fmla="*/ 508700 w 3031519"/>
                <a:gd name="connsiteY68" fmla="*/ 725547 h 1160647"/>
                <a:gd name="connsiteX69" fmla="*/ 508700 w 3031519"/>
                <a:gd name="connsiteY69" fmla="*/ 719872 h 1160647"/>
                <a:gd name="connsiteX70" fmla="*/ 539100 w 3031519"/>
                <a:gd name="connsiteY70" fmla="*/ 719872 h 1160647"/>
                <a:gd name="connsiteX71" fmla="*/ 539100 w 3031519"/>
                <a:gd name="connsiteY71" fmla="*/ 743652 h 1160647"/>
                <a:gd name="connsiteX72" fmla="*/ 540113 w 3031519"/>
                <a:gd name="connsiteY72" fmla="*/ 743652 h 1160647"/>
                <a:gd name="connsiteX73" fmla="*/ 547207 w 3031519"/>
                <a:gd name="connsiteY73" fmla="*/ 743652 h 1160647"/>
                <a:gd name="connsiteX74" fmla="*/ 547207 w 3031519"/>
                <a:gd name="connsiteY74" fmla="*/ 744733 h 1160647"/>
                <a:gd name="connsiteX75" fmla="*/ 547207 w 3031519"/>
                <a:gd name="connsiteY75" fmla="*/ 752299 h 1160647"/>
                <a:gd name="connsiteX76" fmla="*/ 547967 w 3031519"/>
                <a:gd name="connsiteY76" fmla="*/ 752299 h 1160647"/>
                <a:gd name="connsiteX77" fmla="*/ 553287 w 3031519"/>
                <a:gd name="connsiteY77" fmla="*/ 752299 h 1160647"/>
                <a:gd name="connsiteX78" fmla="*/ 553287 w 3031519"/>
                <a:gd name="connsiteY78" fmla="*/ 750137 h 1160647"/>
                <a:gd name="connsiteX79" fmla="*/ 553287 w 3031519"/>
                <a:gd name="connsiteY79" fmla="*/ 735005 h 1160647"/>
                <a:gd name="connsiteX80" fmla="*/ 554300 w 3031519"/>
                <a:gd name="connsiteY80" fmla="*/ 735005 h 1160647"/>
                <a:gd name="connsiteX81" fmla="*/ 561394 w 3031519"/>
                <a:gd name="connsiteY81" fmla="*/ 735005 h 1160647"/>
                <a:gd name="connsiteX82" fmla="*/ 561394 w 3031519"/>
                <a:gd name="connsiteY82" fmla="*/ 736086 h 1160647"/>
                <a:gd name="connsiteX83" fmla="*/ 561394 w 3031519"/>
                <a:gd name="connsiteY83" fmla="*/ 743652 h 1160647"/>
                <a:gd name="connsiteX84" fmla="*/ 566714 w 3031519"/>
                <a:gd name="connsiteY84" fmla="*/ 741659 h 1160647"/>
                <a:gd name="connsiteX85" fmla="*/ 567474 w 3031519"/>
                <a:gd name="connsiteY85" fmla="*/ 740679 h 1160647"/>
                <a:gd name="connsiteX86" fmla="*/ 567474 w 3031519"/>
                <a:gd name="connsiteY86" fmla="*/ 735005 h 1160647"/>
                <a:gd name="connsiteX87" fmla="*/ 605981 w 3031519"/>
                <a:gd name="connsiteY87" fmla="*/ 735005 h 1160647"/>
                <a:gd name="connsiteX88" fmla="*/ 605981 w 3031519"/>
                <a:gd name="connsiteY88" fmla="*/ 758784 h 1160647"/>
                <a:gd name="connsiteX89" fmla="*/ 608007 w 3031519"/>
                <a:gd name="connsiteY89" fmla="*/ 758784 h 1160647"/>
                <a:gd name="connsiteX90" fmla="*/ 622194 w 3031519"/>
                <a:gd name="connsiteY90" fmla="*/ 758784 h 1160647"/>
                <a:gd name="connsiteX91" fmla="*/ 622194 w 3031519"/>
                <a:gd name="connsiteY91" fmla="*/ 759865 h 1160647"/>
                <a:gd name="connsiteX92" fmla="*/ 622194 w 3031519"/>
                <a:gd name="connsiteY92" fmla="*/ 767431 h 1160647"/>
                <a:gd name="connsiteX93" fmla="*/ 623968 w 3031519"/>
                <a:gd name="connsiteY93" fmla="*/ 767431 h 1160647"/>
                <a:gd name="connsiteX94" fmla="*/ 636381 w 3031519"/>
                <a:gd name="connsiteY94" fmla="*/ 767431 h 1160647"/>
                <a:gd name="connsiteX95" fmla="*/ 636381 w 3031519"/>
                <a:gd name="connsiteY95" fmla="*/ 743652 h 1160647"/>
                <a:gd name="connsiteX96" fmla="*/ 637394 w 3031519"/>
                <a:gd name="connsiteY96" fmla="*/ 743652 h 1160647"/>
                <a:gd name="connsiteX97" fmla="*/ 644488 w 3031519"/>
                <a:gd name="connsiteY97" fmla="*/ 743652 h 1160647"/>
                <a:gd name="connsiteX98" fmla="*/ 644488 w 3031519"/>
                <a:gd name="connsiteY98" fmla="*/ 711225 h 1160647"/>
                <a:gd name="connsiteX99" fmla="*/ 645501 w 3031519"/>
                <a:gd name="connsiteY99" fmla="*/ 711225 h 1160647"/>
                <a:gd name="connsiteX100" fmla="*/ 652595 w 3031519"/>
                <a:gd name="connsiteY100" fmla="*/ 711225 h 1160647"/>
                <a:gd name="connsiteX101" fmla="*/ 652595 w 3031519"/>
                <a:gd name="connsiteY101" fmla="*/ 709334 h 1160647"/>
                <a:gd name="connsiteX102" fmla="*/ 652595 w 3031519"/>
                <a:gd name="connsiteY102" fmla="*/ 696093 h 1160647"/>
                <a:gd name="connsiteX103" fmla="*/ 651328 w 3031519"/>
                <a:gd name="connsiteY103" fmla="*/ 694471 h 1160647"/>
                <a:gd name="connsiteX104" fmla="*/ 656648 w 3031519"/>
                <a:gd name="connsiteY104" fmla="*/ 683122 h 1160647"/>
                <a:gd name="connsiteX105" fmla="*/ 664755 w 3031519"/>
                <a:gd name="connsiteY105" fmla="*/ 711225 h 1160647"/>
                <a:gd name="connsiteX106" fmla="*/ 665515 w 3031519"/>
                <a:gd name="connsiteY106" fmla="*/ 711225 h 1160647"/>
                <a:gd name="connsiteX107" fmla="*/ 670835 w 3031519"/>
                <a:gd name="connsiteY107" fmla="*/ 711225 h 1160647"/>
                <a:gd name="connsiteX108" fmla="*/ 670835 w 3031519"/>
                <a:gd name="connsiteY108" fmla="*/ 605298 h 1160647"/>
                <a:gd name="connsiteX109" fmla="*/ 672355 w 3031519"/>
                <a:gd name="connsiteY109" fmla="*/ 605298 h 1160647"/>
                <a:gd name="connsiteX110" fmla="*/ 682995 w 3031519"/>
                <a:gd name="connsiteY110" fmla="*/ 605298 h 1160647"/>
                <a:gd name="connsiteX111" fmla="*/ 682995 w 3031519"/>
                <a:gd name="connsiteY111" fmla="*/ 557739 h 1160647"/>
                <a:gd name="connsiteX112" fmla="*/ 709342 w 3031519"/>
                <a:gd name="connsiteY112" fmla="*/ 557739 h 1160647"/>
                <a:gd name="connsiteX113" fmla="*/ 709342 w 3031519"/>
                <a:gd name="connsiteY113" fmla="*/ 536121 h 1160647"/>
                <a:gd name="connsiteX114" fmla="*/ 743796 w 3031519"/>
                <a:gd name="connsiteY114" fmla="*/ 536121 h 1160647"/>
                <a:gd name="connsiteX115" fmla="*/ 743796 w 3031519"/>
                <a:gd name="connsiteY115" fmla="*/ 538553 h 1160647"/>
                <a:gd name="connsiteX116" fmla="*/ 743796 w 3031519"/>
                <a:gd name="connsiteY116" fmla="*/ 555577 h 1160647"/>
                <a:gd name="connsiteX117" fmla="*/ 746076 w 3031519"/>
                <a:gd name="connsiteY117" fmla="*/ 555577 h 1160647"/>
                <a:gd name="connsiteX118" fmla="*/ 762036 w 3031519"/>
                <a:gd name="connsiteY118" fmla="*/ 555577 h 1160647"/>
                <a:gd name="connsiteX119" fmla="*/ 762036 w 3031519"/>
                <a:gd name="connsiteY119" fmla="*/ 603136 h 1160647"/>
                <a:gd name="connsiteX120" fmla="*/ 763049 w 3031519"/>
                <a:gd name="connsiteY120" fmla="*/ 603136 h 1160647"/>
                <a:gd name="connsiteX121" fmla="*/ 770143 w 3031519"/>
                <a:gd name="connsiteY121" fmla="*/ 603136 h 1160647"/>
                <a:gd name="connsiteX122" fmla="*/ 784330 w 3031519"/>
                <a:gd name="connsiteY122" fmla="*/ 607460 h 1160647"/>
                <a:gd name="connsiteX123" fmla="*/ 784330 w 3031519"/>
                <a:gd name="connsiteY123" fmla="*/ 646372 h 1160647"/>
                <a:gd name="connsiteX124" fmla="*/ 785343 w 3031519"/>
                <a:gd name="connsiteY124" fmla="*/ 646372 h 1160647"/>
                <a:gd name="connsiteX125" fmla="*/ 792436 w 3031519"/>
                <a:gd name="connsiteY125" fmla="*/ 646372 h 1160647"/>
                <a:gd name="connsiteX126" fmla="*/ 792436 w 3031519"/>
                <a:gd name="connsiteY126" fmla="*/ 647993 h 1160647"/>
                <a:gd name="connsiteX127" fmla="*/ 792436 w 3031519"/>
                <a:gd name="connsiteY127" fmla="*/ 659342 h 1160647"/>
                <a:gd name="connsiteX128" fmla="*/ 794463 w 3031519"/>
                <a:gd name="connsiteY128" fmla="*/ 659342 h 1160647"/>
                <a:gd name="connsiteX129" fmla="*/ 808650 w 3031519"/>
                <a:gd name="connsiteY129" fmla="*/ 659342 h 1160647"/>
                <a:gd name="connsiteX130" fmla="*/ 814730 w 3031519"/>
                <a:gd name="connsiteY130" fmla="*/ 665828 h 1160647"/>
                <a:gd name="connsiteX131" fmla="*/ 814730 w 3031519"/>
                <a:gd name="connsiteY131" fmla="*/ 687446 h 1160647"/>
                <a:gd name="connsiteX132" fmla="*/ 817010 w 3031519"/>
                <a:gd name="connsiteY132" fmla="*/ 687446 h 1160647"/>
                <a:gd name="connsiteX133" fmla="*/ 832970 w 3031519"/>
                <a:gd name="connsiteY133" fmla="*/ 687446 h 1160647"/>
                <a:gd name="connsiteX134" fmla="*/ 832970 w 3031519"/>
                <a:gd name="connsiteY134" fmla="*/ 688526 h 1160647"/>
                <a:gd name="connsiteX135" fmla="*/ 832970 w 3031519"/>
                <a:gd name="connsiteY135" fmla="*/ 696093 h 1160647"/>
                <a:gd name="connsiteX136" fmla="*/ 834237 w 3031519"/>
                <a:gd name="connsiteY136" fmla="*/ 696093 h 1160647"/>
                <a:gd name="connsiteX137" fmla="*/ 843104 w 3031519"/>
                <a:gd name="connsiteY137" fmla="*/ 696093 h 1160647"/>
                <a:gd name="connsiteX138" fmla="*/ 843104 w 3031519"/>
                <a:gd name="connsiteY138" fmla="*/ 698254 h 1160647"/>
                <a:gd name="connsiteX139" fmla="*/ 843104 w 3031519"/>
                <a:gd name="connsiteY139" fmla="*/ 713387 h 1160647"/>
                <a:gd name="connsiteX140" fmla="*/ 847157 w 3031519"/>
                <a:gd name="connsiteY140" fmla="*/ 711495 h 1160647"/>
                <a:gd name="connsiteX141" fmla="*/ 847157 w 3031519"/>
                <a:gd name="connsiteY141" fmla="*/ 698254 h 1160647"/>
                <a:gd name="connsiteX142" fmla="*/ 848170 w 3031519"/>
                <a:gd name="connsiteY142" fmla="*/ 698254 h 1160647"/>
                <a:gd name="connsiteX143" fmla="*/ 855264 w 3031519"/>
                <a:gd name="connsiteY143" fmla="*/ 698254 h 1160647"/>
                <a:gd name="connsiteX144" fmla="*/ 855264 w 3031519"/>
                <a:gd name="connsiteY144" fmla="*/ 699876 h 1160647"/>
                <a:gd name="connsiteX145" fmla="*/ 855264 w 3031519"/>
                <a:gd name="connsiteY145" fmla="*/ 711225 h 1160647"/>
                <a:gd name="connsiteX146" fmla="*/ 856024 w 3031519"/>
                <a:gd name="connsiteY146" fmla="*/ 711225 h 1160647"/>
                <a:gd name="connsiteX147" fmla="*/ 861344 w 3031519"/>
                <a:gd name="connsiteY147" fmla="*/ 711225 h 1160647"/>
                <a:gd name="connsiteX148" fmla="*/ 909984 w 3031519"/>
                <a:gd name="connsiteY148" fmla="*/ 706902 h 1160647"/>
                <a:gd name="connsiteX149" fmla="*/ 909984 w 3031519"/>
                <a:gd name="connsiteY149" fmla="*/ 708253 h 1160647"/>
                <a:gd name="connsiteX150" fmla="*/ 909984 w 3031519"/>
                <a:gd name="connsiteY150" fmla="*/ 717710 h 1160647"/>
                <a:gd name="connsiteX151" fmla="*/ 910744 w 3031519"/>
                <a:gd name="connsiteY151" fmla="*/ 717710 h 1160647"/>
                <a:gd name="connsiteX152" fmla="*/ 916065 w 3031519"/>
                <a:gd name="connsiteY152" fmla="*/ 717710 h 1160647"/>
                <a:gd name="connsiteX153" fmla="*/ 916065 w 3031519"/>
                <a:gd name="connsiteY153" fmla="*/ 719872 h 1160647"/>
                <a:gd name="connsiteX154" fmla="*/ 916065 w 3031519"/>
                <a:gd name="connsiteY154" fmla="*/ 735005 h 1160647"/>
                <a:gd name="connsiteX155" fmla="*/ 918091 w 3031519"/>
                <a:gd name="connsiteY155" fmla="*/ 733654 h 1160647"/>
                <a:gd name="connsiteX156" fmla="*/ 932278 w 3031519"/>
                <a:gd name="connsiteY156" fmla="*/ 724196 h 1160647"/>
                <a:gd name="connsiteX157" fmla="*/ 938358 w 3031519"/>
                <a:gd name="connsiteY157" fmla="*/ 683122 h 1160647"/>
                <a:gd name="connsiteX158" fmla="*/ 939118 w 3031519"/>
                <a:gd name="connsiteY158" fmla="*/ 682852 h 1160647"/>
                <a:gd name="connsiteX159" fmla="*/ 944438 w 3031519"/>
                <a:gd name="connsiteY159" fmla="*/ 680960 h 1160647"/>
                <a:gd name="connsiteX160" fmla="*/ 946465 w 3031519"/>
                <a:gd name="connsiteY160" fmla="*/ 611783 h 1160647"/>
                <a:gd name="connsiteX161" fmla="*/ 948492 w 3031519"/>
                <a:gd name="connsiteY161" fmla="*/ 680960 h 1160647"/>
                <a:gd name="connsiteX162" fmla="*/ 949252 w 3031519"/>
                <a:gd name="connsiteY162" fmla="*/ 681230 h 1160647"/>
                <a:gd name="connsiteX163" fmla="*/ 954572 w 3031519"/>
                <a:gd name="connsiteY163" fmla="*/ 683122 h 1160647"/>
                <a:gd name="connsiteX164" fmla="*/ 954572 w 3031519"/>
                <a:gd name="connsiteY164" fmla="*/ 596651 h 1160647"/>
                <a:gd name="connsiteX165" fmla="*/ 958625 w 3031519"/>
                <a:gd name="connsiteY165" fmla="*/ 564224 h 1160647"/>
                <a:gd name="connsiteX166" fmla="*/ 997132 w 3031519"/>
                <a:gd name="connsiteY166" fmla="*/ 564224 h 1160647"/>
                <a:gd name="connsiteX167" fmla="*/ 997132 w 3031519"/>
                <a:gd name="connsiteY167" fmla="*/ 596651 h 1160647"/>
                <a:gd name="connsiteX168" fmla="*/ 997892 w 3031519"/>
                <a:gd name="connsiteY168" fmla="*/ 596651 h 1160647"/>
                <a:gd name="connsiteX169" fmla="*/ 1003212 w 3031519"/>
                <a:gd name="connsiteY169" fmla="*/ 596651 h 1160647"/>
                <a:gd name="connsiteX170" fmla="*/ 1003212 w 3031519"/>
                <a:gd name="connsiteY170" fmla="*/ 514503 h 1160647"/>
                <a:gd name="connsiteX171" fmla="*/ 1004986 w 3031519"/>
                <a:gd name="connsiteY171" fmla="*/ 514503 h 1160647"/>
                <a:gd name="connsiteX172" fmla="*/ 1017399 w 3031519"/>
                <a:gd name="connsiteY172" fmla="*/ 514503 h 1160647"/>
                <a:gd name="connsiteX173" fmla="*/ 1017399 w 3031519"/>
                <a:gd name="connsiteY173" fmla="*/ 512612 h 1160647"/>
                <a:gd name="connsiteX174" fmla="*/ 1017399 w 3031519"/>
                <a:gd name="connsiteY174" fmla="*/ 499371 h 1160647"/>
                <a:gd name="connsiteX175" fmla="*/ 1039693 w 3031519"/>
                <a:gd name="connsiteY175" fmla="*/ 499371 h 1160647"/>
                <a:gd name="connsiteX176" fmla="*/ 1039693 w 3031519"/>
                <a:gd name="connsiteY176" fmla="*/ 498290 h 1160647"/>
                <a:gd name="connsiteX177" fmla="*/ 1039693 w 3031519"/>
                <a:gd name="connsiteY177" fmla="*/ 490724 h 1160647"/>
                <a:gd name="connsiteX178" fmla="*/ 1041466 w 3031519"/>
                <a:gd name="connsiteY178" fmla="*/ 490724 h 1160647"/>
                <a:gd name="connsiteX179" fmla="*/ 1053880 w 3031519"/>
                <a:gd name="connsiteY179" fmla="*/ 490724 h 1160647"/>
                <a:gd name="connsiteX180" fmla="*/ 1053880 w 3031519"/>
                <a:gd name="connsiteY180" fmla="*/ 491805 h 1160647"/>
                <a:gd name="connsiteX181" fmla="*/ 1053880 w 3031519"/>
                <a:gd name="connsiteY181" fmla="*/ 499371 h 1160647"/>
                <a:gd name="connsiteX182" fmla="*/ 1054640 w 3031519"/>
                <a:gd name="connsiteY182" fmla="*/ 499371 h 1160647"/>
                <a:gd name="connsiteX183" fmla="*/ 1059960 w 3031519"/>
                <a:gd name="connsiteY183" fmla="*/ 499371 h 1160647"/>
                <a:gd name="connsiteX184" fmla="*/ 1070093 w 3031519"/>
                <a:gd name="connsiteY184" fmla="*/ 495047 h 1160647"/>
                <a:gd name="connsiteX185" fmla="*/ 1074146 w 3031519"/>
                <a:gd name="connsiteY185" fmla="*/ 498290 h 1160647"/>
                <a:gd name="connsiteX186" fmla="*/ 1074146 w 3031519"/>
                <a:gd name="connsiteY186" fmla="*/ 490724 h 1160647"/>
                <a:gd name="connsiteX187" fmla="*/ 1076426 w 3031519"/>
                <a:gd name="connsiteY187" fmla="*/ 490724 h 1160647"/>
                <a:gd name="connsiteX188" fmla="*/ 1092387 w 3031519"/>
                <a:gd name="connsiteY188" fmla="*/ 490724 h 1160647"/>
                <a:gd name="connsiteX189" fmla="*/ 1092387 w 3031519"/>
                <a:gd name="connsiteY189" fmla="*/ 491805 h 1160647"/>
                <a:gd name="connsiteX190" fmla="*/ 1092387 w 3031519"/>
                <a:gd name="connsiteY190" fmla="*/ 499371 h 1160647"/>
                <a:gd name="connsiteX191" fmla="*/ 1122787 w 3031519"/>
                <a:gd name="connsiteY191" fmla="*/ 499371 h 1160647"/>
                <a:gd name="connsiteX192" fmla="*/ 1122787 w 3031519"/>
                <a:gd name="connsiteY192" fmla="*/ 500992 h 1160647"/>
                <a:gd name="connsiteX193" fmla="*/ 1122787 w 3031519"/>
                <a:gd name="connsiteY193" fmla="*/ 512342 h 1160647"/>
                <a:gd name="connsiteX194" fmla="*/ 1149134 w 3031519"/>
                <a:gd name="connsiteY194" fmla="*/ 512342 h 1160647"/>
                <a:gd name="connsiteX195" fmla="*/ 1149134 w 3031519"/>
                <a:gd name="connsiteY195" fmla="*/ 542606 h 1160647"/>
                <a:gd name="connsiteX196" fmla="*/ 1149894 w 3031519"/>
                <a:gd name="connsiteY196" fmla="*/ 542606 h 1160647"/>
                <a:gd name="connsiteX197" fmla="*/ 1155214 w 3031519"/>
                <a:gd name="connsiteY197" fmla="*/ 542606 h 1160647"/>
                <a:gd name="connsiteX198" fmla="*/ 1155214 w 3031519"/>
                <a:gd name="connsiteY198" fmla="*/ 543687 h 1160647"/>
                <a:gd name="connsiteX199" fmla="*/ 1155214 w 3031519"/>
                <a:gd name="connsiteY199" fmla="*/ 551254 h 1160647"/>
                <a:gd name="connsiteX200" fmla="*/ 1159268 w 3031519"/>
                <a:gd name="connsiteY200" fmla="*/ 581518 h 1160647"/>
                <a:gd name="connsiteX201" fmla="*/ 1160028 w 3031519"/>
                <a:gd name="connsiteY201" fmla="*/ 581518 h 1160647"/>
                <a:gd name="connsiteX202" fmla="*/ 1165348 w 3031519"/>
                <a:gd name="connsiteY202" fmla="*/ 581518 h 1160647"/>
                <a:gd name="connsiteX203" fmla="*/ 1165348 w 3031519"/>
                <a:gd name="connsiteY203" fmla="*/ 582329 h 1160647"/>
                <a:gd name="connsiteX204" fmla="*/ 1165348 w 3031519"/>
                <a:gd name="connsiteY204" fmla="*/ 588004 h 1160647"/>
                <a:gd name="connsiteX205" fmla="*/ 1166361 w 3031519"/>
                <a:gd name="connsiteY205" fmla="*/ 588004 h 1160647"/>
                <a:gd name="connsiteX206" fmla="*/ 1173454 w 3031519"/>
                <a:gd name="connsiteY206" fmla="*/ 588004 h 1160647"/>
                <a:gd name="connsiteX207" fmla="*/ 1173454 w 3031519"/>
                <a:gd name="connsiteY207" fmla="*/ 618269 h 1160647"/>
                <a:gd name="connsiteX208" fmla="*/ 1175481 w 3031519"/>
                <a:gd name="connsiteY208" fmla="*/ 618269 h 1160647"/>
                <a:gd name="connsiteX209" fmla="*/ 1189668 w 3031519"/>
                <a:gd name="connsiteY209" fmla="*/ 618269 h 1160647"/>
                <a:gd name="connsiteX210" fmla="*/ 1189668 w 3031519"/>
                <a:gd name="connsiteY210" fmla="*/ 642048 h 1160647"/>
                <a:gd name="connsiteX211" fmla="*/ 1191695 w 3031519"/>
                <a:gd name="connsiteY211" fmla="*/ 643669 h 1160647"/>
                <a:gd name="connsiteX212" fmla="*/ 1191695 w 3031519"/>
                <a:gd name="connsiteY212" fmla="*/ 655019 h 1160647"/>
                <a:gd name="connsiteX213" fmla="*/ 1192455 w 3031519"/>
                <a:gd name="connsiteY213" fmla="*/ 655019 h 1160647"/>
                <a:gd name="connsiteX214" fmla="*/ 1197775 w 3031519"/>
                <a:gd name="connsiteY214" fmla="*/ 655019 h 1160647"/>
                <a:gd name="connsiteX215" fmla="*/ 1197775 w 3031519"/>
                <a:gd name="connsiteY215" fmla="*/ 678798 h 1160647"/>
                <a:gd name="connsiteX216" fmla="*/ 1199041 w 3031519"/>
                <a:gd name="connsiteY216" fmla="*/ 678798 h 1160647"/>
                <a:gd name="connsiteX217" fmla="*/ 1207908 w 3031519"/>
                <a:gd name="connsiteY217" fmla="*/ 678798 h 1160647"/>
                <a:gd name="connsiteX218" fmla="*/ 1209935 w 3031519"/>
                <a:gd name="connsiteY218" fmla="*/ 682852 h 1160647"/>
                <a:gd name="connsiteX219" fmla="*/ 1209935 w 3031519"/>
                <a:gd name="connsiteY219" fmla="*/ 696093 h 1160647"/>
                <a:gd name="connsiteX220" fmla="*/ 1211455 w 3031519"/>
                <a:gd name="connsiteY220" fmla="*/ 694201 h 1160647"/>
                <a:gd name="connsiteX221" fmla="*/ 1222095 w 3031519"/>
                <a:gd name="connsiteY221" fmla="*/ 680960 h 1160647"/>
                <a:gd name="connsiteX222" fmla="*/ 1250469 w 3031519"/>
                <a:gd name="connsiteY222" fmla="*/ 680960 h 1160647"/>
                <a:gd name="connsiteX223" fmla="*/ 1250469 w 3031519"/>
                <a:gd name="connsiteY223" fmla="*/ 767431 h 1160647"/>
                <a:gd name="connsiteX224" fmla="*/ 1251229 w 3031519"/>
                <a:gd name="connsiteY224" fmla="*/ 767431 h 1160647"/>
                <a:gd name="connsiteX225" fmla="*/ 1256549 w 3031519"/>
                <a:gd name="connsiteY225" fmla="*/ 767431 h 1160647"/>
                <a:gd name="connsiteX226" fmla="*/ 1257309 w 3031519"/>
                <a:gd name="connsiteY226" fmla="*/ 766080 h 1160647"/>
                <a:gd name="connsiteX227" fmla="*/ 1262629 w 3031519"/>
                <a:gd name="connsiteY227" fmla="*/ 756622 h 1160647"/>
                <a:gd name="connsiteX228" fmla="*/ 1262629 w 3031519"/>
                <a:gd name="connsiteY228" fmla="*/ 758514 h 1160647"/>
                <a:gd name="connsiteX229" fmla="*/ 1262629 w 3031519"/>
                <a:gd name="connsiteY229" fmla="*/ 771755 h 1160647"/>
                <a:gd name="connsiteX230" fmla="*/ 1266682 w 3031519"/>
                <a:gd name="connsiteY230" fmla="*/ 726358 h 1160647"/>
                <a:gd name="connsiteX231" fmla="*/ 1267442 w 3031519"/>
                <a:gd name="connsiteY231" fmla="*/ 726358 h 1160647"/>
                <a:gd name="connsiteX232" fmla="*/ 1272762 w 3031519"/>
                <a:gd name="connsiteY232" fmla="*/ 726358 h 1160647"/>
                <a:gd name="connsiteX233" fmla="*/ 1272762 w 3031519"/>
                <a:gd name="connsiteY233" fmla="*/ 661504 h 1160647"/>
                <a:gd name="connsiteX234" fmla="*/ 1273776 w 3031519"/>
                <a:gd name="connsiteY234" fmla="*/ 661504 h 1160647"/>
                <a:gd name="connsiteX235" fmla="*/ 1280869 w 3031519"/>
                <a:gd name="connsiteY235" fmla="*/ 661504 h 1160647"/>
                <a:gd name="connsiteX236" fmla="*/ 1293029 w 3031519"/>
                <a:gd name="connsiteY236" fmla="*/ 618269 h 1160647"/>
                <a:gd name="connsiteX237" fmla="*/ 1294296 w 3031519"/>
                <a:gd name="connsiteY237" fmla="*/ 618269 h 1160647"/>
                <a:gd name="connsiteX238" fmla="*/ 1303163 w 3031519"/>
                <a:gd name="connsiteY238" fmla="*/ 618269 h 1160647"/>
                <a:gd name="connsiteX239" fmla="*/ 1313296 w 3031519"/>
                <a:gd name="connsiteY239" fmla="*/ 661504 h 1160647"/>
                <a:gd name="connsiteX240" fmla="*/ 1314309 w 3031519"/>
                <a:gd name="connsiteY240" fmla="*/ 661504 h 1160647"/>
                <a:gd name="connsiteX241" fmla="*/ 1321403 w 3031519"/>
                <a:gd name="connsiteY241" fmla="*/ 661504 h 1160647"/>
                <a:gd name="connsiteX242" fmla="*/ 1321403 w 3031519"/>
                <a:gd name="connsiteY242" fmla="*/ 700416 h 1160647"/>
                <a:gd name="connsiteX243" fmla="*/ 1323176 w 3031519"/>
                <a:gd name="connsiteY243" fmla="*/ 700416 h 1160647"/>
                <a:gd name="connsiteX244" fmla="*/ 1335590 w 3031519"/>
                <a:gd name="connsiteY244" fmla="*/ 700416 h 1160647"/>
                <a:gd name="connsiteX245" fmla="*/ 1335590 w 3031519"/>
                <a:gd name="connsiteY245" fmla="*/ 702578 h 1160647"/>
                <a:gd name="connsiteX246" fmla="*/ 1335590 w 3031519"/>
                <a:gd name="connsiteY246" fmla="*/ 717710 h 1160647"/>
                <a:gd name="connsiteX247" fmla="*/ 1339643 w 3031519"/>
                <a:gd name="connsiteY247" fmla="*/ 715549 h 1160647"/>
                <a:gd name="connsiteX248" fmla="*/ 1339643 w 3031519"/>
                <a:gd name="connsiteY248" fmla="*/ 700416 h 1160647"/>
                <a:gd name="connsiteX249" fmla="*/ 1341163 w 3031519"/>
                <a:gd name="connsiteY249" fmla="*/ 700416 h 1160647"/>
                <a:gd name="connsiteX250" fmla="*/ 1351803 w 3031519"/>
                <a:gd name="connsiteY250" fmla="*/ 700416 h 1160647"/>
                <a:gd name="connsiteX251" fmla="*/ 1351803 w 3031519"/>
                <a:gd name="connsiteY251" fmla="*/ 702037 h 1160647"/>
                <a:gd name="connsiteX252" fmla="*/ 1351803 w 3031519"/>
                <a:gd name="connsiteY252" fmla="*/ 713387 h 1160647"/>
                <a:gd name="connsiteX253" fmla="*/ 1382204 w 3031519"/>
                <a:gd name="connsiteY253" fmla="*/ 713387 h 1160647"/>
                <a:gd name="connsiteX254" fmla="*/ 1382204 w 3031519"/>
                <a:gd name="connsiteY254" fmla="*/ 676637 h 1160647"/>
                <a:gd name="connsiteX255" fmla="*/ 1383470 w 3031519"/>
                <a:gd name="connsiteY255" fmla="*/ 676637 h 1160647"/>
                <a:gd name="connsiteX256" fmla="*/ 1392337 w 3031519"/>
                <a:gd name="connsiteY256" fmla="*/ 676637 h 1160647"/>
                <a:gd name="connsiteX257" fmla="*/ 1392337 w 3031519"/>
                <a:gd name="connsiteY257" fmla="*/ 698254 h 1160647"/>
                <a:gd name="connsiteX258" fmla="*/ 1394364 w 3031519"/>
                <a:gd name="connsiteY258" fmla="*/ 665828 h 1160647"/>
                <a:gd name="connsiteX259" fmla="*/ 1416657 w 3031519"/>
                <a:gd name="connsiteY259" fmla="*/ 665828 h 1160647"/>
                <a:gd name="connsiteX260" fmla="*/ 1416657 w 3031519"/>
                <a:gd name="connsiteY260" fmla="*/ 664206 h 1160647"/>
                <a:gd name="connsiteX261" fmla="*/ 1416657 w 3031519"/>
                <a:gd name="connsiteY261" fmla="*/ 652857 h 1160647"/>
                <a:gd name="connsiteX262" fmla="*/ 1417417 w 3031519"/>
                <a:gd name="connsiteY262" fmla="*/ 652857 h 1160647"/>
                <a:gd name="connsiteX263" fmla="*/ 1422737 w 3031519"/>
                <a:gd name="connsiteY263" fmla="*/ 652857 h 1160647"/>
                <a:gd name="connsiteX264" fmla="*/ 1422737 w 3031519"/>
                <a:gd name="connsiteY264" fmla="*/ 650966 h 1160647"/>
                <a:gd name="connsiteX265" fmla="*/ 1422737 w 3031519"/>
                <a:gd name="connsiteY265" fmla="*/ 637725 h 1160647"/>
                <a:gd name="connsiteX266" fmla="*/ 1426791 w 3031519"/>
                <a:gd name="connsiteY266" fmla="*/ 644210 h 1160647"/>
                <a:gd name="connsiteX267" fmla="*/ 1429071 w 3031519"/>
                <a:gd name="connsiteY267" fmla="*/ 644210 h 1160647"/>
                <a:gd name="connsiteX268" fmla="*/ 1445031 w 3031519"/>
                <a:gd name="connsiteY268" fmla="*/ 644210 h 1160647"/>
                <a:gd name="connsiteX269" fmla="*/ 1445031 w 3031519"/>
                <a:gd name="connsiteY269" fmla="*/ 643399 h 1160647"/>
                <a:gd name="connsiteX270" fmla="*/ 1445031 w 3031519"/>
                <a:gd name="connsiteY270" fmla="*/ 637725 h 1160647"/>
                <a:gd name="connsiteX271" fmla="*/ 1445791 w 3031519"/>
                <a:gd name="connsiteY271" fmla="*/ 637725 h 1160647"/>
                <a:gd name="connsiteX272" fmla="*/ 1451111 w 3031519"/>
                <a:gd name="connsiteY272" fmla="*/ 637725 h 1160647"/>
                <a:gd name="connsiteX273" fmla="*/ 1451111 w 3031519"/>
                <a:gd name="connsiteY273" fmla="*/ 639076 h 1160647"/>
                <a:gd name="connsiteX274" fmla="*/ 1451111 w 3031519"/>
                <a:gd name="connsiteY274" fmla="*/ 648534 h 1160647"/>
                <a:gd name="connsiteX275" fmla="*/ 1489618 w 3031519"/>
                <a:gd name="connsiteY275" fmla="*/ 648534 h 1160647"/>
                <a:gd name="connsiteX276" fmla="*/ 1489618 w 3031519"/>
                <a:gd name="connsiteY276" fmla="*/ 786887 h 1160647"/>
                <a:gd name="connsiteX277" fmla="*/ 1491138 w 3031519"/>
                <a:gd name="connsiteY277" fmla="*/ 786887 h 1160647"/>
                <a:gd name="connsiteX278" fmla="*/ 1501778 w 3031519"/>
                <a:gd name="connsiteY278" fmla="*/ 786887 h 1160647"/>
                <a:gd name="connsiteX279" fmla="*/ 1501778 w 3031519"/>
                <a:gd name="connsiteY279" fmla="*/ 773917 h 1160647"/>
                <a:gd name="connsiteX280" fmla="*/ 1505832 w 3031519"/>
                <a:gd name="connsiteY280" fmla="*/ 773917 h 1160647"/>
                <a:gd name="connsiteX281" fmla="*/ 1505832 w 3031519"/>
                <a:gd name="connsiteY281" fmla="*/ 786887 h 1160647"/>
                <a:gd name="connsiteX282" fmla="*/ 1536232 w 3031519"/>
                <a:gd name="connsiteY282" fmla="*/ 786887 h 1160647"/>
                <a:gd name="connsiteX283" fmla="*/ 1536232 w 3031519"/>
                <a:gd name="connsiteY283" fmla="*/ 756622 h 1160647"/>
                <a:gd name="connsiteX284" fmla="*/ 1548392 w 3031519"/>
                <a:gd name="connsiteY284" fmla="*/ 756622 h 1160647"/>
                <a:gd name="connsiteX285" fmla="*/ 1560552 w 3031519"/>
                <a:gd name="connsiteY285" fmla="*/ 754461 h 1160647"/>
                <a:gd name="connsiteX286" fmla="*/ 1564606 w 3031519"/>
                <a:gd name="connsiteY286" fmla="*/ 756622 h 1160647"/>
                <a:gd name="connsiteX287" fmla="*/ 1574739 w 3031519"/>
                <a:gd name="connsiteY287" fmla="*/ 756622 h 1160647"/>
                <a:gd name="connsiteX288" fmla="*/ 1574739 w 3031519"/>
                <a:gd name="connsiteY288" fmla="*/ 786887 h 1160647"/>
                <a:gd name="connsiteX289" fmla="*/ 1582846 w 3031519"/>
                <a:gd name="connsiteY289" fmla="*/ 786887 h 1160647"/>
                <a:gd name="connsiteX290" fmla="*/ 1582846 w 3031519"/>
                <a:gd name="connsiteY290" fmla="*/ 804182 h 1160647"/>
                <a:gd name="connsiteX291" fmla="*/ 1592182 w 3031519"/>
                <a:gd name="connsiteY291" fmla="*/ 805087 h 1160647"/>
                <a:gd name="connsiteX292" fmla="*/ 1605140 w 3031519"/>
                <a:gd name="connsiteY292" fmla="*/ 805087 h 1160647"/>
                <a:gd name="connsiteX293" fmla="*/ 1605140 w 3031519"/>
                <a:gd name="connsiteY293" fmla="*/ 789049 h 1160647"/>
                <a:gd name="connsiteX294" fmla="*/ 1673096 w 3031519"/>
                <a:gd name="connsiteY294" fmla="*/ 789049 h 1160647"/>
                <a:gd name="connsiteX295" fmla="*/ 1673096 w 3031519"/>
                <a:gd name="connsiteY295" fmla="*/ 703796 h 1160647"/>
                <a:gd name="connsiteX296" fmla="*/ 1745104 w 3031519"/>
                <a:gd name="connsiteY296" fmla="*/ 703796 h 1160647"/>
                <a:gd name="connsiteX297" fmla="*/ 1745104 w 3031519"/>
                <a:gd name="connsiteY297" fmla="*/ 782564 h 1160647"/>
                <a:gd name="connsiteX298" fmla="*/ 1747008 w 3031519"/>
                <a:gd name="connsiteY298" fmla="*/ 782564 h 1160647"/>
                <a:gd name="connsiteX299" fmla="*/ 1748250 w 3031519"/>
                <a:gd name="connsiteY299" fmla="*/ 805087 h 1160647"/>
                <a:gd name="connsiteX300" fmla="*/ 1757926 w 3031519"/>
                <a:gd name="connsiteY300" fmla="*/ 805087 h 1160647"/>
                <a:gd name="connsiteX301" fmla="*/ 1759168 w 3031519"/>
                <a:gd name="connsiteY301" fmla="*/ 782564 h 1160647"/>
                <a:gd name="connsiteX302" fmla="*/ 1765248 w 3031519"/>
                <a:gd name="connsiteY302" fmla="*/ 782564 h 1160647"/>
                <a:gd name="connsiteX303" fmla="*/ 1766490 w 3031519"/>
                <a:gd name="connsiteY303" fmla="*/ 805087 h 1160647"/>
                <a:gd name="connsiteX304" fmla="*/ 1817112 w 3031519"/>
                <a:gd name="connsiteY304" fmla="*/ 805087 h 1160647"/>
                <a:gd name="connsiteX305" fmla="*/ 1817112 w 3031519"/>
                <a:gd name="connsiteY305" fmla="*/ 642059 h 1160647"/>
                <a:gd name="connsiteX306" fmla="*/ 2014439 w 3031519"/>
                <a:gd name="connsiteY306" fmla="*/ 642059 h 1160647"/>
                <a:gd name="connsiteX307" fmla="*/ 2014439 w 3031519"/>
                <a:gd name="connsiteY307" fmla="*/ 805087 h 1160647"/>
                <a:gd name="connsiteX308" fmla="*/ 2033136 w 3031519"/>
                <a:gd name="connsiteY308" fmla="*/ 805087 h 1160647"/>
                <a:gd name="connsiteX309" fmla="*/ 2033136 w 3031519"/>
                <a:gd name="connsiteY309" fmla="*/ 722394 h 1160647"/>
                <a:gd name="connsiteX310" fmla="*/ 2128256 w 3031519"/>
                <a:gd name="connsiteY310" fmla="*/ 722394 h 1160647"/>
                <a:gd name="connsiteX311" fmla="*/ 2140186 w 3031519"/>
                <a:gd name="connsiteY311" fmla="*/ 404253 h 1160647"/>
                <a:gd name="connsiteX312" fmla="*/ 2128026 w 3031519"/>
                <a:gd name="connsiteY312" fmla="*/ 382635 h 1160647"/>
                <a:gd name="connsiteX313" fmla="*/ 2121946 w 3031519"/>
                <a:gd name="connsiteY313" fmla="*/ 378311 h 1160647"/>
                <a:gd name="connsiteX314" fmla="*/ 2130053 w 3031519"/>
                <a:gd name="connsiteY314" fmla="*/ 354532 h 1160647"/>
                <a:gd name="connsiteX315" fmla="*/ 2130053 w 3031519"/>
                <a:gd name="connsiteY315" fmla="*/ 337238 h 1160647"/>
                <a:gd name="connsiteX316" fmla="*/ 2144240 w 3031519"/>
                <a:gd name="connsiteY316" fmla="*/ 337238 h 1160647"/>
                <a:gd name="connsiteX317" fmla="*/ 2144240 w 3031519"/>
                <a:gd name="connsiteY317" fmla="*/ 315620 h 1160647"/>
                <a:gd name="connsiteX318" fmla="*/ 2146266 w 3031519"/>
                <a:gd name="connsiteY318" fmla="*/ 311296 h 1160647"/>
                <a:gd name="connsiteX319" fmla="*/ 2146266 w 3031519"/>
                <a:gd name="connsiteY319" fmla="*/ 233472 h 1160647"/>
                <a:gd name="connsiteX320" fmla="*/ 2144240 w 3031519"/>
                <a:gd name="connsiteY320" fmla="*/ 226987 h 1160647"/>
                <a:gd name="connsiteX321" fmla="*/ 2150320 w 3031519"/>
                <a:gd name="connsiteY321" fmla="*/ 220501 h 1160647"/>
                <a:gd name="connsiteX322" fmla="*/ 2150320 w 3031519"/>
                <a:gd name="connsiteY322" fmla="*/ 162133 h 1160647"/>
                <a:gd name="connsiteX323" fmla="*/ 2152346 w 3031519"/>
                <a:gd name="connsiteY323" fmla="*/ 157810 h 1160647"/>
                <a:gd name="connsiteX324" fmla="*/ 2152346 w 3031519"/>
                <a:gd name="connsiteY324" fmla="*/ 101604 h 1160647"/>
                <a:gd name="connsiteX325" fmla="*/ 2154373 w 3031519"/>
                <a:gd name="connsiteY325" fmla="*/ 82148 h 1160647"/>
                <a:gd name="connsiteX326" fmla="*/ 2158427 w 3031519"/>
                <a:gd name="connsiteY326" fmla="*/ 99442 h 1160647"/>
                <a:gd name="connsiteX327" fmla="*/ 2160453 w 3031519"/>
                <a:gd name="connsiteY327" fmla="*/ 157810 h 1160647"/>
                <a:gd name="connsiteX328" fmla="*/ 2162480 w 3031519"/>
                <a:gd name="connsiteY328" fmla="*/ 220501 h 1160647"/>
                <a:gd name="connsiteX329" fmla="*/ 2168560 w 3031519"/>
                <a:gd name="connsiteY329" fmla="*/ 226987 h 1160647"/>
                <a:gd name="connsiteX330" fmla="*/ 2166533 w 3031519"/>
                <a:gd name="connsiteY330" fmla="*/ 233472 h 1160647"/>
                <a:gd name="connsiteX331" fmla="*/ 2166533 w 3031519"/>
                <a:gd name="connsiteY331" fmla="*/ 311296 h 1160647"/>
                <a:gd name="connsiteX332" fmla="*/ 2168560 w 3031519"/>
                <a:gd name="connsiteY332" fmla="*/ 315620 h 1160647"/>
                <a:gd name="connsiteX333" fmla="*/ 2168560 w 3031519"/>
                <a:gd name="connsiteY333" fmla="*/ 337238 h 1160647"/>
                <a:gd name="connsiteX334" fmla="*/ 2182747 w 3031519"/>
                <a:gd name="connsiteY334" fmla="*/ 337238 h 1160647"/>
                <a:gd name="connsiteX335" fmla="*/ 2182747 w 3031519"/>
                <a:gd name="connsiteY335" fmla="*/ 354532 h 1160647"/>
                <a:gd name="connsiteX336" fmla="*/ 2190854 w 3031519"/>
                <a:gd name="connsiteY336" fmla="*/ 378311 h 1160647"/>
                <a:gd name="connsiteX337" fmla="*/ 2184774 w 3031519"/>
                <a:gd name="connsiteY337" fmla="*/ 382635 h 1160647"/>
                <a:gd name="connsiteX338" fmla="*/ 2172613 w 3031519"/>
                <a:gd name="connsiteY338" fmla="*/ 404253 h 1160647"/>
                <a:gd name="connsiteX339" fmla="*/ 2180720 w 3031519"/>
                <a:gd name="connsiteY339" fmla="*/ 657181 h 1160647"/>
                <a:gd name="connsiteX340" fmla="*/ 2245574 w 3031519"/>
                <a:gd name="connsiteY340" fmla="*/ 657181 h 1160647"/>
                <a:gd name="connsiteX341" fmla="*/ 2245574 w 3031519"/>
                <a:gd name="connsiteY341" fmla="*/ 732843 h 1160647"/>
                <a:gd name="connsiteX342" fmla="*/ 2253681 w 3031519"/>
                <a:gd name="connsiteY342" fmla="*/ 732843 h 1160647"/>
                <a:gd name="connsiteX343" fmla="*/ 2255708 w 3031519"/>
                <a:gd name="connsiteY343" fmla="*/ 726358 h 1160647"/>
                <a:gd name="connsiteX344" fmla="*/ 2261788 w 3031519"/>
                <a:gd name="connsiteY344" fmla="*/ 726358 h 1160647"/>
                <a:gd name="connsiteX345" fmla="*/ 2263815 w 3031519"/>
                <a:gd name="connsiteY345" fmla="*/ 735005 h 1160647"/>
                <a:gd name="connsiteX346" fmla="*/ 2275975 w 3031519"/>
                <a:gd name="connsiteY346" fmla="*/ 735005 h 1160647"/>
                <a:gd name="connsiteX347" fmla="*/ 2275975 w 3031519"/>
                <a:gd name="connsiteY347" fmla="*/ 728519 h 1160647"/>
                <a:gd name="connsiteX348" fmla="*/ 2298268 w 3031519"/>
                <a:gd name="connsiteY348" fmla="*/ 728519 h 1160647"/>
                <a:gd name="connsiteX349" fmla="*/ 2298268 w 3031519"/>
                <a:gd name="connsiteY349" fmla="*/ 735005 h 1160647"/>
                <a:gd name="connsiteX350" fmla="*/ 2318535 w 3031519"/>
                <a:gd name="connsiteY350" fmla="*/ 735005 h 1160647"/>
                <a:gd name="connsiteX351" fmla="*/ 2318535 w 3031519"/>
                <a:gd name="connsiteY351" fmla="*/ 780402 h 1160647"/>
                <a:gd name="connsiteX352" fmla="*/ 2332722 w 3031519"/>
                <a:gd name="connsiteY352" fmla="*/ 780402 h 1160647"/>
                <a:gd name="connsiteX353" fmla="*/ 2332722 w 3031519"/>
                <a:gd name="connsiteY353" fmla="*/ 767431 h 1160647"/>
                <a:gd name="connsiteX354" fmla="*/ 2348936 w 3031519"/>
                <a:gd name="connsiteY354" fmla="*/ 767431 h 1160647"/>
                <a:gd name="connsiteX355" fmla="*/ 2348936 w 3031519"/>
                <a:gd name="connsiteY355" fmla="*/ 588004 h 1160647"/>
                <a:gd name="connsiteX356" fmla="*/ 2355016 w 3031519"/>
                <a:gd name="connsiteY356" fmla="*/ 581518 h 1160647"/>
                <a:gd name="connsiteX357" fmla="*/ 2427977 w 3031519"/>
                <a:gd name="connsiteY357" fmla="*/ 581518 h 1160647"/>
                <a:gd name="connsiteX358" fmla="*/ 2427977 w 3031519"/>
                <a:gd name="connsiteY358" fmla="*/ 590166 h 1160647"/>
                <a:gd name="connsiteX359" fmla="*/ 2438110 w 3031519"/>
                <a:gd name="connsiteY359" fmla="*/ 590166 h 1160647"/>
                <a:gd name="connsiteX360" fmla="*/ 2438110 w 3031519"/>
                <a:gd name="connsiteY360" fmla="*/ 704740 h 1160647"/>
                <a:gd name="connsiteX361" fmla="*/ 2460404 w 3031519"/>
                <a:gd name="connsiteY361" fmla="*/ 704740 h 1160647"/>
                <a:gd name="connsiteX362" fmla="*/ 2460404 w 3031519"/>
                <a:gd name="connsiteY362" fmla="*/ 637725 h 1160647"/>
                <a:gd name="connsiteX363" fmla="*/ 2486751 w 3031519"/>
                <a:gd name="connsiteY363" fmla="*/ 637725 h 1160647"/>
                <a:gd name="connsiteX364" fmla="*/ 2490804 w 3031519"/>
                <a:gd name="connsiteY364" fmla="*/ 633401 h 1160647"/>
                <a:gd name="connsiteX365" fmla="*/ 2498911 w 3031519"/>
                <a:gd name="connsiteY365" fmla="*/ 633401 h 1160647"/>
                <a:gd name="connsiteX366" fmla="*/ 2502964 w 3031519"/>
                <a:gd name="connsiteY366" fmla="*/ 637725 h 1160647"/>
                <a:gd name="connsiteX367" fmla="*/ 2525258 w 3031519"/>
                <a:gd name="connsiteY367" fmla="*/ 637725 h 1160647"/>
                <a:gd name="connsiteX368" fmla="*/ 2525258 w 3031519"/>
                <a:gd name="connsiteY368" fmla="*/ 520989 h 1160647"/>
                <a:gd name="connsiteX369" fmla="*/ 2582005 w 3031519"/>
                <a:gd name="connsiteY369" fmla="*/ 510180 h 1160647"/>
                <a:gd name="connsiteX370" fmla="*/ 2582005 w 3031519"/>
                <a:gd name="connsiteY370" fmla="*/ 511261 h 1160647"/>
                <a:gd name="connsiteX371" fmla="*/ 2582005 w 3031519"/>
                <a:gd name="connsiteY371" fmla="*/ 518827 h 1160647"/>
                <a:gd name="connsiteX372" fmla="*/ 2608352 w 3031519"/>
                <a:gd name="connsiteY372" fmla="*/ 518827 h 1160647"/>
                <a:gd name="connsiteX373" fmla="*/ 2608352 w 3031519"/>
                <a:gd name="connsiteY373" fmla="*/ 773917 h 1160647"/>
                <a:gd name="connsiteX374" fmla="*/ 2630646 w 3031519"/>
                <a:gd name="connsiteY374" fmla="*/ 773917 h 1160647"/>
                <a:gd name="connsiteX375" fmla="*/ 2630646 w 3031519"/>
                <a:gd name="connsiteY375" fmla="*/ 769593 h 1160647"/>
                <a:gd name="connsiteX376" fmla="*/ 2642806 w 3031519"/>
                <a:gd name="connsiteY376" fmla="*/ 769593 h 1160647"/>
                <a:gd name="connsiteX377" fmla="*/ 2642806 w 3031519"/>
                <a:gd name="connsiteY377" fmla="*/ 773917 h 1160647"/>
                <a:gd name="connsiteX378" fmla="*/ 2667126 w 3031519"/>
                <a:gd name="connsiteY378" fmla="*/ 773917 h 1160647"/>
                <a:gd name="connsiteX379" fmla="*/ 2667126 w 3031519"/>
                <a:gd name="connsiteY379" fmla="*/ 760946 h 1160647"/>
                <a:gd name="connsiteX380" fmla="*/ 2695500 w 3031519"/>
                <a:gd name="connsiteY380" fmla="*/ 760946 h 1160647"/>
                <a:gd name="connsiteX381" fmla="*/ 2707660 w 3031519"/>
                <a:gd name="connsiteY381" fmla="*/ 756622 h 1160647"/>
                <a:gd name="connsiteX382" fmla="*/ 2727927 w 3031519"/>
                <a:gd name="connsiteY382" fmla="*/ 760946 h 1160647"/>
                <a:gd name="connsiteX383" fmla="*/ 2727927 w 3031519"/>
                <a:gd name="connsiteY383" fmla="*/ 743652 h 1160647"/>
                <a:gd name="connsiteX384" fmla="*/ 2736034 w 3031519"/>
                <a:gd name="connsiteY384" fmla="*/ 743652 h 1160647"/>
                <a:gd name="connsiteX385" fmla="*/ 2736034 w 3031519"/>
                <a:gd name="connsiteY385" fmla="*/ 730681 h 1160647"/>
                <a:gd name="connsiteX386" fmla="*/ 2792781 w 3031519"/>
                <a:gd name="connsiteY386" fmla="*/ 730681 h 1160647"/>
                <a:gd name="connsiteX387" fmla="*/ 2792781 w 3031519"/>
                <a:gd name="connsiteY387" fmla="*/ 700416 h 1160647"/>
                <a:gd name="connsiteX388" fmla="*/ 2811021 w 3031519"/>
                <a:gd name="connsiteY388" fmla="*/ 700416 h 1160647"/>
                <a:gd name="connsiteX389" fmla="*/ 2811021 w 3031519"/>
                <a:gd name="connsiteY389" fmla="*/ 693931 h 1160647"/>
                <a:gd name="connsiteX390" fmla="*/ 2823181 w 3031519"/>
                <a:gd name="connsiteY390" fmla="*/ 693931 h 1160647"/>
                <a:gd name="connsiteX391" fmla="*/ 2823181 w 3031519"/>
                <a:gd name="connsiteY391" fmla="*/ 700416 h 1160647"/>
                <a:gd name="connsiteX392" fmla="*/ 2839395 w 3031519"/>
                <a:gd name="connsiteY392" fmla="*/ 700416 h 1160647"/>
                <a:gd name="connsiteX393" fmla="*/ 2839395 w 3031519"/>
                <a:gd name="connsiteY393" fmla="*/ 750137 h 1160647"/>
                <a:gd name="connsiteX394" fmla="*/ 2871822 w 3031519"/>
                <a:gd name="connsiteY394" fmla="*/ 750137 h 1160647"/>
                <a:gd name="connsiteX395" fmla="*/ 2871822 w 3031519"/>
                <a:gd name="connsiteY395" fmla="*/ 724196 h 1160647"/>
                <a:gd name="connsiteX396" fmla="*/ 2910329 w 3031519"/>
                <a:gd name="connsiteY396" fmla="*/ 724196 h 1160647"/>
                <a:gd name="connsiteX397" fmla="*/ 2910329 w 3031519"/>
                <a:gd name="connsiteY397" fmla="*/ 693931 h 1160647"/>
                <a:gd name="connsiteX398" fmla="*/ 2958970 w 3031519"/>
                <a:gd name="connsiteY398" fmla="*/ 693931 h 1160647"/>
                <a:gd name="connsiteX399" fmla="*/ 2958970 w 3031519"/>
                <a:gd name="connsiteY399" fmla="*/ 805087 h 1160647"/>
                <a:gd name="connsiteX400" fmla="*/ 2958970 w 3031519"/>
                <a:gd name="connsiteY400" fmla="*/ 818866 h 1160647"/>
                <a:gd name="connsiteX401" fmla="*/ 3031519 w 3031519"/>
                <a:gd name="connsiteY401" fmla="*/ 818866 h 1160647"/>
                <a:gd name="connsiteX402" fmla="*/ 3028183 w 3031519"/>
                <a:gd name="connsiteY402" fmla="*/ 1160647 h 1160647"/>
                <a:gd name="connsiteX403" fmla="*/ 2054 w 3031519"/>
                <a:gd name="connsiteY403" fmla="*/ 1158314 h 1160647"/>
                <a:gd name="connsiteX404" fmla="*/ 0 w 3031519"/>
                <a:gd name="connsiteY404" fmla="*/ 724196 h 1160647"/>
                <a:gd name="connsiteX405" fmla="*/ 20267 w 3031519"/>
                <a:gd name="connsiteY405" fmla="*/ 724196 h 1160647"/>
                <a:gd name="connsiteX406" fmla="*/ 20774 w 3031519"/>
                <a:gd name="connsiteY406" fmla="*/ 723115 h 1160647"/>
                <a:gd name="connsiteX407" fmla="*/ 24320 w 3031519"/>
                <a:gd name="connsiteY407" fmla="*/ 715549 h 1160647"/>
                <a:gd name="connsiteX408" fmla="*/ 26094 w 3031519"/>
                <a:gd name="connsiteY408" fmla="*/ 715819 h 1160647"/>
                <a:gd name="connsiteX409" fmla="*/ 38507 w 3031519"/>
                <a:gd name="connsiteY409" fmla="*/ 717710 h 1160647"/>
                <a:gd name="connsiteX410" fmla="*/ 39014 w 3031519"/>
                <a:gd name="connsiteY410" fmla="*/ 719062 h 1160647"/>
                <a:gd name="connsiteX411" fmla="*/ 42560 w 3031519"/>
                <a:gd name="connsiteY411" fmla="*/ 728519 h 1160647"/>
                <a:gd name="connsiteX412" fmla="*/ 68907 w 3031519"/>
                <a:gd name="connsiteY412" fmla="*/ 730681 h 1160647"/>
                <a:gd name="connsiteX413" fmla="*/ 68907 w 3031519"/>
                <a:gd name="connsiteY413" fmla="*/ 607460 h 1160647"/>
                <a:gd name="connsiteX414" fmla="*/ 70934 w 3031519"/>
                <a:gd name="connsiteY414" fmla="*/ 607460 h 1160647"/>
                <a:gd name="connsiteX415" fmla="*/ 85121 w 3031519"/>
                <a:gd name="connsiteY415" fmla="*/ 607460 h 1160647"/>
                <a:gd name="connsiteX416" fmla="*/ 85121 w 3031519"/>
                <a:gd name="connsiteY416" fmla="*/ 471268 h 1160647"/>
                <a:gd name="connsiteX417" fmla="*/ 86894 w 3031519"/>
                <a:gd name="connsiteY417" fmla="*/ 471268 h 1160647"/>
                <a:gd name="connsiteX418" fmla="*/ 99308 w 3031519"/>
                <a:gd name="connsiteY418" fmla="*/ 471268 h 1160647"/>
                <a:gd name="connsiteX419" fmla="*/ 99308 w 3031519"/>
                <a:gd name="connsiteY419" fmla="*/ 356694 h 1160647"/>
                <a:gd name="connsiteX420" fmla="*/ 103361 w 3031519"/>
                <a:gd name="connsiteY420" fmla="*/ 328590 h 1160647"/>
                <a:gd name="connsiteX421" fmla="*/ 105388 w 3031519"/>
                <a:gd name="connsiteY421" fmla="*/ 328590 h 1160647"/>
                <a:gd name="connsiteX422" fmla="*/ 119575 w 3031519"/>
                <a:gd name="connsiteY422" fmla="*/ 328590 h 1160647"/>
                <a:gd name="connsiteX423" fmla="*/ 156055 w 3031519"/>
                <a:gd name="connsiteY423" fmla="*/ 246443 h 1160647"/>
                <a:gd name="connsiteX424" fmla="*/ 160109 w 3031519"/>
                <a:gd name="connsiteY424" fmla="*/ 0 h 1160647"/>
                <a:gd name="connsiteX0" fmla="*/ 160109 w 3031520"/>
                <a:gd name="connsiteY0" fmla="*/ 0 h 1160647"/>
                <a:gd name="connsiteX1" fmla="*/ 162135 w 3031520"/>
                <a:gd name="connsiteY1" fmla="*/ 246443 h 1160647"/>
                <a:gd name="connsiteX2" fmla="*/ 200642 w 3031520"/>
                <a:gd name="connsiteY2" fmla="*/ 326429 h 1160647"/>
                <a:gd name="connsiteX3" fmla="*/ 202669 w 3031520"/>
                <a:gd name="connsiteY3" fmla="*/ 326429 h 1160647"/>
                <a:gd name="connsiteX4" fmla="*/ 216856 w 3031520"/>
                <a:gd name="connsiteY4" fmla="*/ 326429 h 1160647"/>
                <a:gd name="connsiteX5" fmla="*/ 216856 w 3031520"/>
                <a:gd name="connsiteY5" fmla="*/ 350208 h 1160647"/>
                <a:gd name="connsiteX6" fmla="*/ 217363 w 3031520"/>
                <a:gd name="connsiteY6" fmla="*/ 351019 h 1160647"/>
                <a:gd name="connsiteX7" fmla="*/ 220909 w 3031520"/>
                <a:gd name="connsiteY7" fmla="*/ 356694 h 1160647"/>
                <a:gd name="connsiteX8" fmla="*/ 220909 w 3031520"/>
                <a:gd name="connsiteY8" fmla="*/ 471268 h 1160647"/>
                <a:gd name="connsiteX9" fmla="*/ 223189 w 3031520"/>
                <a:gd name="connsiteY9" fmla="*/ 471268 h 1160647"/>
                <a:gd name="connsiteX10" fmla="*/ 239150 w 3031520"/>
                <a:gd name="connsiteY10" fmla="*/ 471268 h 1160647"/>
                <a:gd name="connsiteX11" fmla="*/ 239150 w 3031520"/>
                <a:gd name="connsiteY11" fmla="*/ 611783 h 1160647"/>
                <a:gd name="connsiteX12" fmla="*/ 240670 w 3031520"/>
                <a:gd name="connsiteY12" fmla="*/ 611513 h 1160647"/>
                <a:gd name="connsiteX13" fmla="*/ 251310 w 3031520"/>
                <a:gd name="connsiteY13" fmla="*/ 609622 h 1160647"/>
                <a:gd name="connsiteX14" fmla="*/ 249283 w 3031520"/>
                <a:gd name="connsiteY14" fmla="*/ 698254 h 1160647"/>
                <a:gd name="connsiteX15" fmla="*/ 250803 w 3031520"/>
                <a:gd name="connsiteY15" fmla="*/ 698525 h 1160647"/>
                <a:gd name="connsiteX16" fmla="*/ 261443 w 3031520"/>
                <a:gd name="connsiteY16" fmla="*/ 700416 h 1160647"/>
                <a:gd name="connsiteX17" fmla="*/ 261696 w 3031520"/>
                <a:gd name="connsiteY17" fmla="*/ 701227 h 1160647"/>
                <a:gd name="connsiteX18" fmla="*/ 263470 w 3031520"/>
                <a:gd name="connsiteY18" fmla="*/ 706902 h 1160647"/>
                <a:gd name="connsiteX19" fmla="*/ 264230 w 3031520"/>
                <a:gd name="connsiteY19" fmla="*/ 704470 h 1160647"/>
                <a:gd name="connsiteX20" fmla="*/ 269550 w 3031520"/>
                <a:gd name="connsiteY20" fmla="*/ 687446 h 1160647"/>
                <a:gd name="connsiteX21" fmla="*/ 271323 w 3031520"/>
                <a:gd name="connsiteY21" fmla="*/ 687446 h 1160647"/>
                <a:gd name="connsiteX22" fmla="*/ 283737 w 3031520"/>
                <a:gd name="connsiteY22" fmla="*/ 687446 h 1160647"/>
                <a:gd name="connsiteX23" fmla="*/ 283737 w 3031520"/>
                <a:gd name="connsiteY23" fmla="*/ 719872 h 1160647"/>
                <a:gd name="connsiteX24" fmla="*/ 284750 w 3031520"/>
                <a:gd name="connsiteY24" fmla="*/ 720413 h 1160647"/>
                <a:gd name="connsiteX25" fmla="*/ 291844 w 3031520"/>
                <a:gd name="connsiteY25" fmla="*/ 724196 h 1160647"/>
                <a:gd name="connsiteX26" fmla="*/ 291844 w 3031520"/>
                <a:gd name="connsiteY26" fmla="*/ 725547 h 1160647"/>
                <a:gd name="connsiteX27" fmla="*/ 291844 w 3031520"/>
                <a:gd name="connsiteY27" fmla="*/ 735005 h 1160647"/>
                <a:gd name="connsiteX28" fmla="*/ 336431 w 3031520"/>
                <a:gd name="connsiteY28" fmla="*/ 735005 h 1160647"/>
                <a:gd name="connsiteX29" fmla="*/ 336431 w 3031520"/>
                <a:gd name="connsiteY29" fmla="*/ 736086 h 1160647"/>
                <a:gd name="connsiteX30" fmla="*/ 336431 w 3031520"/>
                <a:gd name="connsiteY30" fmla="*/ 743652 h 1160647"/>
                <a:gd name="connsiteX31" fmla="*/ 338457 w 3031520"/>
                <a:gd name="connsiteY31" fmla="*/ 743652 h 1160647"/>
                <a:gd name="connsiteX32" fmla="*/ 352644 w 3031520"/>
                <a:gd name="connsiteY32" fmla="*/ 743652 h 1160647"/>
                <a:gd name="connsiteX33" fmla="*/ 352644 w 3031520"/>
                <a:gd name="connsiteY33" fmla="*/ 713387 h 1160647"/>
                <a:gd name="connsiteX34" fmla="*/ 397231 w 3031520"/>
                <a:gd name="connsiteY34" fmla="*/ 713387 h 1160647"/>
                <a:gd name="connsiteX35" fmla="*/ 397231 w 3031520"/>
                <a:gd name="connsiteY35" fmla="*/ 712036 h 1160647"/>
                <a:gd name="connsiteX36" fmla="*/ 397231 w 3031520"/>
                <a:gd name="connsiteY36" fmla="*/ 702578 h 1160647"/>
                <a:gd name="connsiteX37" fmla="*/ 398245 w 3031520"/>
                <a:gd name="connsiteY37" fmla="*/ 702578 h 1160647"/>
                <a:gd name="connsiteX38" fmla="*/ 405338 w 3031520"/>
                <a:gd name="connsiteY38" fmla="*/ 702578 h 1160647"/>
                <a:gd name="connsiteX39" fmla="*/ 405338 w 3031520"/>
                <a:gd name="connsiteY39" fmla="*/ 700687 h 1160647"/>
                <a:gd name="connsiteX40" fmla="*/ 405338 w 3031520"/>
                <a:gd name="connsiteY40" fmla="*/ 687446 h 1160647"/>
                <a:gd name="connsiteX41" fmla="*/ 406098 w 3031520"/>
                <a:gd name="connsiteY41" fmla="*/ 687446 h 1160647"/>
                <a:gd name="connsiteX42" fmla="*/ 411418 w 3031520"/>
                <a:gd name="connsiteY42" fmla="*/ 687446 h 1160647"/>
                <a:gd name="connsiteX43" fmla="*/ 411418 w 3031520"/>
                <a:gd name="connsiteY43" fmla="*/ 686365 h 1160647"/>
                <a:gd name="connsiteX44" fmla="*/ 411418 w 3031520"/>
                <a:gd name="connsiteY44" fmla="*/ 678798 h 1160647"/>
                <a:gd name="connsiteX45" fmla="*/ 413445 w 3031520"/>
                <a:gd name="connsiteY45" fmla="*/ 678798 h 1160647"/>
                <a:gd name="connsiteX46" fmla="*/ 427632 w 3031520"/>
                <a:gd name="connsiteY46" fmla="*/ 678798 h 1160647"/>
                <a:gd name="connsiteX47" fmla="*/ 427632 w 3031520"/>
                <a:gd name="connsiteY47" fmla="*/ 679879 h 1160647"/>
                <a:gd name="connsiteX48" fmla="*/ 427632 w 3031520"/>
                <a:gd name="connsiteY48" fmla="*/ 687446 h 1160647"/>
                <a:gd name="connsiteX49" fmla="*/ 449925 w 3031520"/>
                <a:gd name="connsiteY49" fmla="*/ 687446 h 1160647"/>
                <a:gd name="connsiteX50" fmla="*/ 449925 w 3031520"/>
                <a:gd name="connsiteY50" fmla="*/ 685554 h 1160647"/>
                <a:gd name="connsiteX51" fmla="*/ 449925 w 3031520"/>
                <a:gd name="connsiteY51" fmla="*/ 672313 h 1160647"/>
                <a:gd name="connsiteX52" fmla="*/ 451699 w 3031520"/>
                <a:gd name="connsiteY52" fmla="*/ 672313 h 1160647"/>
                <a:gd name="connsiteX53" fmla="*/ 464112 w 3031520"/>
                <a:gd name="connsiteY53" fmla="*/ 672313 h 1160647"/>
                <a:gd name="connsiteX54" fmla="*/ 464112 w 3031520"/>
                <a:gd name="connsiteY54" fmla="*/ 696093 h 1160647"/>
                <a:gd name="connsiteX55" fmla="*/ 465126 w 3031520"/>
                <a:gd name="connsiteY55" fmla="*/ 696093 h 1160647"/>
                <a:gd name="connsiteX56" fmla="*/ 472219 w 3031520"/>
                <a:gd name="connsiteY56" fmla="*/ 696093 h 1160647"/>
                <a:gd name="connsiteX57" fmla="*/ 472219 w 3031520"/>
                <a:gd name="connsiteY57" fmla="*/ 695012 h 1160647"/>
                <a:gd name="connsiteX58" fmla="*/ 472219 w 3031520"/>
                <a:gd name="connsiteY58" fmla="*/ 687446 h 1160647"/>
                <a:gd name="connsiteX59" fmla="*/ 473992 w 3031520"/>
                <a:gd name="connsiteY59" fmla="*/ 687446 h 1160647"/>
                <a:gd name="connsiteX60" fmla="*/ 486406 w 3031520"/>
                <a:gd name="connsiteY60" fmla="*/ 687446 h 1160647"/>
                <a:gd name="connsiteX61" fmla="*/ 486406 w 3031520"/>
                <a:gd name="connsiteY61" fmla="*/ 713387 h 1160647"/>
                <a:gd name="connsiteX62" fmla="*/ 488433 w 3031520"/>
                <a:gd name="connsiteY62" fmla="*/ 713387 h 1160647"/>
                <a:gd name="connsiteX63" fmla="*/ 502619 w 3031520"/>
                <a:gd name="connsiteY63" fmla="*/ 713387 h 1160647"/>
                <a:gd name="connsiteX64" fmla="*/ 502619 w 3031520"/>
                <a:gd name="connsiteY64" fmla="*/ 715008 h 1160647"/>
                <a:gd name="connsiteX65" fmla="*/ 502619 w 3031520"/>
                <a:gd name="connsiteY65" fmla="*/ 726358 h 1160647"/>
                <a:gd name="connsiteX66" fmla="*/ 503379 w 3031520"/>
                <a:gd name="connsiteY66" fmla="*/ 726358 h 1160647"/>
                <a:gd name="connsiteX67" fmla="*/ 508700 w 3031520"/>
                <a:gd name="connsiteY67" fmla="*/ 726358 h 1160647"/>
                <a:gd name="connsiteX68" fmla="*/ 508700 w 3031520"/>
                <a:gd name="connsiteY68" fmla="*/ 725547 h 1160647"/>
                <a:gd name="connsiteX69" fmla="*/ 508700 w 3031520"/>
                <a:gd name="connsiteY69" fmla="*/ 719872 h 1160647"/>
                <a:gd name="connsiteX70" fmla="*/ 539100 w 3031520"/>
                <a:gd name="connsiteY70" fmla="*/ 719872 h 1160647"/>
                <a:gd name="connsiteX71" fmla="*/ 539100 w 3031520"/>
                <a:gd name="connsiteY71" fmla="*/ 743652 h 1160647"/>
                <a:gd name="connsiteX72" fmla="*/ 540113 w 3031520"/>
                <a:gd name="connsiteY72" fmla="*/ 743652 h 1160647"/>
                <a:gd name="connsiteX73" fmla="*/ 547207 w 3031520"/>
                <a:gd name="connsiteY73" fmla="*/ 743652 h 1160647"/>
                <a:gd name="connsiteX74" fmla="*/ 547207 w 3031520"/>
                <a:gd name="connsiteY74" fmla="*/ 744733 h 1160647"/>
                <a:gd name="connsiteX75" fmla="*/ 547207 w 3031520"/>
                <a:gd name="connsiteY75" fmla="*/ 752299 h 1160647"/>
                <a:gd name="connsiteX76" fmla="*/ 547967 w 3031520"/>
                <a:gd name="connsiteY76" fmla="*/ 752299 h 1160647"/>
                <a:gd name="connsiteX77" fmla="*/ 553287 w 3031520"/>
                <a:gd name="connsiteY77" fmla="*/ 752299 h 1160647"/>
                <a:gd name="connsiteX78" fmla="*/ 553287 w 3031520"/>
                <a:gd name="connsiteY78" fmla="*/ 750137 h 1160647"/>
                <a:gd name="connsiteX79" fmla="*/ 553287 w 3031520"/>
                <a:gd name="connsiteY79" fmla="*/ 735005 h 1160647"/>
                <a:gd name="connsiteX80" fmla="*/ 554300 w 3031520"/>
                <a:gd name="connsiteY80" fmla="*/ 735005 h 1160647"/>
                <a:gd name="connsiteX81" fmla="*/ 561394 w 3031520"/>
                <a:gd name="connsiteY81" fmla="*/ 735005 h 1160647"/>
                <a:gd name="connsiteX82" fmla="*/ 561394 w 3031520"/>
                <a:gd name="connsiteY82" fmla="*/ 736086 h 1160647"/>
                <a:gd name="connsiteX83" fmla="*/ 561394 w 3031520"/>
                <a:gd name="connsiteY83" fmla="*/ 743652 h 1160647"/>
                <a:gd name="connsiteX84" fmla="*/ 566714 w 3031520"/>
                <a:gd name="connsiteY84" fmla="*/ 741659 h 1160647"/>
                <a:gd name="connsiteX85" fmla="*/ 567474 w 3031520"/>
                <a:gd name="connsiteY85" fmla="*/ 740679 h 1160647"/>
                <a:gd name="connsiteX86" fmla="*/ 567474 w 3031520"/>
                <a:gd name="connsiteY86" fmla="*/ 735005 h 1160647"/>
                <a:gd name="connsiteX87" fmla="*/ 605981 w 3031520"/>
                <a:gd name="connsiteY87" fmla="*/ 735005 h 1160647"/>
                <a:gd name="connsiteX88" fmla="*/ 605981 w 3031520"/>
                <a:gd name="connsiteY88" fmla="*/ 758784 h 1160647"/>
                <a:gd name="connsiteX89" fmla="*/ 608007 w 3031520"/>
                <a:gd name="connsiteY89" fmla="*/ 758784 h 1160647"/>
                <a:gd name="connsiteX90" fmla="*/ 622194 w 3031520"/>
                <a:gd name="connsiteY90" fmla="*/ 758784 h 1160647"/>
                <a:gd name="connsiteX91" fmla="*/ 622194 w 3031520"/>
                <a:gd name="connsiteY91" fmla="*/ 759865 h 1160647"/>
                <a:gd name="connsiteX92" fmla="*/ 622194 w 3031520"/>
                <a:gd name="connsiteY92" fmla="*/ 767431 h 1160647"/>
                <a:gd name="connsiteX93" fmla="*/ 623968 w 3031520"/>
                <a:gd name="connsiteY93" fmla="*/ 767431 h 1160647"/>
                <a:gd name="connsiteX94" fmla="*/ 636381 w 3031520"/>
                <a:gd name="connsiteY94" fmla="*/ 767431 h 1160647"/>
                <a:gd name="connsiteX95" fmla="*/ 636381 w 3031520"/>
                <a:gd name="connsiteY95" fmla="*/ 743652 h 1160647"/>
                <a:gd name="connsiteX96" fmla="*/ 637394 w 3031520"/>
                <a:gd name="connsiteY96" fmla="*/ 743652 h 1160647"/>
                <a:gd name="connsiteX97" fmla="*/ 644488 w 3031520"/>
                <a:gd name="connsiteY97" fmla="*/ 743652 h 1160647"/>
                <a:gd name="connsiteX98" fmla="*/ 644488 w 3031520"/>
                <a:gd name="connsiteY98" fmla="*/ 711225 h 1160647"/>
                <a:gd name="connsiteX99" fmla="*/ 645501 w 3031520"/>
                <a:gd name="connsiteY99" fmla="*/ 711225 h 1160647"/>
                <a:gd name="connsiteX100" fmla="*/ 652595 w 3031520"/>
                <a:gd name="connsiteY100" fmla="*/ 711225 h 1160647"/>
                <a:gd name="connsiteX101" fmla="*/ 652595 w 3031520"/>
                <a:gd name="connsiteY101" fmla="*/ 709334 h 1160647"/>
                <a:gd name="connsiteX102" fmla="*/ 652595 w 3031520"/>
                <a:gd name="connsiteY102" fmla="*/ 696093 h 1160647"/>
                <a:gd name="connsiteX103" fmla="*/ 651328 w 3031520"/>
                <a:gd name="connsiteY103" fmla="*/ 694471 h 1160647"/>
                <a:gd name="connsiteX104" fmla="*/ 656648 w 3031520"/>
                <a:gd name="connsiteY104" fmla="*/ 683122 h 1160647"/>
                <a:gd name="connsiteX105" fmla="*/ 664755 w 3031520"/>
                <a:gd name="connsiteY105" fmla="*/ 711225 h 1160647"/>
                <a:gd name="connsiteX106" fmla="*/ 665515 w 3031520"/>
                <a:gd name="connsiteY106" fmla="*/ 711225 h 1160647"/>
                <a:gd name="connsiteX107" fmla="*/ 670835 w 3031520"/>
                <a:gd name="connsiteY107" fmla="*/ 711225 h 1160647"/>
                <a:gd name="connsiteX108" fmla="*/ 670835 w 3031520"/>
                <a:gd name="connsiteY108" fmla="*/ 605298 h 1160647"/>
                <a:gd name="connsiteX109" fmla="*/ 672355 w 3031520"/>
                <a:gd name="connsiteY109" fmla="*/ 605298 h 1160647"/>
                <a:gd name="connsiteX110" fmla="*/ 682995 w 3031520"/>
                <a:gd name="connsiteY110" fmla="*/ 605298 h 1160647"/>
                <a:gd name="connsiteX111" fmla="*/ 682995 w 3031520"/>
                <a:gd name="connsiteY111" fmla="*/ 557739 h 1160647"/>
                <a:gd name="connsiteX112" fmla="*/ 709342 w 3031520"/>
                <a:gd name="connsiteY112" fmla="*/ 557739 h 1160647"/>
                <a:gd name="connsiteX113" fmla="*/ 709342 w 3031520"/>
                <a:gd name="connsiteY113" fmla="*/ 536121 h 1160647"/>
                <a:gd name="connsiteX114" fmla="*/ 743796 w 3031520"/>
                <a:gd name="connsiteY114" fmla="*/ 536121 h 1160647"/>
                <a:gd name="connsiteX115" fmla="*/ 743796 w 3031520"/>
                <a:gd name="connsiteY115" fmla="*/ 538553 h 1160647"/>
                <a:gd name="connsiteX116" fmla="*/ 743796 w 3031520"/>
                <a:gd name="connsiteY116" fmla="*/ 555577 h 1160647"/>
                <a:gd name="connsiteX117" fmla="*/ 746076 w 3031520"/>
                <a:gd name="connsiteY117" fmla="*/ 555577 h 1160647"/>
                <a:gd name="connsiteX118" fmla="*/ 762036 w 3031520"/>
                <a:gd name="connsiteY118" fmla="*/ 555577 h 1160647"/>
                <a:gd name="connsiteX119" fmla="*/ 762036 w 3031520"/>
                <a:gd name="connsiteY119" fmla="*/ 603136 h 1160647"/>
                <a:gd name="connsiteX120" fmla="*/ 763049 w 3031520"/>
                <a:gd name="connsiteY120" fmla="*/ 603136 h 1160647"/>
                <a:gd name="connsiteX121" fmla="*/ 770143 w 3031520"/>
                <a:gd name="connsiteY121" fmla="*/ 603136 h 1160647"/>
                <a:gd name="connsiteX122" fmla="*/ 784330 w 3031520"/>
                <a:gd name="connsiteY122" fmla="*/ 607460 h 1160647"/>
                <a:gd name="connsiteX123" fmla="*/ 784330 w 3031520"/>
                <a:gd name="connsiteY123" fmla="*/ 646372 h 1160647"/>
                <a:gd name="connsiteX124" fmla="*/ 785343 w 3031520"/>
                <a:gd name="connsiteY124" fmla="*/ 646372 h 1160647"/>
                <a:gd name="connsiteX125" fmla="*/ 792436 w 3031520"/>
                <a:gd name="connsiteY125" fmla="*/ 646372 h 1160647"/>
                <a:gd name="connsiteX126" fmla="*/ 792436 w 3031520"/>
                <a:gd name="connsiteY126" fmla="*/ 647993 h 1160647"/>
                <a:gd name="connsiteX127" fmla="*/ 792436 w 3031520"/>
                <a:gd name="connsiteY127" fmla="*/ 659342 h 1160647"/>
                <a:gd name="connsiteX128" fmla="*/ 794463 w 3031520"/>
                <a:gd name="connsiteY128" fmla="*/ 659342 h 1160647"/>
                <a:gd name="connsiteX129" fmla="*/ 808650 w 3031520"/>
                <a:gd name="connsiteY129" fmla="*/ 659342 h 1160647"/>
                <a:gd name="connsiteX130" fmla="*/ 814730 w 3031520"/>
                <a:gd name="connsiteY130" fmla="*/ 665828 h 1160647"/>
                <a:gd name="connsiteX131" fmla="*/ 814730 w 3031520"/>
                <a:gd name="connsiteY131" fmla="*/ 687446 h 1160647"/>
                <a:gd name="connsiteX132" fmla="*/ 817010 w 3031520"/>
                <a:gd name="connsiteY132" fmla="*/ 687446 h 1160647"/>
                <a:gd name="connsiteX133" fmla="*/ 832970 w 3031520"/>
                <a:gd name="connsiteY133" fmla="*/ 687446 h 1160647"/>
                <a:gd name="connsiteX134" fmla="*/ 832970 w 3031520"/>
                <a:gd name="connsiteY134" fmla="*/ 688526 h 1160647"/>
                <a:gd name="connsiteX135" fmla="*/ 832970 w 3031520"/>
                <a:gd name="connsiteY135" fmla="*/ 696093 h 1160647"/>
                <a:gd name="connsiteX136" fmla="*/ 834237 w 3031520"/>
                <a:gd name="connsiteY136" fmla="*/ 696093 h 1160647"/>
                <a:gd name="connsiteX137" fmla="*/ 843104 w 3031520"/>
                <a:gd name="connsiteY137" fmla="*/ 696093 h 1160647"/>
                <a:gd name="connsiteX138" fmla="*/ 843104 w 3031520"/>
                <a:gd name="connsiteY138" fmla="*/ 698254 h 1160647"/>
                <a:gd name="connsiteX139" fmla="*/ 843104 w 3031520"/>
                <a:gd name="connsiteY139" fmla="*/ 713387 h 1160647"/>
                <a:gd name="connsiteX140" fmla="*/ 847157 w 3031520"/>
                <a:gd name="connsiteY140" fmla="*/ 711495 h 1160647"/>
                <a:gd name="connsiteX141" fmla="*/ 847157 w 3031520"/>
                <a:gd name="connsiteY141" fmla="*/ 698254 h 1160647"/>
                <a:gd name="connsiteX142" fmla="*/ 848170 w 3031520"/>
                <a:gd name="connsiteY142" fmla="*/ 698254 h 1160647"/>
                <a:gd name="connsiteX143" fmla="*/ 855264 w 3031520"/>
                <a:gd name="connsiteY143" fmla="*/ 698254 h 1160647"/>
                <a:gd name="connsiteX144" fmla="*/ 855264 w 3031520"/>
                <a:gd name="connsiteY144" fmla="*/ 699876 h 1160647"/>
                <a:gd name="connsiteX145" fmla="*/ 855264 w 3031520"/>
                <a:gd name="connsiteY145" fmla="*/ 711225 h 1160647"/>
                <a:gd name="connsiteX146" fmla="*/ 856024 w 3031520"/>
                <a:gd name="connsiteY146" fmla="*/ 711225 h 1160647"/>
                <a:gd name="connsiteX147" fmla="*/ 861344 w 3031520"/>
                <a:gd name="connsiteY147" fmla="*/ 711225 h 1160647"/>
                <a:gd name="connsiteX148" fmla="*/ 909984 w 3031520"/>
                <a:gd name="connsiteY148" fmla="*/ 706902 h 1160647"/>
                <a:gd name="connsiteX149" fmla="*/ 909984 w 3031520"/>
                <a:gd name="connsiteY149" fmla="*/ 708253 h 1160647"/>
                <a:gd name="connsiteX150" fmla="*/ 909984 w 3031520"/>
                <a:gd name="connsiteY150" fmla="*/ 717710 h 1160647"/>
                <a:gd name="connsiteX151" fmla="*/ 910744 w 3031520"/>
                <a:gd name="connsiteY151" fmla="*/ 717710 h 1160647"/>
                <a:gd name="connsiteX152" fmla="*/ 916065 w 3031520"/>
                <a:gd name="connsiteY152" fmla="*/ 717710 h 1160647"/>
                <a:gd name="connsiteX153" fmla="*/ 916065 w 3031520"/>
                <a:gd name="connsiteY153" fmla="*/ 719872 h 1160647"/>
                <a:gd name="connsiteX154" fmla="*/ 916065 w 3031520"/>
                <a:gd name="connsiteY154" fmla="*/ 735005 h 1160647"/>
                <a:gd name="connsiteX155" fmla="*/ 918091 w 3031520"/>
                <a:gd name="connsiteY155" fmla="*/ 733654 h 1160647"/>
                <a:gd name="connsiteX156" fmla="*/ 932278 w 3031520"/>
                <a:gd name="connsiteY156" fmla="*/ 724196 h 1160647"/>
                <a:gd name="connsiteX157" fmla="*/ 938358 w 3031520"/>
                <a:gd name="connsiteY157" fmla="*/ 683122 h 1160647"/>
                <a:gd name="connsiteX158" fmla="*/ 939118 w 3031520"/>
                <a:gd name="connsiteY158" fmla="*/ 682852 h 1160647"/>
                <a:gd name="connsiteX159" fmla="*/ 944438 w 3031520"/>
                <a:gd name="connsiteY159" fmla="*/ 680960 h 1160647"/>
                <a:gd name="connsiteX160" fmla="*/ 946465 w 3031520"/>
                <a:gd name="connsiteY160" fmla="*/ 611783 h 1160647"/>
                <a:gd name="connsiteX161" fmla="*/ 948492 w 3031520"/>
                <a:gd name="connsiteY161" fmla="*/ 680960 h 1160647"/>
                <a:gd name="connsiteX162" fmla="*/ 949252 w 3031520"/>
                <a:gd name="connsiteY162" fmla="*/ 681230 h 1160647"/>
                <a:gd name="connsiteX163" fmla="*/ 954572 w 3031520"/>
                <a:gd name="connsiteY163" fmla="*/ 683122 h 1160647"/>
                <a:gd name="connsiteX164" fmla="*/ 954572 w 3031520"/>
                <a:gd name="connsiteY164" fmla="*/ 596651 h 1160647"/>
                <a:gd name="connsiteX165" fmla="*/ 958625 w 3031520"/>
                <a:gd name="connsiteY165" fmla="*/ 564224 h 1160647"/>
                <a:gd name="connsiteX166" fmla="*/ 997132 w 3031520"/>
                <a:gd name="connsiteY166" fmla="*/ 564224 h 1160647"/>
                <a:gd name="connsiteX167" fmla="*/ 997132 w 3031520"/>
                <a:gd name="connsiteY167" fmla="*/ 596651 h 1160647"/>
                <a:gd name="connsiteX168" fmla="*/ 997892 w 3031520"/>
                <a:gd name="connsiteY168" fmla="*/ 596651 h 1160647"/>
                <a:gd name="connsiteX169" fmla="*/ 1003212 w 3031520"/>
                <a:gd name="connsiteY169" fmla="*/ 596651 h 1160647"/>
                <a:gd name="connsiteX170" fmla="*/ 1003212 w 3031520"/>
                <a:gd name="connsiteY170" fmla="*/ 514503 h 1160647"/>
                <a:gd name="connsiteX171" fmla="*/ 1004986 w 3031520"/>
                <a:gd name="connsiteY171" fmla="*/ 514503 h 1160647"/>
                <a:gd name="connsiteX172" fmla="*/ 1017399 w 3031520"/>
                <a:gd name="connsiteY172" fmla="*/ 514503 h 1160647"/>
                <a:gd name="connsiteX173" fmla="*/ 1017399 w 3031520"/>
                <a:gd name="connsiteY173" fmla="*/ 512612 h 1160647"/>
                <a:gd name="connsiteX174" fmla="*/ 1017399 w 3031520"/>
                <a:gd name="connsiteY174" fmla="*/ 499371 h 1160647"/>
                <a:gd name="connsiteX175" fmla="*/ 1039693 w 3031520"/>
                <a:gd name="connsiteY175" fmla="*/ 499371 h 1160647"/>
                <a:gd name="connsiteX176" fmla="*/ 1039693 w 3031520"/>
                <a:gd name="connsiteY176" fmla="*/ 498290 h 1160647"/>
                <a:gd name="connsiteX177" fmla="*/ 1039693 w 3031520"/>
                <a:gd name="connsiteY177" fmla="*/ 490724 h 1160647"/>
                <a:gd name="connsiteX178" fmla="*/ 1041466 w 3031520"/>
                <a:gd name="connsiteY178" fmla="*/ 490724 h 1160647"/>
                <a:gd name="connsiteX179" fmla="*/ 1053880 w 3031520"/>
                <a:gd name="connsiteY179" fmla="*/ 490724 h 1160647"/>
                <a:gd name="connsiteX180" fmla="*/ 1053880 w 3031520"/>
                <a:gd name="connsiteY180" fmla="*/ 491805 h 1160647"/>
                <a:gd name="connsiteX181" fmla="*/ 1053880 w 3031520"/>
                <a:gd name="connsiteY181" fmla="*/ 499371 h 1160647"/>
                <a:gd name="connsiteX182" fmla="*/ 1054640 w 3031520"/>
                <a:gd name="connsiteY182" fmla="*/ 499371 h 1160647"/>
                <a:gd name="connsiteX183" fmla="*/ 1059960 w 3031520"/>
                <a:gd name="connsiteY183" fmla="*/ 499371 h 1160647"/>
                <a:gd name="connsiteX184" fmla="*/ 1070093 w 3031520"/>
                <a:gd name="connsiteY184" fmla="*/ 495047 h 1160647"/>
                <a:gd name="connsiteX185" fmla="*/ 1074146 w 3031520"/>
                <a:gd name="connsiteY185" fmla="*/ 498290 h 1160647"/>
                <a:gd name="connsiteX186" fmla="*/ 1074146 w 3031520"/>
                <a:gd name="connsiteY186" fmla="*/ 490724 h 1160647"/>
                <a:gd name="connsiteX187" fmla="*/ 1076426 w 3031520"/>
                <a:gd name="connsiteY187" fmla="*/ 490724 h 1160647"/>
                <a:gd name="connsiteX188" fmla="*/ 1092387 w 3031520"/>
                <a:gd name="connsiteY188" fmla="*/ 490724 h 1160647"/>
                <a:gd name="connsiteX189" fmla="*/ 1092387 w 3031520"/>
                <a:gd name="connsiteY189" fmla="*/ 491805 h 1160647"/>
                <a:gd name="connsiteX190" fmla="*/ 1092387 w 3031520"/>
                <a:gd name="connsiteY190" fmla="*/ 499371 h 1160647"/>
                <a:gd name="connsiteX191" fmla="*/ 1122787 w 3031520"/>
                <a:gd name="connsiteY191" fmla="*/ 499371 h 1160647"/>
                <a:gd name="connsiteX192" fmla="*/ 1122787 w 3031520"/>
                <a:gd name="connsiteY192" fmla="*/ 500992 h 1160647"/>
                <a:gd name="connsiteX193" fmla="*/ 1122787 w 3031520"/>
                <a:gd name="connsiteY193" fmla="*/ 512342 h 1160647"/>
                <a:gd name="connsiteX194" fmla="*/ 1149134 w 3031520"/>
                <a:gd name="connsiteY194" fmla="*/ 512342 h 1160647"/>
                <a:gd name="connsiteX195" fmla="*/ 1149134 w 3031520"/>
                <a:gd name="connsiteY195" fmla="*/ 542606 h 1160647"/>
                <a:gd name="connsiteX196" fmla="*/ 1149894 w 3031520"/>
                <a:gd name="connsiteY196" fmla="*/ 542606 h 1160647"/>
                <a:gd name="connsiteX197" fmla="*/ 1155214 w 3031520"/>
                <a:gd name="connsiteY197" fmla="*/ 542606 h 1160647"/>
                <a:gd name="connsiteX198" fmla="*/ 1155214 w 3031520"/>
                <a:gd name="connsiteY198" fmla="*/ 543687 h 1160647"/>
                <a:gd name="connsiteX199" fmla="*/ 1155214 w 3031520"/>
                <a:gd name="connsiteY199" fmla="*/ 551254 h 1160647"/>
                <a:gd name="connsiteX200" fmla="*/ 1159268 w 3031520"/>
                <a:gd name="connsiteY200" fmla="*/ 581518 h 1160647"/>
                <a:gd name="connsiteX201" fmla="*/ 1160028 w 3031520"/>
                <a:gd name="connsiteY201" fmla="*/ 581518 h 1160647"/>
                <a:gd name="connsiteX202" fmla="*/ 1165348 w 3031520"/>
                <a:gd name="connsiteY202" fmla="*/ 581518 h 1160647"/>
                <a:gd name="connsiteX203" fmla="*/ 1165348 w 3031520"/>
                <a:gd name="connsiteY203" fmla="*/ 582329 h 1160647"/>
                <a:gd name="connsiteX204" fmla="*/ 1165348 w 3031520"/>
                <a:gd name="connsiteY204" fmla="*/ 588004 h 1160647"/>
                <a:gd name="connsiteX205" fmla="*/ 1166361 w 3031520"/>
                <a:gd name="connsiteY205" fmla="*/ 588004 h 1160647"/>
                <a:gd name="connsiteX206" fmla="*/ 1173454 w 3031520"/>
                <a:gd name="connsiteY206" fmla="*/ 588004 h 1160647"/>
                <a:gd name="connsiteX207" fmla="*/ 1173454 w 3031520"/>
                <a:gd name="connsiteY207" fmla="*/ 618269 h 1160647"/>
                <a:gd name="connsiteX208" fmla="*/ 1175481 w 3031520"/>
                <a:gd name="connsiteY208" fmla="*/ 618269 h 1160647"/>
                <a:gd name="connsiteX209" fmla="*/ 1189668 w 3031520"/>
                <a:gd name="connsiteY209" fmla="*/ 618269 h 1160647"/>
                <a:gd name="connsiteX210" fmla="*/ 1189668 w 3031520"/>
                <a:gd name="connsiteY210" fmla="*/ 642048 h 1160647"/>
                <a:gd name="connsiteX211" fmla="*/ 1191695 w 3031520"/>
                <a:gd name="connsiteY211" fmla="*/ 643669 h 1160647"/>
                <a:gd name="connsiteX212" fmla="*/ 1191695 w 3031520"/>
                <a:gd name="connsiteY212" fmla="*/ 655019 h 1160647"/>
                <a:gd name="connsiteX213" fmla="*/ 1192455 w 3031520"/>
                <a:gd name="connsiteY213" fmla="*/ 655019 h 1160647"/>
                <a:gd name="connsiteX214" fmla="*/ 1197775 w 3031520"/>
                <a:gd name="connsiteY214" fmla="*/ 655019 h 1160647"/>
                <a:gd name="connsiteX215" fmla="*/ 1197775 w 3031520"/>
                <a:gd name="connsiteY215" fmla="*/ 678798 h 1160647"/>
                <a:gd name="connsiteX216" fmla="*/ 1199041 w 3031520"/>
                <a:gd name="connsiteY216" fmla="*/ 678798 h 1160647"/>
                <a:gd name="connsiteX217" fmla="*/ 1207908 w 3031520"/>
                <a:gd name="connsiteY217" fmla="*/ 678798 h 1160647"/>
                <a:gd name="connsiteX218" fmla="*/ 1209935 w 3031520"/>
                <a:gd name="connsiteY218" fmla="*/ 682852 h 1160647"/>
                <a:gd name="connsiteX219" fmla="*/ 1209935 w 3031520"/>
                <a:gd name="connsiteY219" fmla="*/ 696093 h 1160647"/>
                <a:gd name="connsiteX220" fmla="*/ 1211455 w 3031520"/>
                <a:gd name="connsiteY220" fmla="*/ 694201 h 1160647"/>
                <a:gd name="connsiteX221" fmla="*/ 1222095 w 3031520"/>
                <a:gd name="connsiteY221" fmla="*/ 680960 h 1160647"/>
                <a:gd name="connsiteX222" fmla="*/ 1250469 w 3031520"/>
                <a:gd name="connsiteY222" fmla="*/ 680960 h 1160647"/>
                <a:gd name="connsiteX223" fmla="*/ 1250469 w 3031520"/>
                <a:gd name="connsiteY223" fmla="*/ 767431 h 1160647"/>
                <a:gd name="connsiteX224" fmla="*/ 1251229 w 3031520"/>
                <a:gd name="connsiteY224" fmla="*/ 767431 h 1160647"/>
                <a:gd name="connsiteX225" fmla="*/ 1256549 w 3031520"/>
                <a:gd name="connsiteY225" fmla="*/ 767431 h 1160647"/>
                <a:gd name="connsiteX226" fmla="*/ 1257309 w 3031520"/>
                <a:gd name="connsiteY226" fmla="*/ 766080 h 1160647"/>
                <a:gd name="connsiteX227" fmla="*/ 1262629 w 3031520"/>
                <a:gd name="connsiteY227" fmla="*/ 756622 h 1160647"/>
                <a:gd name="connsiteX228" fmla="*/ 1262629 w 3031520"/>
                <a:gd name="connsiteY228" fmla="*/ 758514 h 1160647"/>
                <a:gd name="connsiteX229" fmla="*/ 1262629 w 3031520"/>
                <a:gd name="connsiteY229" fmla="*/ 771755 h 1160647"/>
                <a:gd name="connsiteX230" fmla="*/ 1266682 w 3031520"/>
                <a:gd name="connsiteY230" fmla="*/ 726358 h 1160647"/>
                <a:gd name="connsiteX231" fmla="*/ 1267442 w 3031520"/>
                <a:gd name="connsiteY231" fmla="*/ 726358 h 1160647"/>
                <a:gd name="connsiteX232" fmla="*/ 1272762 w 3031520"/>
                <a:gd name="connsiteY232" fmla="*/ 726358 h 1160647"/>
                <a:gd name="connsiteX233" fmla="*/ 1272762 w 3031520"/>
                <a:gd name="connsiteY233" fmla="*/ 661504 h 1160647"/>
                <a:gd name="connsiteX234" fmla="*/ 1273776 w 3031520"/>
                <a:gd name="connsiteY234" fmla="*/ 661504 h 1160647"/>
                <a:gd name="connsiteX235" fmla="*/ 1280869 w 3031520"/>
                <a:gd name="connsiteY235" fmla="*/ 661504 h 1160647"/>
                <a:gd name="connsiteX236" fmla="*/ 1293029 w 3031520"/>
                <a:gd name="connsiteY236" fmla="*/ 618269 h 1160647"/>
                <a:gd name="connsiteX237" fmla="*/ 1294296 w 3031520"/>
                <a:gd name="connsiteY237" fmla="*/ 618269 h 1160647"/>
                <a:gd name="connsiteX238" fmla="*/ 1303163 w 3031520"/>
                <a:gd name="connsiteY238" fmla="*/ 618269 h 1160647"/>
                <a:gd name="connsiteX239" fmla="*/ 1313296 w 3031520"/>
                <a:gd name="connsiteY239" fmla="*/ 661504 h 1160647"/>
                <a:gd name="connsiteX240" fmla="*/ 1314309 w 3031520"/>
                <a:gd name="connsiteY240" fmla="*/ 661504 h 1160647"/>
                <a:gd name="connsiteX241" fmla="*/ 1321403 w 3031520"/>
                <a:gd name="connsiteY241" fmla="*/ 661504 h 1160647"/>
                <a:gd name="connsiteX242" fmla="*/ 1321403 w 3031520"/>
                <a:gd name="connsiteY242" fmla="*/ 700416 h 1160647"/>
                <a:gd name="connsiteX243" fmla="*/ 1323176 w 3031520"/>
                <a:gd name="connsiteY243" fmla="*/ 700416 h 1160647"/>
                <a:gd name="connsiteX244" fmla="*/ 1335590 w 3031520"/>
                <a:gd name="connsiteY244" fmla="*/ 700416 h 1160647"/>
                <a:gd name="connsiteX245" fmla="*/ 1335590 w 3031520"/>
                <a:gd name="connsiteY245" fmla="*/ 702578 h 1160647"/>
                <a:gd name="connsiteX246" fmla="*/ 1335590 w 3031520"/>
                <a:gd name="connsiteY246" fmla="*/ 717710 h 1160647"/>
                <a:gd name="connsiteX247" fmla="*/ 1339643 w 3031520"/>
                <a:gd name="connsiteY247" fmla="*/ 715549 h 1160647"/>
                <a:gd name="connsiteX248" fmla="*/ 1339643 w 3031520"/>
                <a:gd name="connsiteY248" fmla="*/ 700416 h 1160647"/>
                <a:gd name="connsiteX249" fmla="*/ 1341163 w 3031520"/>
                <a:gd name="connsiteY249" fmla="*/ 700416 h 1160647"/>
                <a:gd name="connsiteX250" fmla="*/ 1351803 w 3031520"/>
                <a:gd name="connsiteY250" fmla="*/ 700416 h 1160647"/>
                <a:gd name="connsiteX251" fmla="*/ 1351803 w 3031520"/>
                <a:gd name="connsiteY251" fmla="*/ 702037 h 1160647"/>
                <a:gd name="connsiteX252" fmla="*/ 1351803 w 3031520"/>
                <a:gd name="connsiteY252" fmla="*/ 713387 h 1160647"/>
                <a:gd name="connsiteX253" fmla="*/ 1382204 w 3031520"/>
                <a:gd name="connsiteY253" fmla="*/ 713387 h 1160647"/>
                <a:gd name="connsiteX254" fmla="*/ 1382204 w 3031520"/>
                <a:gd name="connsiteY254" fmla="*/ 676637 h 1160647"/>
                <a:gd name="connsiteX255" fmla="*/ 1383470 w 3031520"/>
                <a:gd name="connsiteY255" fmla="*/ 676637 h 1160647"/>
                <a:gd name="connsiteX256" fmla="*/ 1392337 w 3031520"/>
                <a:gd name="connsiteY256" fmla="*/ 676637 h 1160647"/>
                <a:gd name="connsiteX257" fmla="*/ 1392337 w 3031520"/>
                <a:gd name="connsiteY257" fmla="*/ 698254 h 1160647"/>
                <a:gd name="connsiteX258" fmla="*/ 1394364 w 3031520"/>
                <a:gd name="connsiteY258" fmla="*/ 665828 h 1160647"/>
                <a:gd name="connsiteX259" fmla="*/ 1416657 w 3031520"/>
                <a:gd name="connsiteY259" fmla="*/ 665828 h 1160647"/>
                <a:gd name="connsiteX260" fmla="*/ 1416657 w 3031520"/>
                <a:gd name="connsiteY260" fmla="*/ 664206 h 1160647"/>
                <a:gd name="connsiteX261" fmla="*/ 1416657 w 3031520"/>
                <a:gd name="connsiteY261" fmla="*/ 652857 h 1160647"/>
                <a:gd name="connsiteX262" fmla="*/ 1417417 w 3031520"/>
                <a:gd name="connsiteY262" fmla="*/ 652857 h 1160647"/>
                <a:gd name="connsiteX263" fmla="*/ 1422737 w 3031520"/>
                <a:gd name="connsiteY263" fmla="*/ 652857 h 1160647"/>
                <a:gd name="connsiteX264" fmla="*/ 1422737 w 3031520"/>
                <a:gd name="connsiteY264" fmla="*/ 650966 h 1160647"/>
                <a:gd name="connsiteX265" fmla="*/ 1422737 w 3031520"/>
                <a:gd name="connsiteY265" fmla="*/ 637725 h 1160647"/>
                <a:gd name="connsiteX266" fmla="*/ 1426791 w 3031520"/>
                <a:gd name="connsiteY266" fmla="*/ 644210 h 1160647"/>
                <a:gd name="connsiteX267" fmla="*/ 1429071 w 3031520"/>
                <a:gd name="connsiteY267" fmla="*/ 644210 h 1160647"/>
                <a:gd name="connsiteX268" fmla="*/ 1445031 w 3031520"/>
                <a:gd name="connsiteY268" fmla="*/ 644210 h 1160647"/>
                <a:gd name="connsiteX269" fmla="*/ 1445031 w 3031520"/>
                <a:gd name="connsiteY269" fmla="*/ 643399 h 1160647"/>
                <a:gd name="connsiteX270" fmla="*/ 1445031 w 3031520"/>
                <a:gd name="connsiteY270" fmla="*/ 637725 h 1160647"/>
                <a:gd name="connsiteX271" fmla="*/ 1445791 w 3031520"/>
                <a:gd name="connsiteY271" fmla="*/ 637725 h 1160647"/>
                <a:gd name="connsiteX272" fmla="*/ 1451111 w 3031520"/>
                <a:gd name="connsiteY272" fmla="*/ 637725 h 1160647"/>
                <a:gd name="connsiteX273" fmla="*/ 1451111 w 3031520"/>
                <a:gd name="connsiteY273" fmla="*/ 639076 h 1160647"/>
                <a:gd name="connsiteX274" fmla="*/ 1451111 w 3031520"/>
                <a:gd name="connsiteY274" fmla="*/ 648534 h 1160647"/>
                <a:gd name="connsiteX275" fmla="*/ 1489618 w 3031520"/>
                <a:gd name="connsiteY275" fmla="*/ 648534 h 1160647"/>
                <a:gd name="connsiteX276" fmla="*/ 1489618 w 3031520"/>
                <a:gd name="connsiteY276" fmla="*/ 786887 h 1160647"/>
                <a:gd name="connsiteX277" fmla="*/ 1491138 w 3031520"/>
                <a:gd name="connsiteY277" fmla="*/ 786887 h 1160647"/>
                <a:gd name="connsiteX278" fmla="*/ 1501778 w 3031520"/>
                <a:gd name="connsiteY278" fmla="*/ 786887 h 1160647"/>
                <a:gd name="connsiteX279" fmla="*/ 1501778 w 3031520"/>
                <a:gd name="connsiteY279" fmla="*/ 773917 h 1160647"/>
                <a:gd name="connsiteX280" fmla="*/ 1505832 w 3031520"/>
                <a:gd name="connsiteY280" fmla="*/ 773917 h 1160647"/>
                <a:gd name="connsiteX281" fmla="*/ 1505832 w 3031520"/>
                <a:gd name="connsiteY281" fmla="*/ 786887 h 1160647"/>
                <a:gd name="connsiteX282" fmla="*/ 1536232 w 3031520"/>
                <a:gd name="connsiteY282" fmla="*/ 786887 h 1160647"/>
                <a:gd name="connsiteX283" fmla="*/ 1536232 w 3031520"/>
                <a:gd name="connsiteY283" fmla="*/ 756622 h 1160647"/>
                <a:gd name="connsiteX284" fmla="*/ 1548392 w 3031520"/>
                <a:gd name="connsiteY284" fmla="*/ 756622 h 1160647"/>
                <a:gd name="connsiteX285" fmla="*/ 1560552 w 3031520"/>
                <a:gd name="connsiteY285" fmla="*/ 754461 h 1160647"/>
                <a:gd name="connsiteX286" fmla="*/ 1564606 w 3031520"/>
                <a:gd name="connsiteY286" fmla="*/ 756622 h 1160647"/>
                <a:gd name="connsiteX287" fmla="*/ 1574739 w 3031520"/>
                <a:gd name="connsiteY287" fmla="*/ 756622 h 1160647"/>
                <a:gd name="connsiteX288" fmla="*/ 1574739 w 3031520"/>
                <a:gd name="connsiteY288" fmla="*/ 786887 h 1160647"/>
                <a:gd name="connsiteX289" fmla="*/ 1582846 w 3031520"/>
                <a:gd name="connsiteY289" fmla="*/ 786887 h 1160647"/>
                <a:gd name="connsiteX290" fmla="*/ 1582846 w 3031520"/>
                <a:gd name="connsiteY290" fmla="*/ 804182 h 1160647"/>
                <a:gd name="connsiteX291" fmla="*/ 1592182 w 3031520"/>
                <a:gd name="connsiteY291" fmla="*/ 805087 h 1160647"/>
                <a:gd name="connsiteX292" fmla="*/ 1605140 w 3031520"/>
                <a:gd name="connsiteY292" fmla="*/ 805087 h 1160647"/>
                <a:gd name="connsiteX293" fmla="*/ 1605140 w 3031520"/>
                <a:gd name="connsiteY293" fmla="*/ 789049 h 1160647"/>
                <a:gd name="connsiteX294" fmla="*/ 1673096 w 3031520"/>
                <a:gd name="connsiteY294" fmla="*/ 789049 h 1160647"/>
                <a:gd name="connsiteX295" fmla="*/ 1673096 w 3031520"/>
                <a:gd name="connsiteY295" fmla="*/ 703796 h 1160647"/>
                <a:gd name="connsiteX296" fmla="*/ 1745104 w 3031520"/>
                <a:gd name="connsiteY296" fmla="*/ 703796 h 1160647"/>
                <a:gd name="connsiteX297" fmla="*/ 1745104 w 3031520"/>
                <a:gd name="connsiteY297" fmla="*/ 782564 h 1160647"/>
                <a:gd name="connsiteX298" fmla="*/ 1747008 w 3031520"/>
                <a:gd name="connsiteY298" fmla="*/ 782564 h 1160647"/>
                <a:gd name="connsiteX299" fmla="*/ 1748250 w 3031520"/>
                <a:gd name="connsiteY299" fmla="*/ 805087 h 1160647"/>
                <a:gd name="connsiteX300" fmla="*/ 1757926 w 3031520"/>
                <a:gd name="connsiteY300" fmla="*/ 805087 h 1160647"/>
                <a:gd name="connsiteX301" fmla="*/ 1759168 w 3031520"/>
                <a:gd name="connsiteY301" fmla="*/ 782564 h 1160647"/>
                <a:gd name="connsiteX302" fmla="*/ 1765248 w 3031520"/>
                <a:gd name="connsiteY302" fmla="*/ 782564 h 1160647"/>
                <a:gd name="connsiteX303" fmla="*/ 1766490 w 3031520"/>
                <a:gd name="connsiteY303" fmla="*/ 805087 h 1160647"/>
                <a:gd name="connsiteX304" fmla="*/ 1817112 w 3031520"/>
                <a:gd name="connsiteY304" fmla="*/ 805087 h 1160647"/>
                <a:gd name="connsiteX305" fmla="*/ 1817112 w 3031520"/>
                <a:gd name="connsiteY305" fmla="*/ 642059 h 1160647"/>
                <a:gd name="connsiteX306" fmla="*/ 2014439 w 3031520"/>
                <a:gd name="connsiteY306" fmla="*/ 642059 h 1160647"/>
                <a:gd name="connsiteX307" fmla="*/ 2014439 w 3031520"/>
                <a:gd name="connsiteY307" fmla="*/ 805087 h 1160647"/>
                <a:gd name="connsiteX308" fmla="*/ 2033136 w 3031520"/>
                <a:gd name="connsiteY308" fmla="*/ 805087 h 1160647"/>
                <a:gd name="connsiteX309" fmla="*/ 2033136 w 3031520"/>
                <a:gd name="connsiteY309" fmla="*/ 722394 h 1160647"/>
                <a:gd name="connsiteX310" fmla="*/ 2128256 w 3031520"/>
                <a:gd name="connsiteY310" fmla="*/ 722394 h 1160647"/>
                <a:gd name="connsiteX311" fmla="*/ 2140186 w 3031520"/>
                <a:gd name="connsiteY311" fmla="*/ 404253 h 1160647"/>
                <a:gd name="connsiteX312" fmla="*/ 2128026 w 3031520"/>
                <a:gd name="connsiteY312" fmla="*/ 382635 h 1160647"/>
                <a:gd name="connsiteX313" fmla="*/ 2121946 w 3031520"/>
                <a:gd name="connsiteY313" fmla="*/ 378311 h 1160647"/>
                <a:gd name="connsiteX314" fmla="*/ 2130053 w 3031520"/>
                <a:gd name="connsiteY314" fmla="*/ 354532 h 1160647"/>
                <a:gd name="connsiteX315" fmla="*/ 2130053 w 3031520"/>
                <a:gd name="connsiteY315" fmla="*/ 337238 h 1160647"/>
                <a:gd name="connsiteX316" fmla="*/ 2144240 w 3031520"/>
                <a:gd name="connsiteY316" fmla="*/ 337238 h 1160647"/>
                <a:gd name="connsiteX317" fmla="*/ 2144240 w 3031520"/>
                <a:gd name="connsiteY317" fmla="*/ 315620 h 1160647"/>
                <a:gd name="connsiteX318" fmla="*/ 2146266 w 3031520"/>
                <a:gd name="connsiteY318" fmla="*/ 311296 h 1160647"/>
                <a:gd name="connsiteX319" fmla="*/ 2146266 w 3031520"/>
                <a:gd name="connsiteY319" fmla="*/ 233472 h 1160647"/>
                <a:gd name="connsiteX320" fmla="*/ 2144240 w 3031520"/>
                <a:gd name="connsiteY320" fmla="*/ 226987 h 1160647"/>
                <a:gd name="connsiteX321" fmla="*/ 2150320 w 3031520"/>
                <a:gd name="connsiteY321" fmla="*/ 220501 h 1160647"/>
                <a:gd name="connsiteX322" fmla="*/ 2150320 w 3031520"/>
                <a:gd name="connsiteY322" fmla="*/ 162133 h 1160647"/>
                <a:gd name="connsiteX323" fmla="*/ 2152346 w 3031520"/>
                <a:gd name="connsiteY323" fmla="*/ 157810 h 1160647"/>
                <a:gd name="connsiteX324" fmla="*/ 2152346 w 3031520"/>
                <a:gd name="connsiteY324" fmla="*/ 101604 h 1160647"/>
                <a:gd name="connsiteX325" fmla="*/ 2154373 w 3031520"/>
                <a:gd name="connsiteY325" fmla="*/ 82148 h 1160647"/>
                <a:gd name="connsiteX326" fmla="*/ 2158427 w 3031520"/>
                <a:gd name="connsiteY326" fmla="*/ 99442 h 1160647"/>
                <a:gd name="connsiteX327" fmla="*/ 2160453 w 3031520"/>
                <a:gd name="connsiteY327" fmla="*/ 157810 h 1160647"/>
                <a:gd name="connsiteX328" fmla="*/ 2162480 w 3031520"/>
                <a:gd name="connsiteY328" fmla="*/ 220501 h 1160647"/>
                <a:gd name="connsiteX329" fmla="*/ 2168560 w 3031520"/>
                <a:gd name="connsiteY329" fmla="*/ 226987 h 1160647"/>
                <a:gd name="connsiteX330" fmla="*/ 2166533 w 3031520"/>
                <a:gd name="connsiteY330" fmla="*/ 233472 h 1160647"/>
                <a:gd name="connsiteX331" fmla="*/ 2166533 w 3031520"/>
                <a:gd name="connsiteY331" fmla="*/ 311296 h 1160647"/>
                <a:gd name="connsiteX332" fmla="*/ 2168560 w 3031520"/>
                <a:gd name="connsiteY332" fmla="*/ 315620 h 1160647"/>
                <a:gd name="connsiteX333" fmla="*/ 2168560 w 3031520"/>
                <a:gd name="connsiteY333" fmla="*/ 337238 h 1160647"/>
                <a:gd name="connsiteX334" fmla="*/ 2182747 w 3031520"/>
                <a:gd name="connsiteY334" fmla="*/ 337238 h 1160647"/>
                <a:gd name="connsiteX335" fmla="*/ 2182747 w 3031520"/>
                <a:gd name="connsiteY335" fmla="*/ 354532 h 1160647"/>
                <a:gd name="connsiteX336" fmla="*/ 2190854 w 3031520"/>
                <a:gd name="connsiteY336" fmla="*/ 378311 h 1160647"/>
                <a:gd name="connsiteX337" fmla="*/ 2184774 w 3031520"/>
                <a:gd name="connsiteY337" fmla="*/ 382635 h 1160647"/>
                <a:gd name="connsiteX338" fmla="*/ 2172613 w 3031520"/>
                <a:gd name="connsiteY338" fmla="*/ 404253 h 1160647"/>
                <a:gd name="connsiteX339" fmla="*/ 2180720 w 3031520"/>
                <a:gd name="connsiteY339" fmla="*/ 657181 h 1160647"/>
                <a:gd name="connsiteX340" fmla="*/ 2245574 w 3031520"/>
                <a:gd name="connsiteY340" fmla="*/ 657181 h 1160647"/>
                <a:gd name="connsiteX341" fmla="*/ 2245574 w 3031520"/>
                <a:gd name="connsiteY341" fmla="*/ 732843 h 1160647"/>
                <a:gd name="connsiteX342" fmla="*/ 2253681 w 3031520"/>
                <a:gd name="connsiteY342" fmla="*/ 732843 h 1160647"/>
                <a:gd name="connsiteX343" fmla="*/ 2255708 w 3031520"/>
                <a:gd name="connsiteY343" fmla="*/ 726358 h 1160647"/>
                <a:gd name="connsiteX344" fmla="*/ 2261788 w 3031520"/>
                <a:gd name="connsiteY344" fmla="*/ 726358 h 1160647"/>
                <a:gd name="connsiteX345" fmla="*/ 2263815 w 3031520"/>
                <a:gd name="connsiteY345" fmla="*/ 735005 h 1160647"/>
                <a:gd name="connsiteX346" fmla="*/ 2275975 w 3031520"/>
                <a:gd name="connsiteY346" fmla="*/ 735005 h 1160647"/>
                <a:gd name="connsiteX347" fmla="*/ 2275975 w 3031520"/>
                <a:gd name="connsiteY347" fmla="*/ 728519 h 1160647"/>
                <a:gd name="connsiteX348" fmla="*/ 2298268 w 3031520"/>
                <a:gd name="connsiteY348" fmla="*/ 728519 h 1160647"/>
                <a:gd name="connsiteX349" fmla="*/ 2298268 w 3031520"/>
                <a:gd name="connsiteY349" fmla="*/ 735005 h 1160647"/>
                <a:gd name="connsiteX350" fmla="*/ 2318535 w 3031520"/>
                <a:gd name="connsiteY350" fmla="*/ 735005 h 1160647"/>
                <a:gd name="connsiteX351" fmla="*/ 2318535 w 3031520"/>
                <a:gd name="connsiteY351" fmla="*/ 780402 h 1160647"/>
                <a:gd name="connsiteX352" fmla="*/ 2332722 w 3031520"/>
                <a:gd name="connsiteY352" fmla="*/ 780402 h 1160647"/>
                <a:gd name="connsiteX353" fmla="*/ 2332722 w 3031520"/>
                <a:gd name="connsiteY353" fmla="*/ 767431 h 1160647"/>
                <a:gd name="connsiteX354" fmla="*/ 2348936 w 3031520"/>
                <a:gd name="connsiteY354" fmla="*/ 767431 h 1160647"/>
                <a:gd name="connsiteX355" fmla="*/ 2348936 w 3031520"/>
                <a:gd name="connsiteY355" fmla="*/ 588004 h 1160647"/>
                <a:gd name="connsiteX356" fmla="*/ 2355016 w 3031520"/>
                <a:gd name="connsiteY356" fmla="*/ 581518 h 1160647"/>
                <a:gd name="connsiteX357" fmla="*/ 2427977 w 3031520"/>
                <a:gd name="connsiteY357" fmla="*/ 581518 h 1160647"/>
                <a:gd name="connsiteX358" fmla="*/ 2427977 w 3031520"/>
                <a:gd name="connsiteY358" fmla="*/ 590166 h 1160647"/>
                <a:gd name="connsiteX359" fmla="*/ 2438110 w 3031520"/>
                <a:gd name="connsiteY359" fmla="*/ 590166 h 1160647"/>
                <a:gd name="connsiteX360" fmla="*/ 2438110 w 3031520"/>
                <a:gd name="connsiteY360" fmla="*/ 704740 h 1160647"/>
                <a:gd name="connsiteX361" fmla="*/ 2460404 w 3031520"/>
                <a:gd name="connsiteY361" fmla="*/ 704740 h 1160647"/>
                <a:gd name="connsiteX362" fmla="*/ 2460404 w 3031520"/>
                <a:gd name="connsiteY362" fmla="*/ 637725 h 1160647"/>
                <a:gd name="connsiteX363" fmla="*/ 2486751 w 3031520"/>
                <a:gd name="connsiteY363" fmla="*/ 637725 h 1160647"/>
                <a:gd name="connsiteX364" fmla="*/ 2490804 w 3031520"/>
                <a:gd name="connsiteY364" fmla="*/ 633401 h 1160647"/>
                <a:gd name="connsiteX365" fmla="*/ 2498911 w 3031520"/>
                <a:gd name="connsiteY365" fmla="*/ 633401 h 1160647"/>
                <a:gd name="connsiteX366" fmla="*/ 2502964 w 3031520"/>
                <a:gd name="connsiteY366" fmla="*/ 637725 h 1160647"/>
                <a:gd name="connsiteX367" fmla="*/ 2525258 w 3031520"/>
                <a:gd name="connsiteY367" fmla="*/ 637725 h 1160647"/>
                <a:gd name="connsiteX368" fmla="*/ 2525258 w 3031520"/>
                <a:gd name="connsiteY368" fmla="*/ 520989 h 1160647"/>
                <a:gd name="connsiteX369" fmla="*/ 2582005 w 3031520"/>
                <a:gd name="connsiteY369" fmla="*/ 510180 h 1160647"/>
                <a:gd name="connsiteX370" fmla="*/ 2582005 w 3031520"/>
                <a:gd name="connsiteY370" fmla="*/ 511261 h 1160647"/>
                <a:gd name="connsiteX371" fmla="*/ 2582005 w 3031520"/>
                <a:gd name="connsiteY371" fmla="*/ 518827 h 1160647"/>
                <a:gd name="connsiteX372" fmla="*/ 2608352 w 3031520"/>
                <a:gd name="connsiteY372" fmla="*/ 518827 h 1160647"/>
                <a:gd name="connsiteX373" fmla="*/ 2608352 w 3031520"/>
                <a:gd name="connsiteY373" fmla="*/ 773917 h 1160647"/>
                <a:gd name="connsiteX374" fmla="*/ 2630646 w 3031520"/>
                <a:gd name="connsiteY374" fmla="*/ 773917 h 1160647"/>
                <a:gd name="connsiteX375" fmla="*/ 2630646 w 3031520"/>
                <a:gd name="connsiteY375" fmla="*/ 769593 h 1160647"/>
                <a:gd name="connsiteX376" fmla="*/ 2642806 w 3031520"/>
                <a:gd name="connsiteY376" fmla="*/ 769593 h 1160647"/>
                <a:gd name="connsiteX377" fmla="*/ 2642806 w 3031520"/>
                <a:gd name="connsiteY377" fmla="*/ 773917 h 1160647"/>
                <a:gd name="connsiteX378" fmla="*/ 2667126 w 3031520"/>
                <a:gd name="connsiteY378" fmla="*/ 773917 h 1160647"/>
                <a:gd name="connsiteX379" fmla="*/ 2667126 w 3031520"/>
                <a:gd name="connsiteY379" fmla="*/ 760946 h 1160647"/>
                <a:gd name="connsiteX380" fmla="*/ 2695500 w 3031520"/>
                <a:gd name="connsiteY380" fmla="*/ 760946 h 1160647"/>
                <a:gd name="connsiteX381" fmla="*/ 2707660 w 3031520"/>
                <a:gd name="connsiteY381" fmla="*/ 756622 h 1160647"/>
                <a:gd name="connsiteX382" fmla="*/ 2727927 w 3031520"/>
                <a:gd name="connsiteY382" fmla="*/ 760946 h 1160647"/>
                <a:gd name="connsiteX383" fmla="*/ 2727927 w 3031520"/>
                <a:gd name="connsiteY383" fmla="*/ 743652 h 1160647"/>
                <a:gd name="connsiteX384" fmla="*/ 2736034 w 3031520"/>
                <a:gd name="connsiteY384" fmla="*/ 743652 h 1160647"/>
                <a:gd name="connsiteX385" fmla="*/ 2736034 w 3031520"/>
                <a:gd name="connsiteY385" fmla="*/ 730681 h 1160647"/>
                <a:gd name="connsiteX386" fmla="*/ 2792781 w 3031520"/>
                <a:gd name="connsiteY386" fmla="*/ 730681 h 1160647"/>
                <a:gd name="connsiteX387" fmla="*/ 2792781 w 3031520"/>
                <a:gd name="connsiteY387" fmla="*/ 700416 h 1160647"/>
                <a:gd name="connsiteX388" fmla="*/ 2811021 w 3031520"/>
                <a:gd name="connsiteY388" fmla="*/ 700416 h 1160647"/>
                <a:gd name="connsiteX389" fmla="*/ 2811021 w 3031520"/>
                <a:gd name="connsiteY389" fmla="*/ 693931 h 1160647"/>
                <a:gd name="connsiteX390" fmla="*/ 2823181 w 3031520"/>
                <a:gd name="connsiteY390" fmla="*/ 693931 h 1160647"/>
                <a:gd name="connsiteX391" fmla="*/ 2823181 w 3031520"/>
                <a:gd name="connsiteY391" fmla="*/ 700416 h 1160647"/>
                <a:gd name="connsiteX392" fmla="*/ 2839395 w 3031520"/>
                <a:gd name="connsiteY392" fmla="*/ 700416 h 1160647"/>
                <a:gd name="connsiteX393" fmla="*/ 2839395 w 3031520"/>
                <a:gd name="connsiteY393" fmla="*/ 750137 h 1160647"/>
                <a:gd name="connsiteX394" fmla="*/ 2871822 w 3031520"/>
                <a:gd name="connsiteY394" fmla="*/ 750137 h 1160647"/>
                <a:gd name="connsiteX395" fmla="*/ 2871822 w 3031520"/>
                <a:gd name="connsiteY395" fmla="*/ 724196 h 1160647"/>
                <a:gd name="connsiteX396" fmla="*/ 2910329 w 3031520"/>
                <a:gd name="connsiteY396" fmla="*/ 724196 h 1160647"/>
                <a:gd name="connsiteX397" fmla="*/ 2910329 w 3031520"/>
                <a:gd name="connsiteY397" fmla="*/ 693931 h 1160647"/>
                <a:gd name="connsiteX398" fmla="*/ 2958970 w 3031520"/>
                <a:gd name="connsiteY398" fmla="*/ 693931 h 1160647"/>
                <a:gd name="connsiteX399" fmla="*/ 2958970 w 3031520"/>
                <a:gd name="connsiteY399" fmla="*/ 805087 h 1160647"/>
                <a:gd name="connsiteX400" fmla="*/ 2958970 w 3031520"/>
                <a:gd name="connsiteY400" fmla="*/ 818866 h 1160647"/>
                <a:gd name="connsiteX401" fmla="*/ 3031519 w 3031520"/>
                <a:gd name="connsiteY401" fmla="*/ 818866 h 1160647"/>
                <a:gd name="connsiteX402" fmla="*/ 3031520 w 3031520"/>
                <a:gd name="connsiteY402" fmla="*/ 1160647 h 1160647"/>
                <a:gd name="connsiteX403" fmla="*/ 2054 w 3031520"/>
                <a:gd name="connsiteY403" fmla="*/ 1158314 h 1160647"/>
                <a:gd name="connsiteX404" fmla="*/ 0 w 3031520"/>
                <a:gd name="connsiteY404" fmla="*/ 724196 h 1160647"/>
                <a:gd name="connsiteX405" fmla="*/ 20267 w 3031520"/>
                <a:gd name="connsiteY405" fmla="*/ 724196 h 1160647"/>
                <a:gd name="connsiteX406" fmla="*/ 20774 w 3031520"/>
                <a:gd name="connsiteY406" fmla="*/ 723115 h 1160647"/>
                <a:gd name="connsiteX407" fmla="*/ 24320 w 3031520"/>
                <a:gd name="connsiteY407" fmla="*/ 715549 h 1160647"/>
                <a:gd name="connsiteX408" fmla="*/ 26094 w 3031520"/>
                <a:gd name="connsiteY408" fmla="*/ 715819 h 1160647"/>
                <a:gd name="connsiteX409" fmla="*/ 38507 w 3031520"/>
                <a:gd name="connsiteY409" fmla="*/ 717710 h 1160647"/>
                <a:gd name="connsiteX410" fmla="*/ 39014 w 3031520"/>
                <a:gd name="connsiteY410" fmla="*/ 719062 h 1160647"/>
                <a:gd name="connsiteX411" fmla="*/ 42560 w 3031520"/>
                <a:gd name="connsiteY411" fmla="*/ 728519 h 1160647"/>
                <a:gd name="connsiteX412" fmla="*/ 68907 w 3031520"/>
                <a:gd name="connsiteY412" fmla="*/ 730681 h 1160647"/>
                <a:gd name="connsiteX413" fmla="*/ 68907 w 3031520"/>
                <a:gd name="connsiteY413" fmla="*/ 607460 h 1160647"/>
                <a:gd name="connsiteX414" fmla="*/ 70934 w 3031520"/>
                <a:gd name="connsiteY414" fmla="*/ 607460 h 1160647"/>
                <a:gd name="connsiteX415" fmla="*/ 85121 w 3031520"/>
                <a:gd name="connsiteY415" fmla="*/ 607460 h 1160647"/>
                <a:gd name="connsiteX416" fmla="*/ 85121 w 3031520"/>
                <a:gd name="connsiteY416" fmla="*/ 471268 h 1160647"/>
                <a:gd name="connsiteX417" fmla="*/ 86894 w 3031520"/>
                <a:gd name="connsiteY417" fmla="*/ 471268 h 1160647"/>
                <a:gd name="connsiteX418" fmla="*/ 99308 w 3031520"/>
                <a:gd name="connsiteY418" fmla="*/ 471268 h 1160647"/>
                <a:gd name="connsiteX419" fmla="*/ 99308 w 3031520"/>
                <a:gd name="connsiteY419" fmla="*/ 356694 h 1160647"/>
                <a:gd name="connsiteX420" fmla="*/ 103361 w 3031520"/>
                <a:gd name="connsiteY420" fmla="*/ 328590 h 1160647"/>
                <a:gd name="connsiteX421" fmla="*/ 105388 w 3031520"/>
                <a:gd name="connsiteY421" fmla="*/ 328590 h 1160647"/>
                <a:gd name="connsiteX422" fmla="*/ 119575 w 3031520"/>
                <a:gd name="connsiteY422" fmla="*/ 328590 h 1160647"/>
                <a:gd name="connsiteX423" fmla="*/ 156055 w 3031520"/>
                <a:gd name="connsiteY423" fmla="*/ 246443 h 1160647"/>
                <a:gd name="connsiteX424" fmla="*/ 160109 w 3031520"/>
                <a:gd name="connsiteY424" fmla="*/ 0 h 1160647"/>
                <a:gd name="connsiteX0" fmla="*/ 160109 w 3032161"/>
                <a:gd name="connsiteY0" fmla="*/ 0 h 1160647"/>
                <a:gd name="connsiteX1" fmla="*/ 162135 w 3032161"/>
                <a:gd name="connsiteY1" fmla="*/ 246443 h 1160647"/>
                <a:gd name="connsiteX2" fmla="*/ 200642 w 3032161"/>
                <a:gd name="connsiteY2" fmla="*/ 326429 h 1160647"/>
                <a:gd name="connsiteX3" fmla="*/ 202669 w 3032161"/>
                <a:gd name="connsiteY3" fmla="*/ 326429 h 1160647"/>
                <a:gd name="connsiteX4" fmla="*/ 216856 w 3032161"/>
                <a:gd name="connsiteY4" fmla="*/ 326429 h 1160647"/>
                <a:gd name="connsiteX5" fmla="*/ 216856 w 3032161"/>
                <a:gd name="connsiteY5" fmla="*/ 350208 h 1160647"/>
                <a:gd name="connsiteX6" fmla="*/ 217363 w 3032161"/>
                <a:gd name="connsiteY6" fmla="*/ 351019 h 1160647"/>
                <a:gd name="connsiteX7" fmla="*/ 220909 w 3032161"/>
                <a:gd name="connsiteY7" fmla="*/ 356694 h 1160647"/>
                <a:gd name="connsiteX8" fmla="*/ 220909 w 3032161"/>
                <a:gd name="connsiteY8" fmla="*/ 471268 h 1160647"/>
                <a:gd name="connsiteX9" fmla="*/ 223189 w 3032161"/>
                <a:gd name="connsiteY9" fmla="*/ 471268 h 1160647"/>
                <a:gd name="connsiteX10" fmla="*/ 239150 w 3032161"/>
                <a:gd name="connsiteY10" fmla="*/ 471268 h 1160647"/>
                <a:gd name="connsiteX11" fmla="*/ 239150 w 3032161"/>
                <a:gd name="connsiteY11" fmla="*/ 611783 h 1160647"/>
                <a:gd name="connsiteX12" fmla="*/ 240670 w 3032161"/>
                <a:gd name="connsiteY12" fmla="*/ 611513 h 1160647"/>
                <a:gd name="connsiteX13" fmla="*/ 251310 w 3032161"/>
                <a:gd name="connsiteY13" fmla="*/ 609622 h 1160647"/>
                <a:gd name="connsiteX14" fmla="*/ 249283 w 3032161"/>
                <a:gd name="connsiteY14" fmla="*/ 698254 h 1160647"/>
                <a:gd name="connsiteX15" fmla="*/ 250803 w 3032161"/>
                <a:gd name="connsiteY15" fmla="*/ 698525 h 1160647"/>
                <a:gd name="connsiteX16" fmla="*/ 261443 w 3032161"/>
                <a:gd name="connsiteY16" fmla="*/ 700416 h 1160647"/>
                <a:gd name="connsiteX17" fmla="*/ 261696 w 3032161"/>
                <a:gd name="connsiteY17" fmla="*/ 701227 h 1160647"/>
                <a:gd name="connsiteX18" fmla="*/ 263470 w 3032161"/>
                <a:gd name="connsiteY18" fmla="*/ 706902 h 1160647"/>
                <a:gd name="connsiteX19" fmla="*/ 264230 w 3032161"/>
                <a:gd name="connsiteY19" fmla="*/ 704470 h 1160647"/>
                <a:gd name="connsiteX20" fmla="*/ 269550 w 3032161"/>
                <a:gd name="connsiteY20" fmla="*/ 687446 h 1160647"/>
                <a:gd name="connsiteX21" fmla="*/ 271323 w 3032161"/>
                <a:gd name="connsiteY21" fmla="*/ 687446 h 1160647"/>
                <a:gd name="connsiteX22" fmla="*/ 283737 w 3032161"/>
                <a:gd name="connsiteY22" fmla="*/ 687446 h 1160647"/>
                <a:gd name="connsiteX23" fmla="*/ 283737 w 3032161"/>
                <a:gd name="connsiteY23" fmla="*/ 719872 h 1160647"/>
                <a:gd name="connsiteX24" fmla="*/ 284750 w 3032161"/>
                <a:gd name="connsiteY24" fmla="*/ 720413 h 1160647"/>
                <a:gd name="connsiteX25" fmla="*/ 291844 w 3032161"/>
                <a:gd name="connsiteY25" fmla="*/ 724196 h 1160647"/>
                <a:gd name="connsiteX26" fmla="*/ 291844 w 3032161"/>
                <a:gd name="connsiteY26" fmla="*/ 725547 h 1160647"/>
                <a:gd name="connsiteX27" fmla="*/ 291844 w 3032161"/>
                <a:gd name="connsiteY27" fmla="*/ 735005 h 1160647"/>
                <a:gd name="connsiteX28" fmla="*/ 336431 w 3032161"/>
                <a:gd name="connsiteY28" fmla="*/ 735005 h 1160647"/>
                <a:gd name="connsiteX29" fmla="*/ 336431 w 3032161"/>
                <a:gd name="connsiteY29" fmla="*/ 736086 h 1160647"/>
                <a:gd name="connsiteX30" fmla="*/ 336431 w 3032161"/>
                <a:gd name="connsiteY30" fmla="*/ 743652 h 1160647"/>
                <a:gd name="connsiteX31" fmla="*/ 338457 w 3032161"/>
                <a:gd name="connsiteY31" fmla="*/ 743652 h 1160647"/>
                <a:gd name="connsiteX32" fmla="*/ 352644 w 3032161"/>
                <a:gd name="connsiteY32" fmla="*/ 743652 h 1160647"/>
                <a:gd name="connsiteX33" fmla="*/ 352644 w 3032161"/>
                <a:gd name="connsiteY33" fmla="*/ 713387 h 1160647"/>
                <a:gd name="connsiteX34" fmla="*/ 397231 w 3032161"/>
                <a:gd name="connsiteY34" fmla="*/ 713387 h 1160647"/>
                <a:gd name="connsiteX35" fmla="*/ 397231 w 3032161"/>
                <a:gd name="connsiteY35" fmla="*/ 712036 h 1160647"/>
                <a:gd name="connsiteX36" fmla="*/ 397231 w 3032161"/>
                <a:gd name="connsiteY36" fmla="*/ 702578 h 1160647"/>
                <a:gd name="connsiteX37" fmla="*/ 398245 w 3032161"/>
                <a:gd name="connsiteY37" fmla="*/ 702578 h 1160647"/>
                <a:gd name="connsiteX38" fmla="*/ 405338 w 3032161"/>
                <a:gd name="connsiteY38" fmla="*/ 702578 h 1160647"/>
                <a:gd name="connsiteX39" fmla="*/ 405338 w 3032161"/>
                <a:gd name="connsiteY39" fmla="*/ 700687 h 1160647"/>
                <a:gd name="connsiteX40" fmla="*/ 405338 w 3032161"/>
                <a:gd name="connsiteY40" fmla="*/ 687446 h 1160647"/>
                <a:gd name="connsiteX41" fmla="*/ 406098 w 3032161"/>
                <a:gd name="connsiteY41" fmla="*/ 687446 h 1160647"/>
                <a:gd name="connsiteX42" fmla="*/ 411418 w 3032161"/>
                <a:gd name="connsiteY42" fmla="*/ 687446 h 1160647"/>
                <a:gd name="connsiteX43" fmla="*/ 411418 w 3032161"/>
                <a:gd name="connsiteY43" fmla="*/ 686365 h 1160647"/>
                <a:gd name="connsiteX44" fmla="*/ 411418 w 3032161"/>
                <a:gd name="connsiteY44" fmla="*/ 678798 h 1160647"/>
                <a:gd name="connsiteX45" fmla="*/ 413445 w 3032161"/>
                <a:gd name="connsiteY45" fmla="*/ 678798 h 1160647"/>
                <a:gd name="connsiteX46" fmla="*/ 427632 w 3032161"/>
                <a:gd name="connsiteY46" fmla="*/ 678798 h 1160647"/>
                <a:gd name="connsiteX47" fmla="*/ 427632 w 3032161"/>
                <a:gd name="connsiteY47" fmla="*/ 679879 h 1160647"/>
                <a:gd name="connsiteX48" fmla="*/ 427632 w 3032161"/>
                <a:gd name="connsiteY48" fmla="*/ 687446 h 1160647"/>
                <a:gd name="connsiteX49" fmla="*/ 449925 w 3032161"/>
                <a:gd name="connsiteY49" fmla="*/ 687446 h 1160647"/>
                <a:gd name="connsiteX50" fmla="*/ 449925 w 3032161"/>
                <a:gd name="connsiteY50" fmla="*/ 685554 h 1160647"/>
                <a:gd name="connsiteX51" fmla="*/ 449925 w 3032161"/>
                <a:gd name="connsiteY51" fmla="*/ 672313 h 1160647"/>
                <a:gd name="connsiteX52" fmla="*/ 451699 w 3032161"/>
                <a:gd name="connsiteY52" fmla="*/ 672313 h 1160647"/>
                <a:gd name="connsiteX53" fmla="*/ 464112 w 3032161"/>
                <a:gd name="connsiteY53" fmla="*/ 672313 h 1160647"/>
                <a:gd name="connsiteX54" fmla="*/ 464112 w 3032161"/>
                <a:gd name="connsiteY54" fmla="*/ 696093 h 1160647"/>
                <a:gd name="connsiteX55" fmla="*/ 465126 w 3032161"/>
                <a:gd name="connsiteY55" fmla="*/ 696093 h 1160647"/>
                <a:gd name="connsiteX56" fmla="*/ 472219 w 3032161"/>
                <a:gd name="connsiteY56" fmla="*/ 696093 h 1160647"/>
                <a:gd name="connsiteX57" fmla="*/ 472219 w 3032161"/>
                <a:gd name="connsiteY57" fmla="*/ 695012 h 1160647"/>
                <a:gd name="connsiteX58" fmla="*/ 472219 w 3032161"/>
                <a:gd name="connsiteY58" fmla="*/ 687446 h 1160647"/>
                <a:gd name="connsiteX59" fmla="*/ 473992 w 3032161"/>
                <a:gd name="connsiteY59" fmla="*/ 687446 h 1160647"/>
                <a:gd name="connsiteX60" fmla="*/ 486406 w 3032161"/>
                <a:gd name="connsiteY60" fmla="*/ 687446 h 1160647"/>
                <a:gd name="connsiteX61" fmla="*/ 486406 w 3032161"/>
                <a:gd name="connsiteY61" fmla="*/ 713387 h 1160647"/>
                <a:gd name="connsiteX62" fmla="*/ 488433 w 3032161"/>
                <a:gd name="connsiteY62" fmla="*/ 713387 h 1160647"/>
                <a:gd name="connsiteX63" fmla="*/ 502619 w 3032161"/>
                <a:gd name="connsiteY63" fmla="*/ 713387 h 1160647"/>
                <a:gd name="connsiteX64" fmla="*/ 502619 w 3032161"/>
                <a:gd name="connsiteY64" fmla="*/ 715008 h 1160647"/>
                <a:gd name="connsiteX65" fmla="*/ 502619 w 3032161"/>
                <a:gd name="connsiteY65" fmla="*/ 726358 h 1160647"/>
                <a:gd name="connsiteX66" fmla="*/ 503379 w 3032161"/>
                <a:gd name="connsiteY66" fmla="*/ 726358 h 1160647"/>
                <a:gd name="connsiteX67" fmla="*/ 508700 w 3032161"/>
                <a:gd name="connsiteY67" fmla="*/ 726358 h 1160647"/>
                <a:gd name="connsiteX68" fmla="*/ 508700 w 3032161"/>
                <a:gd name="connsiteY68" fmla="*/ 725547 h 1160647"/>
                <a:gd name="connsiteX69" fmla="*/ 508700 w 3032161"/>
                <a:gd name="connsiteY69" fmla="*/ 719872 h 1160647"/>
                <a:gd name="connsiteX70" fmla="*/ 539100 w 3032161"/>
                <a:gd name="connsiteY70" fmla="*/ 719872 h 1160647"/>
                <a:gd name="connsiteX71" fmla="*/ 539100 w 3032161"/>
                <a:gd name="connsiteY71" fmla="*/ 743652 h 1160647"/>
                <a:gd name="connsiteX72" fmla="*/ 540113 w 3032161"/>
                <a:gd name="connsiteY72" fmla="*/ 743652 h 1160647"/>
                <a:gd name="connsiteX73" fmla="*/ 547207 w 3032161"/>
                <a:gd name="connsiteY73" fmla="*/ 743652 h 1160647"/>
                <a:gd name="connsiteX74" fmla="*/ 547207 w 3032161"/>
                <a:gd name="connsiteY74" fmla="*/ 744733 h 1160647"/>
                <a:gd name="connsiteX75" fmla="*/ 547207 w 3032161"/>
                <a:gd name="connsiteY75" fmla="*/ 752299 h 1160647"/>
                <a:gd name="connsiteX76" fmla="*/ 547967 w 3032161"/>
                <a:gd name="connsiteY76" fmla="*/ 752299 h 1160647"/>
                <a:gd name="connsiteX77" fmla="*/ 553287 w 3032161"/>
                <a:gd name="connsiteY77" fmla="*/ 752299 h 1160647"/>
                <a:gd name="connsiteX78" fmla="*/ 553287 w 3032161"/>
                <a:gd name="connsiteY78" fmla="*/ 750137 h 1160647"/>
                <a:gd name="connsiteX79" fmla="*/ 553287 w 3032161"/>
                <a:gd name="connsiteY79" fmla="*/ 735005 h 1160647"/>
                <a:gd name="connsiteX80" fmla="*/ 554300 w 3032161"/>
                <a:gd name="connsiteY80" fmla="*/ 735005 h 1160647"/>
                <a:gd name="connsiteX81" fmla="*/ 561394 w 3032161"/>
                <a:gd name="connsiteY81" fmla="*/ 735005 h 1160647"/>
                <a:gd name="connsiteX82" fmla="*/ 561394 w 3032161"/>
                <a:gd name="connsiteY82" fmla="*/ 736086 h 1160647"/>
                <a:gd name="connsiteX83" fmla="*/ 561394 w 3032161"/>
                <a:gd name="connsiteY83" fmla="*/ 743652 h 1160647"/>
                <a:gd name="connsiteX84" fmla="*/ 566714 w 3032161"/>
                <a:gd name="connsiteY84" fmla="*/ 741659 h 1160647"/>
                <a:gd name="connsiteX85" fmla="*/ 567474 w 3032161"/>
                <a:gd name="connsiteY85" fmla="*/ 740679 h 1160647"/>
                <a:gd name="connsiteX86" fmla="*/ 567474 w 3032161"/>
                <a:gd name="connsiteY86" fmla="*/ 735005 h 1160647"/>
                <a:gd name="connsiteX87" fmla="*/ 605981 w 3032161"/>
                <a:gd name="connsiteY87" fmla="*/ 735005 h 1160647"/>
                <a:gd name="connsiteX88" fmla="*/ 605981 w 3032161"/>
                <a:gd name="connsiteY88" fmla="*/ 758784 h 1160647"/>
                <a:gd name="connsiteX89" fmla="*/ 608007 w 3032161"/>
                <a:gd name="connsiteY89" fmla="*/ 758784 h 1160647"/>
                <a:gd name="connsiteX90" fmla="*/ 622194 w 3032161"/>
                <a:gd name="connsiteY90" fmla="*/ 758784 h 1160647"/>
                <a:gd name="connsiteX91" fmla="*/ 622194 w 3032161"/>
                <a:gd name="connsiteY91" fmla="*/ 759865 h 1160647"/>
                <a:gd name="connsiteX92" fmla="*/ 622194 w 3032161"/>
                <a:gd name="connsiteY92" fmla="*/ 767431 h 1160647"/>
                <a:gd name="connsiteX93" fmla="*/ 623968 w 3032161"/>
                <a:gd name="connsiteY93" fmla="*/ 767431 h 1160647"/>
                <a:gd name="connsiteX94" fmla="*/ 636381 w 3032161"/>
                <a:gd name="connsiteY94" fmla="*/ 767431 h 1160647"/>
                <a:gd name="connsiteX95" fmla="*/ 636381 w 3032161"/>
                <a:gd name="connsiteY95" fmla="*/ 743652 h 1160647"/>
                <a:gd name="connsiteX96" fmla="*/ 637394 w 3032161"/>
                <a:gd name="connsiteY96" fmla="*/ 743652 h 1160647"/>
                <a:gd name="connsiteX97" fmla="*/ 644488 w 3032161"/>
                <a:gd name="connsiteY97" fmla="*/ 743652 h 1160647"/>
                <a:gd name="connsiteX98" fmla="*/ 644488 w 3032161"/>
                <a:gd name="connsiteY98" fmla="*/ 711225 h 1160647"/>
                <a:gd name="connsiteX99" fmla="*/ 645501 w 3032161"/>
                <a:gd name="connsiteY99" fmla="*/ 711225 h 1160647"/>
                <a:gd name="connsiteX100" fmla="*/ 652595 w 3032161"/>
                <a:gd name="connsiteY100" fmla="*/ 711225 h 1160647"/>
                <a:gd name="connsiteX101" fmla="*/ 652595 w 3032161"/>
                <a:gd name="connsiteY101" fmla="*/ 709334 h 1160647"/>
                <a:gd name="connsiteX102" fmla="*/ 652595 w 3032161"/>
                <a:gd name="connsiteY102" fmla="*/ 696093 h 1160647"/>
                <a:gd name="connsiteX103" fmla="*/ 651328 w 3032161"/>
                <a:gd name="connsiteY103" fmla="*/ 694471 h 1160647"/>
                <a:gd name="connsiteX104" fmla="*/ 656648 w 3032161"/>
                <a:gd name="connsiteY104" fmla="*/ 683122 h 1160647"/>
                <a:gd name="connsiteX105" fmla="*/ 664755 w 3032161"/>
                <a:gd name="connsiteY105" fmla="*/ 711225 h 1160647"/>
                <a:gd name="connsiteX106" fmla="*/ 665515 w 3032161"/>
                <a:gd name="connsiteY106" fmla="*/ 711225 h 1160647"/>
                <a:gd name="connsiteX107" fmla="*/ 670835 w 3032161"/>
                <a:gd name="connsiteY107" fmla="*/ 711225 h 1160647"/>
                <a:gd name="connsiteX108" fmla="*/ 670835 w 3032161"/>
                <a:gd name="connsiteY108" fmla="*/ 605298 h 1160647"/>
                <a:gd name="connsiteX109" fmla="*/ 672355 w 3032161"/>
                <a:gd name="connsiteY109" fmla="*/ 605298 h 1160647"/>
                <a:gd name="connsiteX110" fmla="*/ 682995 w 3032161"/>
                <a:gd name="connsiteY110" fmla="*/ 605298 h 1160647"/>
                <a:gd name="connsiteX111" fmla="*/ 682995 w 3032161"/>
                <a:gd name="connsiteY111" fmla="*/ 557739 h 1160647"/>
                <a:gd name="connsiteX112" fmla="*/ 709342 w 3032161"/>
                <a:gd name="connsiteY112" fmla="*/ 557739 h 1160647"/>
                <a:gd name="connsiteX113" fmla="*/ 709342 w 3032161"/>
                <a:gd name="connsiteY113" fmla="*/ 536121 h 1160647"/>
                <a:gd name="connsiteX114" fmla="*/ 743796 w 3032161"/>
                <a:gd name="connsiteY114" fmla="*/ 536121 h 1160647"/>
                <a:gd name="connsiteX115" fmla="*/ 743796 w 3032161"/>
                <a:gd name="connsiteY115" fmla="*/ 538553 h 1160647"/>
                <a:gd name="connsiteX116" fmla="*/ 743796 w 3032161"/>
                <a:gd name="connsiteY116" fmla="*/ 555577 h 1160647"/>
                <a:gd name="connsiteX117" fmla="*/ 746076 w 3032161"/>
                <a:gd name="connsiteY117" fmla="*/ 555577 h 1160647"/>
                <a:gd name="connsiteX118" fmla="*/ 762036 w 3032161"/>
                <a:gd name="connsiteY118" fmla="*/ 555577 h 1160647"/>
                <a:gd name="connsiteX119" fmla="*/ 762036 w 3032161"/>
                <a:gd name="connsiteY119" fmla="*/ 603136 h 1160647"/>
                <a:gd name="connsiteX120" fmla="*/ 763049 w 3032161"/>
                <a:gd name="connsiteY120" fmla="*/ 603136 h 1160647"/>
                <a:gd name="connsiteX121" fmla="*/ 770143 w 3032161"/>
                <a:gd name="connsiteY121" fmla="*/ 603136 h 1160647"/>
                <a:gd name="connsiteX122" fmla="*/ 784330 w 3032161"/>
                <a:gd name="connsiteY122" fmla="*/ 607460 h 1160647"/>
                <a:gd name="connsiteX123" fmla="*/ 784330 w 3032161"/>
                <a:gd name="connsiteY123" fmla="*/ 646372 h 1160647"/>
                <a:gd name="connsiteX124" fmla="*/ 785343 w 3032161"/>
                <a:gd name="connsiteY124" fmla="*/ 646372 h 1160647"/>
                <a:gd name="connsiteX125" fmla="*/ 792436 w 3032161"/>
                <a:gd name="connsiteY125" fmla="*/ 646372 h 1160647"/>
                <a:gd name="connsiteX126" fmla="*/ 792436 w 3032161"/>
                <a:gd name="connsiteY126" fmla="*/ 647993 h 1160647"/>
                <a:gd name="connsiteX127" fmla="*/ 792436 w 3032161"/>
                <a:gd name="connsiteY127" fmla="*/ 659342 h 1160647"/>
                <a:gd name="connsiteX128" fmla="*/ 794463 w 3032161"/>
                <a:gd name="connsiteY128" fmla="*/ 659342 h 1160647"/>
                <a:gd name="connsiteX129" fmla="*/ 808650 w 3032161"/>
                <a:gd name="connsiteY129" fmla="*/ 659342 h 1160647"/>
                <a:gd name="connsiteX130" fmla="*/ 814730 w 3032161"/>
                <a:gd name="connsiteY130" fmla="*/ 665828 h 1160647"/>
                <a:gd name="connsiteX131" fmla="*/ 814730 w 3032161"/>
                <a:gd name="connsiteY131" fmla="*/ 687446 h 1160647"/>
                <a:gd name="connsiteX132" fmla="*/ 817010 w 3032161"/>
                <a:gd name="connsiteY132" fmla="*/ 687446 h 1160647"/>
                <a:gd name="connsiteX133" fmla="*/ 832970 w 3032161"/>
                <a:gd name="connsiteY133" fmla="*/ 687446 h 1160647"/>
                <a:gd name="connsiteX134" fmla="*/ 832970 w 3032161"/>
                <a:gd name="connsiteY134" fmla="*/ 688526 h 1160647"/>
                <a:gd name="connsiteX135" fmla="*/ 832970 w 3032161"/>
                <a:gd name="connsiteY135" fmla="*/ 696093 h 1160647"/>
                <a:gd name="connsiteX136" fmla="*/ 834237 w 3032161"/>
                <a:gd name="connsiteY136" fmla="*/ 696093 h 1160647"/>
                <a:gd name="connsiteX137" fmla="*/ 843104 w 3032161"/>
                <a:gd name="connsiteY137" fmla="*/ 696093 h 1160647"/>
                <a:gd name="connsiteX138" fmla="*/ 843104 w 3032161"/>
                <a:gd name="connsiteY138" fmla="*/ 698254 h 1160647"/>
                <a:gd name="connsiteX139" fmla="*/ 843104 w 3032161"/>
                <a:gd name="connsiteY139" fmla="*/ 713387 h 1160647"/>
                <a:gd name="connsiteX140" fmla="*/ 847157 w 3032161"/>
                <a:gd name="connsiteY140" fmla="*/ 711495 h 1160647"/>
                <a:gd name="connsiteX141" fmla="*/ 847157 w 3032161"/>
                <a:gd name="connsiteY141" fmla="*/ 698254 h 1160647"/>
                <a:gd name="connsiteX142" fmla="*/ 848170 w 3032161"/>
                <a:gd name="connsiteY142" fmla="*/ 698254 h 1160647"/>
                <a:gd name="connsiteX143" fmla="*/ 855264 w 3032161"/>
                <a:gd name="connsiteY143" fmla="*/ 698254 h 1160647"/>
                <a:gd name="connsiteX144" fmla="*/ 855264 w 3032161"/>
                <a:gd name="connsiteY144" fmla="*/ 699876 h 1160647"/>
                <a:gd name="connsiteX145" fmla="*/ 855264 w 3032161"/>
                <a:gd name="connsiteY145" fmla="*/ 711225 h 1160647"/>
                <a:gd name="connsiteX146" fmla="*/ 856024 w 3032161"/>
                <a:gd name="connsiteY146" fmla="*/ 711225 h 1160647"/>
                <a:gd name="connsiteX147" fmla="*/ 861344 w 3032161"/>
                <a:gd name="connsiteY147" fmla="*/ 711225 h 1160647"/>
                <a:gd name="connsiteX148" fmla="*/ 909984 w 3032161"/>
                <a:gd name="connsiteY148" fmla="*/ 706902 h 1160647"/>
                <a:gd name="connsiteX149" fmla="*/ 909984 w 3032161"/>
                <a:gd name="connsiteY149" fmla="*/ 708253 h 1160647"/>
                <a:gd name="connsiteX150" fmla="*/ 909984 w 3032161"/>
                <a:gd name="connsiteY150" fmla="*/ 717710 h 1160647"/>
                <a:gd name="connsiteX151" fmla="*/ 910744 w 3032161"/>
                <a:gd name="connsiteY151" fmla="*/ 717710 h 1160647"/>
                <a:gd name="connsiteX152" fmla="*/ 916065 w 3032161"/>
                <a:gd name="connsiteY152" fmla="*/ 717710 h 1160647"/>
                <a:gd name="connsiteX153" fmla="*/ 916065 w 3032161"/>
                <a:gd name="connsiteY153" fmla="*/ 719872 h 1160647"/>
                <a:gd name="connsiteX154" fmla="*/ 916065 w 3032161"/>
                <a:gd name="connsiteY154" fmla="*/ 735005 h 1160647"/>
                <a:gd name="connsiteX155" fmla="*/ 918091 w 3032161"/>
                <a:gd name="connsiteY155" fmla="*/ 733654 h 1160647"/>
                <a:gd name="connsiteX156" fmla="*/ 932278 w 3032161"/>
                <a:gd name="connsiteY156" fmla="*/ 724196 h 1160647"/>
                <a:gd name="connsiteX157" fmla="*/ 938358 w 3032161"/>
                <a:gd name="connsiteY157" fmla="*/ 683122 h 1160647"/>
                <a:gd name="connsiteX158" fmla="*/ 939118 w 3032161"/>
                <a:gd name="connsiteY158" fmla="*/ 682852 h 1160647"/>
                <a:gd name="connsiteX159" fmla="*/ 944438 w 3032161"/>
                <a:gd name="connsiteY159" fmla="*/ 680960 h 1160647"/>
                <a:gd name="connsiteX160" fmla="*/ 946465 w 3032161"/>
                <a:gd name="connsiteY160" fmla="*/ 611783 h 1160647"/>
                <a:gd name="connsiteX161" fmla="*/ 948492 w 3032161"/>
                <a:gd name="connsiteY161" fmla="*/ 680960 h 1160647"/>
                <a:gd name="connsiteX162" fmla="*/ 949252 w 3032161"/>
                <a:gd name="connsiteY162" fmla="*/ 681230 h 1160647"/>
                <a:gd name="connsiteX163" fmla="*/ 954572 w 3032161"/>
                <a:gd name="connsiteY163" fmla="*/ 683122 h 1160647"/>
                <a:gd name="connsiteX164" fmla="*/ 954572 w 3032161"/>
                <a:gd name="connsiteY164" fmla="*/ 596651 h 1160647"/>
                <a:gd name="connsiteX165" fmla="*/ 958625 w 3032161"/>
                <a:gd name="connsiteY165" fmla="*/ 564224 h 1160647"/>
                <a:gd name="connsiteX166" fmla="*/ 997132 w 3032161"/>
                <a:gd name="connsiteY166" fmla="*/ 564224 h 1160647"/>
                <a:gd name="connsiteX167" fmla="*/ 997132 w 3032161"/>
                <a:gd name="connsiteY167" fmla="*/ 596651 h 1160647"/>
                <a:gd name="connsiteX168" fmla="*/ 997892 w 3032161"/>
                <a:gd name="connsiteY168" fmla="*/ 596651 h 1160647"/>
                <a:gd name="connsiteX169" fmla="*/ 1003212 w 3032161"/>
                <a:gd name="connsiteY169" fmla="*/ 596651 h 1160647"/>
                <a:gd name="connsiteX170" fmla="*/ 1003212 w 3032161"/>
                <a:gd name="connsiteY170" fmla="*/ 514503 h 1160647"/>
                <a:gd name="connsiteX171" fmla="*/ 1004986 w 3032161"/>
                <a:gd name="connsiteY171" fmla="*/ 514503 h 1160647"/>
                <a:gd name="connsiteX172" fmla="*/ 1017399 w 3032161"/>
                <a:gd name="connsiteY172" fmla="*/ 514503 h 1160647"/>
                <a:gd name="connsiteX173" fmla="*/ 1017399 w 3032161"/>
                <a:gd name="connsiteY173" fmla="*/ 512612 h 1160647"/>
                <a:gd name="connsiteX174" fmla="*/ 1017399 w 3032161"/>
                <a:gd name="connsiteY174" fmla="*/ 499371 h 1160647"/>
                <a:gd name="connsiteX175" fmla="*/ 1039693 w 3032161"/>
                <a:gd name="connsiteY175" fmla="*/ 499371 h 1160647"/>
                <a:gd name="connsiteX176" fmla="*/ 1039693 w 3032161"/>
                <a:gd name="connsiteY176" fmla="*/ 498290 h 1160647"/>
                <a:gd name="connsiteX177" fmla="*/ 1039693 w 3032161"/>
                <a:gd name="connsiteY177" fmla="*/ 490724 h 1160647"/>
                <a:gd name="connsiteX178" fmla="*/ 1041466 w 3032161"/>
                <a:gd name="connsiteY178" fmla="*/ 490724 h 1160647"/>
                <a:gd name="connsiteX179" fmla="*/ 1053880 w 3032161"/>
                <a:gd name="connsiteY179" fmla="*/ 490724 h 1160647"/>
                <a:gd name="connsiteX180" fmla="*/ 1053880 w 3032161"/>
                <a:gd name="connsiteY180" fmla="*/ 491805 h 1160647"/>
                <a:gd name="connsiteX181" fmla="*/ 1053880 w 3032161"/>
                <a:gd name="connsiteY181" fmla="*/ 499371 h 1160647"/>
                <a:gd name="connsiteX182" fmla="*/ 1054640 w 3032161"/>
                <a:gd name="connsiteY182" fmla="*/ 499371 h 1160647"/>
                <a:gd name="connsiteX183" fmla="*/ 1059960 w 3032161"/>
                <a:gd name="connsiteY183" fmla="*/ 499371 h 1160647"/>
                <a:gd name="connsiteX184" fmla="*/ 1070093 w 3032161"/>
                <a:gd name="connsiteY184" fmla="*/ 495047 h 1160647"/>
                <a:gd name="connsiteX185" fmla="*/ 1074146 w 3032161"/>
                <a:gd name="connsiteY185" fmla="*/ 498290 h 1160647"/>
                <a:gd name="connsiteX186" fmla="*/ 1074146 w 3032161"/>
                <a:gd name="connsiteY186" fmla="*/ 490724 h 1160647"/>
                <a:gd name="connsiteX187" fmla="*/ 1076426 w 3032161"/>
                <a:gd name="connsiteY187" fmla="*/ 490724 h 1160647"/>
                <a:gd name="connsiteX188" fmla="*/ 1092387 w 3032161"/>
                <a:gd name="connsiteY188" fmla="*/ 490724 h 1160647"/>
                <a:gd name="connsiteX189" fmla="*/ 1092387 w 3032161"/>
                <a:gd name="connsiteY189" fmla="*/ 491805 h 1160647"/>
                <a:gd name="connsiteX190" fmla="*/ 1092387 w 3032161"/>
                <a:gd name="connsiteY190" fmla="*/ 499371 h 1160647"/>
                <a:gd name="connsiteX191" fmla="*/ 1122787 w 3032161"/>
                <a:gd name="connsiteY191" fmla="*/ 499371 h 1160647"/>
                <a:gd name="connsiteX192" fmla="*/ 1122787 w 3032161"/>
                <a:gd name="connsiteY192" fmla="*/ 500992 h 1160647"/>
                <a:gd name="connsiteX193" fmla="*/ 1122787 w 3032161"/>
                <a:gd name="connsiteY193" fmla="*/ 512342 h 1160647"/>
                <a:gd name="connsiteX194" fmla="*/ 1149134 w 3032161"/>
                <a:gd name="connsiteY194" fmla="*/ 512342 h 1160647"/>
                <a:gd name="connsiteX195" fmla="*/ 1149134 w 3032161"/>
                <a:gd name="connsiteY195" fmla="*/ 542606 h 1160647"/>
                <a:gd name="connsiteX196" fmla="*/ 1149894 w 3032161"/>
                <a:gd name="connsiteY196" fmla="*/ 542606 h 1160647"/>
                <a:gd name="connsiteX197" fmla="*/ 1155214 w 3032161"/>
                <a:gd name="connsiteY197" fmla="*/ 542606 h 1160647"/>
                <a:gd name="connsiteX198" fmla="*/ 1155214 w 3032161"/>
                <a:gd name="connsiteY198" fmla="*/ 543687 h 1160647"/>
                <a:gd name="connsiteX199" fmla="*/ 1155214 w 3032161"/>
                <a:gd name="connsiteY199" fmla="*/ 551254 h 1160647"/>
                <a:gd name="connsiteX200" fmla="*/ 1159268 w 3032161"/>
                <a:gd name="connsiteY200" fmla="*/ 581518 h 1160647"/>
                <a:gd name="connsiteX201" fmla="*/ 1160028 w 3032161"/>
                <a:gd name="connsiteY201" fmla="*/ 581518 h 1160647"/>
                <a:gd name="connsiteX202" fmla="*/ 1165348 w 3032161"/>
                <a:gd name="connsiteY202" fmla="*/ 581518 h 1160647"/>
                <a:gd name="connsiteX203" fmla="*/ 1165348 w 3032161"/>
                <a:gd name="connsiteY203" fmla="*/ 582329 h 1160647"/>
                <a:gd name="connsiteX204" fmla="*/ 1165348 w 3032161"/>
                <a:gd name="connsiteY204" fmla="*/ 588004 h 1160647"/>
                <a:gd name="connsiteX205" fmla="*/ 1166361 w 3032161"/>
                <a:gd name="connsiteY205" fmla="*/ 588004 h 1160647"/>
                <a:gd name="connsiteX206" fmla="*/ 1173454 w 3032161"/>
                <a:gd name="connsiteY206" fmla="*/ 588004 h 1160647"/>
                <a:gd name="connsiteX207" fmla="*/ 1173454 w 3032161"/>
                <a:gd name="connsiteY207" fmla="*/ 618269 h 1160647"/>
                <a:gd name="connsiteX208" fmla="*/ 1175481 w 3032161"/>
                <a:gd name="connsiteY208" fmla="*/ 618269 h 1160647"/>
                <a:gd name="connsiteX209" fmla="*/ 1189668 w 3032161"/>
                <a:gd name="connsiteY209" fmla="*/ 618269 h 1160647"/>
                <a:gd name="connsiteX210" fmla="*/ 1189668 w 3032161"/>
                <a:gd name="connsiteY210" fmla="*/ 642048 h 1160647"/>
                <a:gd name="connsiteX211" fmla="*/ 1191695 w 3032161"/>
                <a:gd name="connsiteY211" fmla="*/ 643669 h 1160647"/>
                <a:gd name="connsiteX212" fmla="*/ 1191695 w 3032161"/>
                <a:gd name="connsiteY212" fmla="*/ 655019 h 1160647"/>
                <a:gd name="connsiteX213" fmla="*/ 1192455 w 3032161"/>
                <a:gd name="connsiteY213" fmla="*/ 655019 h 1160647"/>
                <a:gd name="connsiteX214" fmla="*/ 1197775 w 3032161"/>
                <a:gd name="connsiteY214" fmla="*/ 655019 h 1160647"/>
                <a:gd name="connsiteX215" fmla="*/ 1197775 w 3032161"/>
                <a:gd name="connsiteY215" fmla="*/ 678798 h 1160647"/>
                <a:gd name="connsiteX216" fmla="*/ 1199041 w 3032161"/>
                <a:gd name="connsiteY216" fmla="*/ 678798 h 1160647"/>
                <a:gd name="connsiteX217" fmla="*/ 1207908 w 3032161"/>
                <a:gd name="connsiteY217" fmla="*/ 678798 h 1160647"/>
                <a:gd name="connsiteX218" fmla="*/ 1209935 w 3032161"/>
                <a:gd name="connsiteY218" fmla="*/ 682852 h 1160647"/>
                <a:gd name="connsiteX219" fmla="*/ 1209935 w 3032161"/>
                <a:gd name="connsiteY219" fmla="*/ 696093 h 1160647"/>
                <a:gd name="connsiteX220" fmla="*/ 1211455 w 3032161"/>
                <a:gd name="connsiteY220" fmla="*/ 694201 h 1160647"/>
                <a:gd name="connsiteX221" fmla="*/ 1222095 w 3032161"/>
                <a:gd name="connsiteY221" fmla="*/ 680960 h 1160647"/>
                <a:gd name="connsiteX222" fmla="*/ 1250469 w 3032161"/>
                <a:gd name="connsiteY222" fmla="*/ 680960 h 1160647"/>
                <a:gd name="connsiteX223" fmla="*/ 1250469 w 3032161"/>
                <a:gd name="connsiteY223" fmla="*/ 767431 h 1160647"/>
                <a:gd name="connsiteX224" fmla="*/ 1251229 w 3032161"/>
                <a:gd name="connsiteY224" fmla="*/ 767431 h 1160647"/>
                <a:gd name="connsiteX225" fmla="*/ 1256549 w 3032161"/>
                <a:gd name="connsiteY225" fmla="*/ 767431 h 1160647"/>
                <a:gd name="connsiteX226" fmla="*/ 1257309 w 3032161"/>
                <a:gd name="connsiteY226" fmla="*/ 766080 h 1160647"/>
                <a:gd name="connsiteX227" fmla="*/ 1262629 w 3032161"/>
                <a:gd name="connsiteY227" fmla="*/ 756622 h 1160647"/>
                <a:gd name="connsiteX228" fmla="*/ 1262629 w 3032161"/>
                <a:gd name="connsiteY228" fmla="*/ 758514 h 1160647"/>
                <a:gd name="connsiteX229" fmla="*/ 1262629 w 3032161"/>
                <a:gd name="connsiteY229" fmla="*/ 771755 h 1160647"/>
                <a:gd name="connsiteX230" fmla="*/ 1266682 w 3032161"/>
                <a:gd name="connsiteY230" fmla="*/ 726358 h 1160647"/>
                <a:gd name="connsiteX231" fmla="*/ 1267442 w 3032161"/>
                <a:gd name="connsiteY231" fmla="*/ 726358 h 1160647"/>
                <a:gd name="connsiteX232" fmla="*/ 1272762 w 3032161"/>
                <a:gd name="connsiteY232" fmla="*/ 726358 h 1160647"/>
                <a:gd name="connsiteX233" fmla="*/ 1272762 w 3032161"/>
                <a:gd name="connsiteY233" fmla="*/ 661504 h 1160647"/>
                <a:gd name="connsiteX234" fmla="*/ 1273776 w 3032161"/>
                <a:gd name="connsiteY234" fmla="*/ 661504 h 1160647"/>
                <a:gd name="connsiteX235" fmla="*/ 1280869 w 3032161"/>
                <a:gd name="connsiteY235" fmla="*/ 661504 h 1160647"/>
                <a:gd name="connsiteX236" fmla="*/ 1293029 w 3032161"/>
                <a:gd name="connsiteY236" fmla="*/ 618269 h 1160647"/>
                <a:gd name="connsiteX237" fmla="*/ 1294296 w 3032161"/>
                <a:gd name="connsiteY237" fmla="*/ 618269 h 1160647"/>
                <a:gd name="connsiteX238" fmla="*/ 1303163 w 3032161"/>
                <a:gd name="connsiteY238" fmla="*/ 618269 h 1160647"/>
                <a:gd name="connsiteX239" fmla="*/ 1313296 w 3032161"/>
                <a:gd name="connsiteY239" fmla="*/ 661504 h 1160647"/>
                <a:gd name="connsiteX240" fmla="*/ 1314309 w 3032161"/>
                <a:gd name="connsiteY240" fmla="*/ 661504 h 1160647"/>
                <a:gd name="connsiteX241" fmla="*/ 1321403 w 3032161"/>
                <a:gd name="connsiteY241" fmla="*/ 661504 h 1160647"/>
                <a:gd name="connsiteX242" fmla="*/ 1321403 w 3032161"/>
                <a:gd name="connsiteY242" fmla="*/ 700416 h 1160647"/>
                <a:gd name="connsiteX243" fmla="*/ 1323176 w 3032161"/>
                <a:gd name="connsiteY243" fmla="*/ 700416 h 1160647"/>
                <a:gd name="connsiteX244" fmla="*/ 1335590 w 3032161"/>
                <a:gd name="connsiteY244" fmla="*/ 700416 h 1160647"/>
                <a:gd name="connsiteX245" fmla="*/ 1335590 w 3032161"/>
                <a:gd name="connsiteY245" fmla="*/ 702578 h 1160647"/>
                <a:gd name="connsiteX246" fmla="*/ 1335590 w 3032161"/>
                <a:gd name="connsiteY246" fmla="*/ 717710 h 1160647"/>
                <a:gd name="connsiteX247" fmla="*/ 1339643 w 3032161"/>
                <a:gd name="connsiteY247" fmla="*/ 715549 h 1160647"/>
                <a:gd name="connsiteX248" fmla="*/ 1339643 w 3032161"/>
                <a:gd name="connsiteY248" fmla="*/ 700416 h 1160647"/>
                <a:gd name="connsiteX249" fmla="*/ 1341163 w 3032161"/>
                <a:gd name="connsiteY249" fmla="*/ 700416 h 1160647"/>
                <a:gd name="connsiteX250" fmla="*/ 1351803 w 3032161"/>
                <a:gd name="connsiteY250" fmla="*/ 700416 h 1160647"/>
                <a:gd name="connsiteX251" fmla="*/ 1351803 w 3032161"/>
                <a:gd name="connsiteY251" fmla="*/ 702037 h 1160647"/>
                <a:gd name="connsiteX252" fmla="*/ 1351803 w 3032161"/>
                <a:gd name="connsiteY252" fmla="*/ 713387 h 1160647"/>
                <a:gd name="connsiteX253" fmla="*/ 1382204 w 3032161"/>
                <a:gd name="connsiteY253" fmla="*/ 713387 h 1160647"/>
                <a:gd name="connsiteX254" fmla="*/ 1382204 w 3032161"/>
                <a:gd name="connsiteY254" fmla="*/ 676637 h 1160647"/>
                <a:gd name="connsiteX255" fmla="*/ 1383470 w 3032161"/>
                <a:gd name="connsiteY255" fmla="*/ 676637 h 1160647"/>
                <a:gd name="connsiteX256" fmla="*/ 1392337 w 3032161"/>
                <a:gd name="connsiteY256" fmla="*/ 676637 h 1160647"/>
                <a:gd name="connsiteX257" fmla="*/ 1392337 w 3032161"/>
                <a:gd name="connsiteY257" fmla="*/ 698254 h 1160647"/>
                <a:gd name="connsiteX258" fmla="*/ 1394364 w 3032161"/>
                <a:gd name="connsiteY258" fmla="*/ 665828 h 1160647"/>
                <a:gd name="connsiteX259" fmla="*/ 1416657 w 3032161"/>
                <a:gd name="connsiteY259" fmla="*/ 665828 h 1160647"/>
                <a:gd name="connsiteX260" fmla="*/ 1416657 w 3032161"/>
                <a:gd name="connsiteY260" fmla="*/ 664206 h 1160647"/>
                <a:gd name="connsiteX261" fmla="*/ 1416657 w 3032161"/>
                <a:gd name="connsiteY261" fmla="*/ 652857 h 1160647"/>
                <a:gd name="connsiteX262" fmla="*/ 1417417 w 3032161"/>
                <a:gd name="connsiteY262" fmla="*/ 652857 h 1160647"/>
                <a:gd name="connsiteX263" fmla="*/ 1422737 w 3032161"/>
                <a:gd name="connsiteY263" fmla="*/ 652857 h 1160647"/>
                <a:gd name="connsiteX264" fmla="*/ 1422737 w 3032161"/>
                <a:gd name="connsiteY264" fmla="*/ 650966 h 1160647"/>
                <a:gd name="connsiteX265" fmla="*/ 1422737 w 3032161"/>
                <a:gd name="connsiteY265" fmla="*/ 637725 h 1160647"/>
                <a:gd name="connsiteX266" fmla="*/ 1426791 w 3032161"/>
                <a:gd name="connsiteY266" fmla="*/ 644210 h 1160647"/>
                <a:gd name="connsiteX267" fmla="*/ 1429071 w 3032161"/>
                <a:gd name="connsiteY267" fmla="*/ 644210 h 1160647"/>
                <a:gd name="connsiteX268" fmla="*/ 1445031 w 3032161"/>
                <a:gd name="connsiteY268" fmla="*/ 644210 h 1160647"/>
                <a:gd name="connsiteX269" fmla="*/ 1445031 w 3032161"/>
                <a:gd name="connsiteY269" fmla="*/ 643399 h 1160647"/>
                <a:gd name="connsiteX270" fmla="*/ 1445031 w 3032161"/>
                <a:gd name="connsiteY270" fmla="*/ 637725 h 1160647"/>
                <a:gd name="connsiteX271" fmla="*/ 1445791 w 3032161"/>
                <a:gd name="connsiteY271" fmla="*/ 637725 h 1160647"/>
                <a:gd name="connsiteX272" fmla="*/ 1451111 w 3032161"/>
                <a:gd name="connsiteY272" fmla="*/ 637725 h 1160647"/>
                <a:gd name="connsiteX273" fmla="*/ 1451111 w 3032161"/>
                <a:gd name="connsiteY273" fmla="*/ 639076 h 1160647"/>
                <a:gd name="connsiteX274" fmla="*/ 1451111 w 3032161"/>
                <a:gd name="connsiteY274" fmla="*/ 648534 h 1160647"/>
                <a:gd name="connsiteX275" fmla="*/ 1489618 w 3032161"/>
                <a:gd name="connsiteY275" fmla="*/ 648534 h 1160647"/>
                <a:gd name="connsiteX276" fmla="*/ 1489618 w 3032161"/>
                <a:gd name="connsiteY276" fmla="*/ 786887 h 1160647"/>
                <a:gd name="connsiteX277" fmla="*/ 1491138 w 3032161"/>
                <a:gd name="connsiteY277" fmla="*/ 786887 h 1160647"/>
                <a:gd name="connsiteX278" fmla="*/ 1501778 w 3032161"/>
                <a:gd name="connsiteY278" fmla="*/ 786887 h 1160647"/>
                <a:gd name="connsiteX279" fmla="*/ 1501778 w 3032161"/>
                <a:gd name="connsiteY279" fmla="*/ 773917 h 1160647"/>
                <a:gd name="connsiteX280" fmla="*/ 1505832 w 3032161"/>
                <a:gd name="connsiteY280" fmla="*/ 773917 h 1160647"/>
                <a:gd name="connsiteX281" fmla="*/ 1505832 w 3032161"/>
                <a:gd name="connsiteY281" fmla="*/ 786887 h 1160647"/>
                <a:gd name="connsiteX282" fmla="*/ 1536232 w 3032161"/>
                <a:gd name="connsiteY282" fmla="*/ 786887 h 1160647"/>
                <a:gd name="connsiteX283" fmla="*/ 1536232 w 3032161"/>
                <a:gd name="connsiteY283" fmla="*/ 756622 h 1160647"/>
                <a:gd name="connsiteX284" fmla="*/ 1548392 w 3032161"/>
                <a:gd name="connsiteY284" fmla="*/ 756622 h 1160647"/>
                <a:gd name="connsiteX285" fmla="*/ 1560552 w 3032161"/>
                <a:gd name="connsiteY285" fmla="*/ 754461 h 1160647"/>
                <a:gd name="connsiteX286" fmla="*/ 1564606 w 3032161"/>
                <a:gd name="connsiteY286" fmla="*/ 756622 h 1160647"/>
                <a:gd name="connsiteX287" fmla="*/ 1574739 w 3032161"/>
                <a:gd name="connsiteY287" fmla="*/ 756622 h 1160647"/>
                <a:gd name="connsiteX288" fmla="*/ 1574739 w 3032161"/>
                <a:gd name="connsiteY288" fmla="*/ 786887 h 1160647"/>
                <a:gd name="connsiteX289" fmla="*/ 1582846 w 3032161"/>
                <a:gd name="connsiteY289" fmla="*/ 786887 h 1160647"/>
                <a:gd name="connsiteX290" fmla="*/ 1582846 w 3032161"/>
                <a:gd name="connsiteY290" fmla="*/ 804182 h 1160647"/>
                <a:gd name="connsiteX291" fmla="*/ 1592182 w 3032161"/>
                <a:gd name="connsiteY291" fmla="*/ 805087 h 1160647"/>
                <a:gd name="connsiteX292" fmla="*/ 1605140 w 3032161"/>
                <a:gd name="connsiteY292" fmla="*/ 805087 h 1160647"/>
                <a:gd name="connsiteX293" fmla="*/ 1605140 w 3032161"/>
                <a:gd name="connsiteY293" fmla="*/ 789049 h 1160647"/>
                <a:gd name="connsiteX294" fmla="*/ 1673096 w 3032161"/>
                <a:gd name="connsiteY294" fmla="*/ 789049 h 1160647"/>
                <a:gd name="connsiteX295" fmla="*/ 1673096 w 3032161"/>
                <a:gd name="connsiteY295" fmla="*/ 703796 h 1160647"/>
                <a:gd name="connsiteX296" fmla="*/ 1745104 w 3032161"/>
                <a:gd name="connsiteY296" fmla="*/ 703796 h 1160647"/>
                <a:gd name="connsiteX297" fmla="*/ 1745104 w 3032161"/>
                <a:gd name="connsiteY297" fmla="*/ 782564 h 1160647"/>
                <a:gd name="connsiteX298" fmla="*/ 1747008 w 3032161"/>
                <a:gd name="connsiteY298" fmla="*/ 782564 h 1160647"/>
                <a:gd name="connsiteX299" fmla="*/ 1748250 w 3032161"/>
                <a:gd name="connsiteY299" fmla="*/ 805087 h 1160647"/>
                <a:gd name="connsiteX300" fmla="*/ 1757926 w 3032161"/>
                <a:gd name="connsiteY300" fmla="*/ 805087 h 1160647"/>
                <a:gd name="connsiteX301" fmla="*/ 1759168 w 3032161"/>
                <a:gd name="connsiteY301" fmla="*/ 782564 h 1160647"/>
                <a:gd name="connsiteX302" fmla="*/ 1765248 w 3032161"/>
                <a:gd name="connsiteY302" fmla="*/ 782564 h 1160647"/>
                <a:gd name="connsiteX303" fmla="*/ 1766490 w 3032161"/>
                <a:gd name="connsiteY303" fmla="*/ 805087 h 1160647"/>
                <a:gd name="connsiteX304" fmla="*/ 1817112 w 3032161"/>
                <a:gd name="connsiteY304" fmla="*/ 805087 h 1160647"/>
                <a:gd name="connsiteX305" fmla="*/ 1817112 w 3032161"/>
                <a:gd name="connsiteY305" fmla="*/ 642059 h 1160647"/>
                <a:gd name="connsiteX306" fmla="*/ 2014439 w 3032161"/>
                <a:gd name="connsiteY306" fmla="*/ 642059 h 1160647"/>
                <a:gd name="connsiteX307" fmla="*/ 2014439 w 3032161"/>
                <a:gd name="connsiteY307" fmla="*/ 805087 h 1160647"/>
                <a:gd name="connsiteX308" fmla="*/ 2033136 w 3032161"/>
                <a:gd name="connsiteY308" fmla="*/ 805087 h 1160647"/>
                <a:gd name="connsiteX309" fmla="*/ 2033136 w 3032161"/>
                <a:gd name="connsiteY309" fmla="*/ 722394 h 1160647"/>
                <a:gd name="connsiteX310" fmla="*/ 2128256 w 3032161"/>
                <a:gd name="connsiteY310" fmla="*/ 722394 h 1160647"/>
                <a:gd name="connsiteX311" fmla="*/ 2140186 w 3032161"/>
                <a:gd name="connsiteY311" fmla="*/ 404253 h 1160647"/>
                <a:gd name="connsiteX312" fmla="*/ 2128026 w 3032161"/>
                <a:gd name="connsiteY312" fmla="*/ 382635 h 1160647"/>
                <a:gd name="connsiteX313" fmla="*/ 2121946 w 3032161"/>
                <a:gd name="connsiteY313" fmla="*/ 378311 h 1160647"/>
                <a:gd name="connsiteX314" fmla="*/ 2130053 w 3032161"/>
                <a:gd name="connsiteY314" fmla="*/ 354532 h 1160647"/>
                <a:gd name="connsiteX315" fmla="*/ 2130053 w 3032161"/>
                <a:gd name="connsiteY315" fmla="*/ 337238 h 1160647"/>
                <a:gd name="connsiteX316" fmla="*/ 2144240 w 3032161"/>
                <a:gd name="connsiteY316" fmla="*/ 337238 h 1160647"/>
                <a:gd name="connsiteX317" fmla="*/ 2144240 w 3032161"/>
                <a:gd name="connsiteY317" fmla="*/ 315620 h 1160647"/>
                <a:gd name="connsiteX318" fmla="*/ 2146266 w 3032161"/>
                <a:gd name="connsiteY318" fmla="*/ 311296 h 1160647"/>
                <a:gd name="connsiteX319" fmla="*/ 2146266 w 3032161"/>
                <a:gd name="connsiteY319" fmla="*/ 233472 h 1160647"/>
                <a:gd name="connsiteX320" fmla="*/ 2144240 w 3032161"/>
                <a:gd name="connsiteY320" fmla="*/ 226987 h 1160647"/>
                <a:gd name="connsiteX321" fmla="*/ 2150320 w 3032161"/>
                <a:gd name="connsiteY321" fmla="*/ 220501 h 1160647"/>
                <a:gd name="connsiteX322" fmla="*/ 2150320 w 3032161"/>
                <a:gd name="connsiteY322" fmla="*/ 162133 h 1160647"/>
                <a:gd name="connsiteX323" fmla="*/ 2152346 w 3032161"/>
                <a:gd name="connsiteY323" fmla="*/ 157810 h 1160647"/>
                <a:gd name="connsiteX324" fmla="*/ 2152346 w 3032161"/>
                <a:gd name="connsiteY324" fmla="*/ 101604 h 1160647"/>
                <a:gd name="connsiteX325" fmla="*/ 2154373 w 3032161"/>
                <a:gd name="connsiteY325" fmla="*/ 82148 h 1160647"/>
                <a:gd name="connsiteX326" fmla="*/ 2158427 w 3032161"/>
                <a:gd name="connsiteY326" fmla="*/ 99442 h 1160647"/>
                <a:gd name="connsiteX327" fmla="*/ 2160453 w 3032161"/>
                <a:gd name="connsiteY327" fmla="*/ 157810 h 1160647"/>
                <a:gd name="connsiteX328" fmla="*/ 2162480 w 3032161"/>
                <a:gd name="connsiteY328" fmla="*/ 220501 h 1160647"/>
                <a:gd name="connsiteX329" fmla="*/ 2168560 w 3032161"/>
                <a:gd name="connsiteY329" fmla="*/ 226987 h 1160647"/>
                <a:gd name="connsiteX330" fmla="*/ 2166533 w 3032161"/>
                <a:gd name="connsiteY330" fmla="*/ 233472 h 1160647"/>
                <a:gd name="connsiteX331" fmla="*/ 2166533 w 3032161"/>
                <a:gd name="connsiteY331" fmla="*/ 311296 h 1160647"/>
                <a:gd name="connsiteX332" fmla="*/ 2168560 w 3032161"/>
                <a:gd name="connsiteY332" fmla="*/ 315620 h 1160647"/>
                <a:gd name="connsiteX333" fmla="*/ 2168560 w 3032161"/>
                <a:gd name="connsiteY333" fmla="*/ 337238 h 1160647"/>
                <a:gd name="connsiteX334" fmla="*/ 2182747 w 3032161"/>
                <a:gd name="connsiteY334" fmla="*/ 337238 h 1160647"/>
                <a:gd name="connsiteX335" fmla="*/ 2182747 w 3032161"/>
                <a:gd name="connsiteY335" fmla="*/ 354532 h 1160647"/>
                <a:gd name="connsiteX336" fmla="*/ 2190854 w 3032161"/>
                <a:gd name="connsiteY336" fmla="*/ 378311 h 1160647"/>
                <a:gd name="connsiteX337" fmla="*/ 2184774 w 3032161"/>
                <a:gd name="connsiteY337" fmla="*/ 382635 h 1160647"/>
                <a:gd name="connsiteX338" fmla="*/ 2172613 w 3032161"/>
                <a:gd name="connsiteY338" fmla="*/ 404253 h 1160647"/>
                <a:gd name="connsiteX339" fmla="*/ 2180720 w 3032161"/>
                <a:gd name="connsiteY339" fmla="*/ 657181 h 1160647"/>
                <a:gd name="connsiteX340" fmla="*/ 2245574 w 3032161"/>
                <a:gd name="connsiteY340" fmla="*/ 657181 h 1160647"/>
                <a:gd name="connsiteX341" fmla="*/ 2245574 w 3032161"/>
                <a:gd name="connsiteY341" fmla="*/ 732843 h 1160647"/>
                <a:gd name="connsiteX342" fmla="*/ 2253681 w 3032161"/>
                <a:gd name="connsiteY342" fmla="*/ 732843 h 1160647"/>
                <a:gd name="connsiteX343" fmla="*/ 2255708 w 3032161"/>
                <a:gd name="connsiteY343" fmla="*/ 726358 h 1160647"/>
                <a:gd name="connsiteX344" fmla="*/ 2261788 w 3032161"/>
                <a:gd name="connsiteY344" fmla="*/ 726358 h 1160647"/>
                <a:gd name="connsiteX345" fmla="*/ 2263815 w 3032161"/>
                <a:gd name="connsiteY345" fmla="*/ 735005 h 1160647"/>
                <a:gd name="connsiteX346" fmla="*/ 2275975 w 3032161"/>
                <a:gd name="connsiteY346" fmla="*/ 735005 h 1160647"/>
                <a:gd name="connsiteX347" fmla="*/ 2275975 w 3032161"/>
                <a:gd name="connsiteY347" fmla="*/ 728519 h 1160647"/>
                <a:gd name="connsiteX348" fmla="*/ 2298268 w 3032161"/>
                <a:gd name="connsiteY348" fmla="*/ 728519 h 1160647"/>
                <a:gd name="connsiteX349" fmla="*/ 2298268 w 3032161"/>
                <a:gd name="connsiteY349" fmla="*/ 735005 h 1160647"/>
                <a:gd name="connsiteX350" fmla="*/ 2318535 w 3032161"/>
                <a:gd name="connsiteY350" fmla="*/ 735005 h 1160647"/>
                <a:gd name="connsiteX351" fmla="*/ 2318535 w 3032161"/>
                <a:gd name="connsiteY351" fmla="*/ 780402 h 1160647"/>
                <a:gd name="connsiteX352" fmla="*/ 2332722 w 3032161"/>
                <a:gd name="connsiteY352" fmla="*/ 780402 h 1160647"/>
                <a:gd name="connsiteX353" fmla="*/ 2332722 w 3032161"/>
                <a:gd name="connsiteY353" fmla="*/ 767431 h 1160647"/>
                <a:gd name="connsiteX354" fmla="*/ 2348936 w 3032161"/>
                <a:gd name="connsiteY354" fmla="*/ 767431 h 1160647"/>
                <a:gd name="connsiteX355" fmla="*/ 2348936 w 3032161"/>
                <a:gd name="connsiteY355" fmla="*/ 588004 h 1160647"/>
                <a:gd name="connsiteX356" fmla="*/ 2355016 w 3032161"/>
                <a:gd name="connsiteY356" fmla="*/ 581518 h 1160647"/>
                <a:gd name="connsiteX357" fmla="*/ 2427977 w 3032161"/>
                <a:gd name="connsiteY357" fmla="*/ 581518 h 1160647"/>
                <a:gd name="connsiteX358" fmla="*/ 2427977 w 3032161"/>
                <a:gd name="connsiteY358" fmla="*/ 590166 h 1160647"/>
                <a:gd name="connsiteX359" fmla="*/ 2438110 w 3032161"/>
                <a:gd name="connsiteY359" fmla="*/ 590166 h 1160647"/>
                <a:gd name="connsiteX360" fmla="*/ 2438110 w 3032161"/>
                <a:gd name="connsiteY360" fmla="*/ 704740 h 1160647"/>
                <a:gd name="connsiteX361" fmla="*/ 2460404 w 3032161"/>
                <a:gd name="connsiteY361" fmla="*/ 704740 h 1160647"/>
                <a:gd name="connsiteX362" fmla="*/ 2460404 w 3032161"/>
                <a:gd name="connsiteY362" fmla="*/ 637725 h 1160647"/>
                <a:gd name="connsiteX363" fmla="*/ 2486751 w 3032161"/>
                <a:gd name="connsiteY363" fmla="*/ 637725 h 1160647"/>
                <a:gd name="connsiteX364" fmla="*/ 2490804 w 3032161"/>
                <a:gd name="connsiteY364" fmla="*/ 633401 h 1160647"/>
                <a:gd name="connsiteX365" fmla="*/ 2498911 w 3032161"/>
                <a:gd name="connsiteY365" fmla="*/ 633401 h 1160647"/>
                <a:gd name="connsiteX366" fmla="*/ 2502964 w 3032161"/>
                <a:gd name="connsiteY366" fmla="*/ 637725 h 1160647"/>
                <a:gd name="connsiteX367" fmla="*/ 2525258 w 3032161"/>
                <a:gd name="connsiteY367" fmla="*/ 637725 h 1160647"/>
                <a:gd name="connsiteX368" fmla="*/ 2525258 w 3032161"/>
                <a:gd name="connsiteY368" fmla="*/ 520989 h 1160647"/>
                <a:gd name="connsiteX369" fmla="*/ 2582005 w 3032161"/>
                <a:gd name="connsiteY369" fmla="*/ 510180 h 1160647"/>
                <a:gd name="connsiteX370" fmla="*/ 2582005 w 3032161"/>
                <a:gd name="connsiteY370" fmla="*/ 511261 h 1160647"/>
                <a:gd name="connsiteX371" fmla="*/ 2582005 w 3032161"/>
                <a:gd name="connsiteY371" fmla="*/ 518827 h 1160647"/>
                <a:gd name="connsiteX372" fmla="*/ 2608352 w 3032161"/>
                <a:gd name="connsiteY372" fmla="*/ 518827 h 1160647"/>
                <a:gd name="connsiteX373" fmla="*/ 2608352 w 3032161"/>
                <a:gd name="connsiteY373" fmla="*/ 773917 h 1160647"/>
                <a:gd name="connsiteX374" fmla="*/ 2630646 w 3032161"/>
                <a:gd name="connsiteY374" fmla="*/ 773917 h 1160647"/>
                <a:gd name="connsiteX375" fmla="*/ 2630646 w 3032161"/>
                <a:gd name="connsiteY375" fmla="*/ 769593 h 1160647"/>
                <a:gd name="connsiteX376" fmla="*/ 2642806 w 3032161"/>
                <a:gd name="connsiteY376" fmla="*/ 769593 h 1160647"/>
                <a:gd name="connsiteX377" fmla="*/ 2642806 w 3032161"/>
                <a:gd name="connsiteY377" fmla="*/ 773917 h 1160647"/>
                <a:gd name="connsiteX378" fmla="*/ 2667126 w 3032161"/>
                <a:gd name="connsiteY378" fmla="*/ 773917 h 1160647"/>
                <a:gd name="connsiteX379" fmla="*/ 2667126 w 3032161"/>
                <a:gd name="connsiteY379" fmla="*/ 760946 h 1160647"/>
                <a:gd name="connsiteX380" fmla="*/ 2695500 w 3032161"/>
                <a:gd name="connsiteY380" fmla="*/ 760946 h 1160647"/>
                <a:gd name="connsiteX381" fmla="*/ 2707660 w 3032161"/>
                <a:gd name="connsiteY381" fmla="*/ 756622 h 1160647"/>
                <a:gd name="connsiteX382" fmla="*/ 2727927 w 3032161"/>
                <a:gd name="connsiteY382" fmla="*/ 760946 h 1160647"/>
                <a:gd name="connsiteX383" fmla="*/ 2727927 w 3032161"/>
                <a:gd name="connsiteY383" fmla="*/ 743652 h 1160647"/>
                <a:gd name="connsiteX384" fmla="*/ 2736034 w 3032161"/>
                <a:gd name="connsiteY384" fmla="*/ 743652 h 1160647"/>
                <a:gd name="connsiteX385" fmla="*/ 2736034 w 3032161"/>
                <a:gd name="connsiteY385" fmla="*/ 730681 h 1160647"/>
                <a:gd name="connsiteX386" fmla="*/ 2792781 w 3032161"/>
                <a:gd name="connsiteY386" fmla="*/ 730681 h 1160647"/>
                <a:gd name="connsiteX387" fmla="*/ 2792781 w 3032161"/>
                <a:gd name="connsiteY387" fmla="*/ 700416 h 1160647"/>
                <a:gd name="connsiteX388" fmla="*/ 2811021 w 3032161"/>
                <a:gd name="connsiteY388" fmla="*/ 700416 h 1160647"/>
                <a:gd name="connsiteX389" fmla="*/ 2811021 w 3032161"/>
                <a:gd name="connsiteY389" fmla="*/ 693931 h 1160647"/>
                <a:gd name="connsiteX390" fmla="*/ 2823181 w 3032161"/>
                <a:gd name="connsiteY390" fmla="*/ 693931 h 1160647"/>
                <a:gd name="connsiteX391" fmla="*/ 2823181 w 3032161"/>
                <a:gd name="connsiteY391" fmla="*/ 700416 h 1160647"/>
                <a:gd name="connsiteX392" fmla="*/ 2839395 w 3032161"/>
                <a:gd name="connsiteY392" fmla="*/ 700416 h 1160647"/>
                <a:gd name="connsiteX393" fmla="*/ 2839395 w 3032161"/>
                <a:gd name="connsiteY393" fmla="*/ 750137 h 1160647"/>
                <a:gd name="connsiteX394" fmla="*/ 2871822 w 3032161"/>
                <a:gd name="connsiteY394" fmla="*/ 750137 h 1160647"/>
                <a:gd name="connsiteX395" fmla="*/ 2871822 w 3032161"/>
                <a:gd name="connsiteY395" fmla="*/ 724196 h 1160647"/>
                <a:gd name="connsiteX396" fmla="*/ 2910329 w 3032161"/>
                <a:gd name="connsiteY396" fmla="*/ 724196 h 1160647"/>
                <a:gd name="connsiteX397" fmla="*/ 2910329 w 3032161"/>
                <a:gd name="connsiteY397" fmla="*/ 693931 h 1160647"/>
                <a:gd name="connsiteX398" fmla="*/ 2958970 w 3032161"/>
                <a:gd name="connsiteY398" fmla="*/ 693931 h 1160647"/>
                <a:gd name="connsiteX399" fmla="*/ 2958970 w 3032161"/>
                <a:gd name="connsiteY399" fmla="*/ 805087 h 1160647"/>
                <a:gd name="connsiteX400" fmla="*/ 2958970 w 3032161"/>
                <a:gd name="connsiteY400" fmla="*/ 818866 h 1160647"/>
                <a:gd name="connsiteX401" fmla="*/ 3031519 w 3032161"/>
                <a:gd name="connsiteY401" fmla="*/ 818866 h 1160647"/>
                <a:gd name="connsiteX402" fmla="*/ 3031520 w 3032161"/>
                <a:gd name="connsiteY402" fmla="*/ 1160647 h 1160647"/>
                <a:gd name="connsiteX403" fmla="*/ 2054 w 3032161"/>
                <a:gd name="connsiteY403" fmla="*/ 1158314 h 1160647"/>
                <a:gd name="connsiteX404" fmla="*/ 0 w 3032161"/>
                <a:gd name="connsiteY404" fmla="*/ 724196 h 1160647"/>
                <a:gd name="connsiteX405" fmla="*/ 20267 w 3032161"/>
                <a:gd name="connsiteY405" fmla="*/ 724196 h 1160647"/>
                <a:gd name="connsiteX406" fmla="*/ 20774 w 3032161"/>
                <a:gd name="connsiteY406" fmla="*/ 723115 h 1160647"/>
                <a:gd name="connsiteX407" fmla="*/ 24320 w 3032161"/>
                <a:gd name="connsiteY407" fmla="*/ 715549 h 1160647"/>
                <a:gd name="connsiteX408" fmla="*/ 26094 w 3032161"/>
                <a:gd name="connsiteY408" fmla="*/ 715819 h 1160647"/>
                <a:gd name="connsiteX409" fmla="*/ 38507 w 3032161"/>
                <a:gd name="connsiteY409" fmla="*/ 717710 h 1160647"/>
                <a:gd name="connsiteX410" fmla="*/ 39014 w 3032161"/>
                <a:gd name="connsiteY410" fmla="*/ 719062 h 1160647"/>
                <a:gd name="connsiteX411" fmla="*/ 42560 w 3032161"/>
                <a:gd name="connsiteY411" fmla="*/ 728519 h 1160647"/>
                <a:gd name="connsiteX412" fmla="*/ 68907 w 3032161"/>
                <a:gd name="connsiteY412" fmla="*/ 730681 h 1160647"/>
                <a:gd name="connsiteX413" fmla="*/ 68907 w 3032161"/>
                <a:gd name="connsiteY413" fmla="*/ 607460 h 1160647"/>
                <a:gd name="connsiteX414" fmla="*/ 70934 w 3032161"/>
                <a:gd name="connsiteY414" fmla="*/ 607460 h 1160647"/>
                <a:gd name="connsiteX415" fmla="*/ 85121 w 3032161"/>
                <a:gd name="connsiteY415" fmla="*/ 607460 h 1160647"/>
                <a:gd name="connsiteX416" fmla="*/ 85121 w 3032161"/>
                <a:gd name="connsiteY416" fmla="*/ 471268 h 1160647"/>
                <a:gd name="connsiteX417" fmla="*/ 86894 w 3032161"/>
                <a:gd name="connsiteY417" fmla="*/ 471268 h 1160647"/>
                <a:gd name="connsiteX418" fmla="*/ 99308 w 3032161"/>
                <a:gd name="connsiteY418" fmla="*/ 471268 h 1160647"/>
                <a:gd name="connsiteX419" fmla="*/ 99308 w 3032161"/>
                <a:gd name="connsiteY419" fmla="*/ 356694 h 1160647"/>
                <a:gd name="connsiteX420" fmla="*/ 103361 w 3032161"/>
                <a:gd name="connsiteY420" fmla="*/ 328590 h 1160647"/>
                <a:gd name="connsiteX421" fmla="*/ 105388 w 3032161"/>
                <a:gd name="connsiteY421" fmla="*/ 328590 h 1160647"/>
                <a:gd name="connsiteX422" fmla="*/ 119575 w 3032161"/>
                <a:gd name="connsiteY422" fmla="*/ 328590 h 1160647"/>
                <a:gd name="connsiteX423" fmla="*/ 156055 w 3032161"/>
                <a:gd name="connsiteY423" fmla="*/ 246443 h 1160647"/>
                <a:gd name="connsiteX424" fmla="*/ 160109 w 3032161"/>
                <a:gd name="connsiteY424" fmla="*/ 0 h 116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</a:cxnLst>
              <a:rect l="l" t="t" r="r" b="b"/>
              <a:pathLst>
                <a:path w="3032161" h="1160647">
                  <a:moveTo>
                    <a:pt x="160109" y="0"/>
                  </a:moveTo>
                  <a:cubicBezTo>
                    <a:pt x="160109" y="18"/>
                    <a:pt x="160125" y="2040"/>
                    <a:pt x="162135" y="246443"/>
                  </a:cubicBezTo>
                  <a:cubicBezTo>
                    <a:pt x="162147" y="246467"/>
                    <a:pt x="162792" y="247808"/>
                    <a:pt x="200642" y="326429"/>
                  </a:cubicBezTo>
                  <a:lnTo>
                    <a:pt x="202669" y="326429"/>
                  </a:lnTo>
                  <a:lnTo>
                    <a:pt x="216856" y="326429"/>
                  </a:lnTo>
                  <a:lnTo>
                    <a:pt x="216856" y="350208"/>
                  </a:lnTo>
                  <a:cubicBezTo>
                    <a:pt x="216858" y="350214"/>
                    <a:pt x="216896" y="350272"/>
                    <a:pt x="217363" y="351019"/>
                  </a:cubicBezTo>
                  <a:lnTo>
                    <a:pt x="220909" y="356694"/>
                  </a:lnTo>
                  <a:lnTo>
                    <a:pt x="220909" y="471268"/>
                  </a:lnTo>
                  <a:lnTo>
                    <a:pt x="223189" y="471268"/>
                  </a:lnTo>
                  <a:lnTo>
                    <a:pt x="239150" y="471268"/>
                  </a:lnTo>
                  <a:lnTo>
                    <a:pt x="239150" y="611783"/>
                  </a:lnTo>
                  <a:cubicBezTo>
                    <a:pt x="239160" y="611782"/>
                    <a:pt x="239272" y="611761"/>
                    <a:pt x="240670" y="611513"/>
                  </a:cubicBezTo>
                  <a:lnTo>
                    <a:pt x="251310" y="609622"/>
                  </a:lnTo>
                  <a:cubicBezTo>
                    <a:pt x="251310" y="609644"/>
                    <a:pt x="251280" y="610978"/>
                    <a:pt x="249283" y="698254"/>
                  </a:cubicBezTo>
                  <a:cubicBezTo>
                    <a:pt x="249293" y="698256"/>
                    <a:pt x="249404" y="698276"/>
                    <a:pt x="250803" y="698525"/>
                  </a:cubicBezTo>
                  <a:lnTo>
                    <a:pt x="261443" y="700416"/>
                  </a:lnTo>
                  <a:cubicBezTo>
                    <a:pt x="261445" y="700423"/>
                    <a:pt x="261465" y="700487"/>
                    <a:pt x="261696" y="701227"/>
                  </a:cubicBezTo>
                  <a:lnTo>
                    <a:pt x="263470" y="706902"/>
                  </a:lnTo>
                  <a:cubicBezTo>
                    <a:pt x="263472" y="706893"/>
                    <a:pt x="263517" y="706750"/>
                    <a:pt x="264230" y="704470"/>
                  </a:cubicBezTo>
                  <a:lnTo>
                    <a:pt x="269550" y="687446"/>
                  </a:lnTo>
                  <a:lnTo>
                    <a:pt x="271323" y="687446"/>
                  </a:lnTo>
                  <a:lnTo>
                    <a:pt x="283737" y="687446"/>
                  </a:lnTo>
                  <a:lnTo>
                    <a:pt x="283737" y="719872"/>
                  </a:lnTo>
                  <a:cubicBezTo>
                    <a:pt x="283743" y="719877"/>
                    <a:pt x="283820" y="719917"/>
                    <a:pt x="284750" y="720413"/>
                  </a:cubicBezTo>
                  <a:lnTo>
                    <a:pt x="291844" y="724196"/>
                  </a:lnTo>
                  <a:lnTo>
                    <a:pt x="291844" y="725547"/>
                  </a:lnTo>
                  <a:lnTo>
                    <a:pt x="291844" y="735005"/>
                  </a:lnTo>
                  <a:lnTo>
                    <a:pt x="336431" y="735005"/>
                  </a:lnTo>
                  <a:lnTo>
                    <a:pt x="336431" y="736086"/>
                  </a:lnTo>
                  <a:lnTo>
                    <a:pt x="336431" y="743652"/>
                  </a:lnTo>
                  <a:lnTo>
                    <a:pt x="338457" y="743652"/>
                  </a:lnTo>
                  <a:lnTo>
                    <a:pt x="352644" y="743652"/>
                  </a:lnTo>
                  <a:lnTo>
                    <a:pt x="352644" y="713387"/>
                  </a:lnTo>
                  <a:lnTo>
                    <a:pt x="397231" y="713387"/>
                  </a:lnTo>
                  <a:lnTo>
                    <a:pt x="397231" y="712036"/>
                  </a:lnTo>
                  <a:lnTo>
                    <a:pt x="397231" y="702578"/>
                  </a:lnTo>
                  <a:lnTo>
                    <a:pt x="398245" y="702578"/>
                  </a:lnTo>
                  <a:lnTo>
                    <a:pt x="405338" y="702578"/>
                  </a:lnTo>
                  <a:lnTo>
                    <a:pt x="405338" y="700687"/>
                  </a:lnTo>
                  <a:lnTo>
                    <a:pt x="405338" y="687446"/>
                  </a:lnTo>
                  <a:lnTo>
                    <a:pt x="406098" y="687446"/>
                  </a:lnTo>
                  <a:lnTo>
                    <a:pt x="411418" y="687446"/>
                  </a:lnTo>
                  <a:lnTo>
                    <a:pt x="411418" y="686365"/>
                  </a:lnTo>
                  <a:lnTo>
                    <a:pt x="411418" y="678798"/>
                  </a:lnTo>
                  <a:lnTo>
                    <a:pt x="413445" y="678798"/>
                  </a:lnTo>
                  <a:lnTo>
                    <a:pt x="427632" y="678798"/>
                  </a:lnTo>
                  <a:lnTo>
                    <a:pt x="427632" y="679879"/>
                  </a:lnTo>
                  <a:lnTo>
                    <a:pt x="427632" y="687446"/>
                  </a:lnTo>
                  <a:lnTo>
                    <a:pt x="449925" y="687446"/>
                  </a:lnTo>
                  <a:lnTo>
                    <a:pt x="449925" y="685554"/>
                  </a:lnTo>
                  <a:lnTo>
                    <a:pt x="449925" y="672313"/>
                  </a:lnTo>
                  <a:lnTo>
                    <a:pt x="451699" y="672313"/>
                  </a:lnTo>
                  <a:lnTo>
                    <a:pt x="464112" y="672313"/>
                  </a:lnTo>
                  <a:lnTo>
                    <a:pt x="464112" y="696093"/>
                  </a:lnTo>
                  <a:lnTo>
                    <a:pt x="465126" y="696093"/>
                  </a:lnTo>
                  <a:lnTo>
                    <a:pt x="472219" y="696093"/>
                  </a:lnTo>
                  <a:lnTo>
                    <a:pt x="472219" y="695012"/>
                  </a:lnTo>
                  <a:lnTo>
                    <a:pt x="472219" y="687446"/>
                  </a:lnTo>
                  <a:lnTo>
                    <a:pt x="473992" y="687446"/>
                  </a:lnTo>
                  <a:lnTo>
                    <a:pt x="486406" y="687446"/>
                  </a:lnTo>
                  <a:lnTo>
                    <a:pt x="486406" y="713387"/>
                  </a:lnTo>
                  <a:lnTo>
                    <a:pt x="488433" y="713387"/>
                  </a:lnTo>
                  <a:lnTo>
                    <a:pt x="502619" y="713387"/>
                  </a:lnTo>
                  <a:lnTo>
                    <a:pt x="502619" y="715008"/>
                  </a:lnTo>
                  <a:lnTo>
                    <a:pt x="502619" y="726358"/>
                  </a:lnTo>
                  <a:lnTo>
                    <a:pt x="503379" y="726358"/>
                  </a:lnTo>
                  <a:lnTo>
                    <a:pt x="508700" y="726358"/>
                  </a:lnTo>
                  <a:lnTo>
                    <a:pt x="508700" y="725547"/>
                  </a:lnTo>
                  <a:lnTo>
                    <a:pt x="508700" y="719872"/>
                  </a:lnTo>
                  <a:lnTo>
                    <a:pt x="539100" y="719872"/>
                  </a:lnTo>
                  <a:lnTo>
                    <a:pt x="539100" y="743652"/>
                  </a:lnTo>
                  <a:lnTo>
                    <a:pt x="540113" y="743652"/>
                  </a:lnTo>
                  <a:lnTo>
                    <a:pt x="547207" y="743652"/>
                  </a:lnTo>
                  <a:lnTo>
                    <a:pt x="547207" y="744733"/>
                  </a:lnTo>
                  <a:lnTo>
                    <a:pt x="547207" y="752299"/>
                  </a:lnTo>
                  <a:lnTo>
                    <a:pt x="547967" y="752299"/>
                  </a:lnTo>
                  <a:lnTo>
                    <a:pt x="553287" y="752299"/>
                  </a:lnTo>
                  <a:lnTo>
                    <a:pt x="553287" y="750137"/>
                  </a:lnTo>
                  <a:lnTo>
                    <a:pt x="553287" y="735005"/>
                  </a:lnTo>
                  <a:lnTo>
                    <a:pt x="554300" y="735005"/>
                  </a:lnTo>
                  <a:lnTo>
                    <a:pt x="561394" y="735005"/>
                  </a:lnTo>
                  <a:lnTo>
                    <a:pt x="561394" y="736086"/>
                  </a:lnTo>
                  <a:lnTo>
                    <a:pt x="561394" y="743652"/>
                  </a:lnTo>
                  <a:lnTo>
                    <a:pt x="566714" y="741659"/>
                  </a:lnTo>
                  <a:cubicBezTo>
                    <a:pt x="567474" y="741287"/>
                    <a:pt x="567474" y="741085"/>
                    <a:pt x="567474" y="740679"/>
                  </a:cubicBezTo>
                  <a:lnTo>
                    <a:pt x="567474" y="735005"/>
                  </a:lnTo>
                  <a:lnTo>
                    <a:pt x="605981" y="735005"/>
                  </a:lnTo>
                  <a:lnTo>
                    <a:pt x="605981" y="758784"/>
                  </a:lnTo>
                  <a:lnTo>
                    <a:pt x="608007" y="758784"/>
                  </a:lnTo>
                  <a:lnTo>
                    <a:pt x="622194" y="758784"/>
                  </a:lnTo>
                  <a:lnTo>
                    <a:pt x="622194" y="759865"/>
                  </a:lnTo>
                  <a:lnTo>
                    <a:pt x="622194" y="767431"/>
                  </a:lnTo>
                  <a:lnTo>
                    <a:pt x="623968" y="767431"/>
                  </a:lnTo>
                  <a:lnTo>
                    <a:pt x="636381" y="767431"/>
                  </a:lnTo>
                  <a:lnTo>
                    <a:pt x="636381" y="743652"/>
                  </a:lnTo>
                  <a:lnTo>
                    <a:pt x="637394" y="743652"/>
                  </a:lnTo>
                  <a:lnTo>
                    <a:pt x="644488" y="743652"/>
                  </a:lnTo>
                  <a:lnTo>
                    <a:pt x="644488" y="711225"/>
                  </a:lnTo>
                  <a:lnTo>
                    <a:pt x="645501" y="711225"/>
                  </a:lnTo>
                  <a:lnTo>
                    <a:pt x="652595" y="711225"/>
                  </a:lnTo>
                  <a:lnTo>
                    <a:pt x="652595" y="709334"/>
                  </a:lnTo>
                  <a:lnTo>
                    <a:pt x="652595" y="696093"/>
                  </a:lnTo>
                  <a:cubicBezTo>
                    <a:pt x="650568" y="696093"/>
                    <a:pt x="650568" y="696093"/>
                    <a:pt x="651328" y="694471"/>
                  </a:cubicBezTo>
                  <a:lnTo>
                    <a:pt x="656648" y="683122"/>
                  </a:lnTo>
                  <a:cubicBezTo>
                    <a:pt x="656653" y="683139"/>
                    <a:pt x="656848" y="683813"/>
                    <a:pt x="664755" y="711225"/>
                  </a:cubicBezTo>
                  <a:lnTo>
                    <a:pt x="665515" y="711225"/>
                  </a:lnTo>
                  <a:lnTo>
                    <a:pt x="670835" y="711225"/>
                  </a:lnTo>
                  <a:lnTo>
                    <a:pt x="670835" y="605298"/>
                  </a:lnTo>
                  <a:lnTo>
                    <a:pt x="672355" y="605298"/>
                  </a:lnTo>
                  <a:lnTo>
                    <a:pt x="682995" y="605298"/>
                  </a:lnTo>
                  <a:lnTo>
                    <a:pt x="682995" y="557739"/>
                  </a:lnTo>
                  <a:lnTo>
                    <a:pt x="709342" y="557739"/>
                  </a:lnTo>
                  <a:lnTo>
                    <a:pt x="709342" y="536121"/>
                  </a:lnTo>
                  <a:lnTo>
                    <a:pt x="743796" y="536121"/>
                  </a:lnTo>
                  <a:lnTo>
                    <a:pt x="743796" y="538553"/>
                  </a:lnTo>
                  <a:lnTo>
                    <a:pt x="743796" y="555577"/>
                  </a:lnTo>
                  <a:lnTo>
                    <a:pt x="746076" y="555577"/>
                  </a:lnTo>
                  <a:lnTo>
                    <a:pt x="762036" y="555577"/>
                  </a:lnTo>
                  <a:lnTo>
                    <a:pt x="762036" y="603136"/>
                  </a:lnTo>
                  <a:lnTo>
                    <a:pt x="763049" y="603136"/>
                  </a:lnTo>
                  <a:lnTo>
                    <a:pt x="770143" y="603136"/>
                  </a:lnTo>
                  <a:lnTo>
                    <a:pt x="784330" y="607460"/>
                  </a:lnTo>
                  <a:lnTo>
                    <a:pt x="784330" y="646372"/>
                  </a:lnTo>
                  <a:lnTo>
                    <a:pt x="785343" y="646372"/>
                  </a:lnTo>
                  <a:lnTo>
                    <a:pt x="792436" y="646372"/>
                  </a:lnTo>
                  <a:lnTo>
                    <a:pt x="792436" y="647993"/>
                  </a:lnTo>
                  <a:lnTo>
                    <a:pt x="792436" y="659342"/>
                  </a:lnTo>
                  <a:lnTo>
                    <a:pt x="794463" y="659342"/>
                  </a:lnTo>
                  <a:lnTo>
                    <a:pt x="808650" y="659342"/>
                  </a:lnTo>
                  <a:lnTo>
                    <a:pt x="814730" y="665828"/>
                  </a:lnTo>
                  <a:lnTo>
                    <a:pt x="814730" y="687446"/>
                  </a:lnTo>
                  <a:lnTo>
                    <a:pt x="817010" y="687446"/>
                  </a:lnTo>
                  <a:lnTo>
                    <a:pt x="832970" y="687446"/>
                  </a:lnTo>
                  <a:lnTo>
                    <a:pt x="832970" y="688526"/>
                  </a:lnTo>
                  <a:lnTo>
                    <a:pt x="832970" y="696093"/>
                  </a:lnTo>
                  <a:lnTo>
                    <a:pt x="834237" y="696093"/>
                  </a:lnTo>
                  <a:lnTo>
                    <a:pt x="843104" y="696093"/>
                  </a:lnTo>
                  <a:lnTo>
                    <a:pt x="843104" y="698254"/>
                  </a:lnTo>
                  <a:lnTo>
                    <a:pt x="843104" y="713387"/>
                  </a:lnTo>
                  <a:cubicBezTo>
                    <a:pt x="847157" y="713387"/>
                    <a:pt x="847157" y="713387"/>
                    <a:pt x="847157" y="711495"/>
                  </a:cubicBezTo>
                  <a:lnTo>
                    <a:pt x="847157" y="698254"/>
                  </a:lnTo>
                  <a:lnTo>
                    <a:pt x="848170" y="698254"/>
                  </a:lnTo>
                  <a:lnTo>
                    <a:pt x="855264" y="698254"/>
                  </a:lnTo>
                  <a:lnTo>
                    <a:pt x="855264" y="699876"/>
                  </a:lnTo>
                  <a:lnTo>
                    <a:pt x="855264" y="711225"/>
                  </a:lnTo>
                  <a:lnTo>
                    <a:pt x="856024" y="711225"/>
                  </a:lnTo>
                  <a:lnTo>
                    <a:pt x="861344" y="711225"/>
                  </a:lnTo>
                  <a:cubicBezTo>
                    <a:pt x="861344" y="706902"/>
                    <a:pt x="861344" y="706902"/>
                    <a:pt x="909984" y="706902"/>
                  </a:cubicBezTo>
                  <a:lnTo>
                    <a:pt x="909984" y="708253"/>
                  </a:lnTo>
                  <a:lnTo>
                    <a:pt x="909984" y="717710"/>
                  </a:lnTo>
                  <a:lnTo>
                    <a:pt x="910744" y="717710"/>
                  </a:lnTo>
                  <a:lnTo>
                    <a:pt x="916065" y="717710"/>
                  </a:lnTo>
                  <a:lnTo>
                    <a:pt x="916065" y="719872"/>
                  </a:lnTo>
                  <a:lnTo>
                    <a:pt x="916065" y="735005"/>
                  </a:lnTo>
                  <a:cubicBezTo>
                    <a:pt x="916073" y="735001"/>
                    <a:pt x="916189" y="734923"/>
                    <a:pt x="918091" y="733654"/>
                  </a:cubicBezTo>
                  <a:lnTo>
                    <a:pt x="932278" y="724196"/>
                  </a:lnTo>
                  <a:cubicBezTo>
                    <a:pt x="932280" y="724177"/>
                    <a:pt x="932411" y="723302"/>
                    <a:pt x="938358" y="683122"/>
                  </a:cubicBezTo>
                  <a:cubicBezTo>
                    <a:pt x="938367" y="683120"/>
                    <a:pt x="938436" y="683094"/>
                    <a:pt x="939118" y="682852"/>
                  </a:cubicBezTo>
                  <a:lnTo>
                    <a:pt x="944438" y="680960"/>
                  </a:lnTo>
                  <a:cubicBezTo>
                    <a:pt x="944438" y="680944"/>
                    <a:pt x="944471" y="679883"/>
                    <a:pt x="946465" y="611783"/>
                  </a:cubicBezTo>
                  <a:cubicBezTo>
                    <a:pt x="946465" y="611801"/>
                    <a:pt x="946498" y="612892"/>
                    <a:pt x="948492" y="680960"/>
                  </a:cubicBezTo>
                  <a:cubicBezTo>
                    <a:pt x="948501" y="680963"/>
                    <a:pt x="948572" y="680988"/>
                    <a:pt x="949252" y="681230"/>
                  </a:cubicBezTo>
                  <a:lnTo>
                    <a:pt x="954572" y="683122"/>
                  </a:lnTo>
                  <a:lnTo>
                    <a:pt x="954572" y="596651"/>
                  </a:lnTo>
                  <a:cubicBezTo>
                    <a:pt x="958625" y="596651"/>
                    <a:pt x="958625" y="596651"/>
                    <a:pt x="958625" y="564224"/>
                  </a:cubicBezTo>
                  <a:lnTo>
                    <a:pt x="997132" y="564224"/>
                  </a:lnTo>
                  <a:lnTo>
                    <a:pt x="997132" y="596651"/>
                  </a:lnTo>
                  <a:lnTo>
                    <a:pt x="997892" y="596651"/>
                  </a:lnTo>
                  <a:lnTo>
                    <a:pt x="1003212" y="596651"/>
                  </a:lnTo>
                  <a:lnTo>
                    <a:pt x="1003212" y="514503"/>
                  </a:lnTo>
                  <a:lnTo>
                    <a:pt x="1004986" y="514503"/>
                  </a:lnTo>
                  <a:lnTo>
                    <a:pt x="1017399" y="514503"/>
                  </a:lnTo>
                  <a:lnTo>
                    <a:pt x="1017399" y="512612"/>
                  </a:lnTo>
                  <a:lnTo>
                    <a:pt x="1017399" y="499371"/>
                  </a:lnTo>
                  <a:lnTo>
                    <a:pt x="1039693" y="499371"/>
                  </a:lnTo>
                  <a:lnTo>
                    <a:pt x="1039693" y="498290"/>
                  </a:lnTo>
                  <a:lnTo>
                    <a:pt x="1039693" y="490724"/>
                  </a:lnTo>
                  <a:lnTo>
                    <a:pt x="1041466" y="490724"/>
                  </a:lnTo>
                  <a:lnTo>
                    <a:pt x="1053880" y="490724"/>
                  </a:lnTo>
                  <a:lnTo>
                    <a:pt x="1053880" y="491805"/>
                  </a:lnTo>
                  <a:lnTo>
                    <a:pt x="1053880" y="499371"/>
                  </a:lnTo>
                  <a:lnTo>
                    <a:pt x="1054640" y="499371"/>
                  </a:lnTo>
                  <a:lnTo>
                    <a:pt x="1059960" y="499371"/>
                  </a:lnTo>
                  <a:lnTo>
                    <a:pt x="1070093" y="495047"/>
                  </a:lnTo>
                  <a:lnTo>
                    <a:pt x="1074146" y="498290"/>
                  </a:lnTo>
                  <a:lnTo>
                    <a:pt x="1074146" y="490724"/>
                  </a:lnTo>
                  <a:lnTo>
                    <a:pt x="1076426" y="490724"/>
                  </a:lnTo>
                  <a:lnTo>
                    <a:pt x="1092387" y="490724"/>
                  </a:lnTo>
                  <a:lnTo>
                    <a:pt x="1092387" y="491805"/>
                  </a:lnTo>
                  <a:lnTo>
                    <a:pt x="1092387" y="499371"/>
                  </a:lnTo>
                  <a:lnTo>
                    <a:pt x="1122787" y="499371"/>
                  </a:lnTo>
                  <a:lnTo>
                    <a:pt x="1122787" y="500992"/>
                  </a:lnTo>
                  <a:lnTo>
                    <a:pt x="1122787" y="512342"/>
                  </a:lnTo>
                  <a:lnTo>
                    <a:pt x="1149134" y="512342"/>
                  </a:lnTo>
                  <a:lnTo>
                    <a:pt x="1149134" y="542606"/>
                  </a:lnTo>
                  <a:lnTo>
                    <a:pt x="1149894" y="542606"/>
                  </a:lnTo>
                  <a:lnTo>
                    <a:pt x="1155214" y="542606"/>
                  </a:lnTo>
                  <a:lnTo>
                    <a:pt x="1155214" y="543687"/>
                  </a:lnTo>
                  <a:lnTo>
                    <a:pt x="1155214" y="551254"/>
                  </a:lnTo>
                  <a:cubicBezTo>
                    <a:pt x="1159268" y="551254"/>
                    <a:pt x="1159268" y="551254"/>
                    <a:pt x="1159268" y="581518"/>
                  </a:cubicBezTo>
                  <a:lnTo>
                    <a:pt x="1160028" y="581518"/>
                  </a:lnTo>
                  <a:lnTo>
                    <a:pt x="1165348" y="581518"/>
                  </a:lnTo>
                  <a:lnTo>
                    <a:pt x="1165348" y="582329"/>
                  </a:lnTo>
                  <a:lnTo>
                    <a:pt x="1165348" y="588004"/>
                  </a:lnTo>
                  <a:lnTo>
                    <a:pt x="1166361" y="588004"/>
                  </a:lnTo>
                  <a:lnTo>
                    <a:pt x="1173454" y="588004"/>
                  </a:lnTo>
                  <a:lnTo>
                    <a:pt x="1173454" y="618269"/>
                  </a:lnTo>
                  <a:lnTo>
                    <a:pt x="1175481" y="618269"/>
                  </a:lnTo>
                  <a:lnTo>
                    <a:pt x="1189668" y="618269"/>
                  </a:lnTo>
                  <a:lnTo>
                    <a:pt x="1189668" y="642048"/>
                  </a:lnTo>
                  <a:cubicBezTo>
                    <a:pt x="1191695" y="642048"/>
                    <a:pt x="1191695" y="642048"/>
                    <a:pt x="1191695" y="643669"/>
                  </a:cubicBezTo>
                  <a:lnTo>
                    <a:pt x="1191695" y="655019"/>
                  </a:lnTo>
                  <a:lnTo>
                    <a:pt x="1192455" y="655019"/>
                  </a:lnTo>
                  <a:lnTo>
                    <a:pt x="1197775" y="655019"/>
                  </a:lnTo>
                  <a:lnTo>
                    <a:pt x="1197775" y="678798"/>
                  </a:lnTo>
                  <a:lnTo>
                    <a:pt x="1199041" y="678798"/>
                  </a:lnTo>
                  <a:lnTo>
                    <a:pt x="1207908" y="678798"/>
                  </a:lnTo>
                  <a:cubicBezTo>
                    <a:pt x="1209935" y="680960"/>
                    <a:pt x="1209935" y="680960"/>
                    <a:pt x="1209935" y="682852"/>
                  </a:cubicBezTo>
                  <a:lnTo>
                    <a:pt x="1209935" y="696093"/>
                  </a:lnTo>
                  <a:cubicBezTo>
                    <a:pt x="1209940" y="696086"/>
                    <a:pt x="1210027" y="695979"/>
                    <a:pt x="1211455" y="694201"/>
                  </a:cubicBezTo>
                  <a:lnTo>
                    <a:pt x="1222095" y="680960"/>
                  </a:lnTo>
                  <a:lnTo>
                    <a:pt x="1250469" y="680960"/>
                  </a:lnTo>
                  <a:lnTo>
                    <a:pt x="1250469" y="767431"/>
                  </a:lnTo>
                  <a:lnTo>
                    <a:pt x="1251229" y="767431"/>
                  </a:lnTo>
                  <a:lnTo>
                    <a:pt x="1256549" y="767431"/>
                  </a:lnTo>
                  <a:cubicBezTo>
                    <a:pt x="1256553" y="767423"/>
                    <a:pt x="1256612" y="767323"/>
                    <a:pt x="1257309" y="766080"/>
                  </a:cubicBezTo>
                  <a:lnTo>
                    <a:pt x="1262629" y="756622"/>
                  </a:lnTo>
                  <a:lnTo>
                    <a:pt x="1262629" y="758514"/>
                  </a:lnTo>
                  <a:lnTo>
                    <a:pt x="1262629" y="771755"/>
                  </a:lnTo>
                  <a:cubicBezTo>
                    <a:pt x="1266682" y="771755"/>
                    <a:pt x="1266682" y="771755"/>
                    <a:pt x="1266682" y="726358"/>
                  </a:cubicBezTo>
                  <a:lnTo>
                    <a:pt x="1267442" y="726358"/>
                  </a:lnTo>
                  <a:lnTo>
                    <a:pt x="1272762" y="726358"/>
                  </a:lnTo>
                  <a:lnTo>
                    <a:pt x="1272762" y="661504"/>
                  </a:lnTo>
                  <a:lnTo>
                    <a:pt x="1273776" y="661504"/>
                  </a:lnTo>
                  <a:lnTo>
                    <a:pt x="1280869" y="661504"/>
                  </a:lnTo>
                  <a:cubicBezTo>
                    <a:pt x="1280875" y="661483"/>
                    <a:pt x="1281139" y="660543"/>
                    <a:pt x="1293029" y="618269"/>
                  </a:cubicBezTo>
                  <a:lnTo>
                    <a:pt x="1294296" y="618269"/>
                  </a:lnTo>
                  <a:lnTo>
                    <a:pt x="1303163" y="618269"/>
                  </a:lnTo>
                  <a:cubicBezTo>
                    <a:pt x="1303168" y="618292"/>
                    <a:pt x="1303394" y="619258"/>
                    <a:pt x="1313296" y="661504"/>
                  </a:cubicBezTo>
                  <a:lnTo>
                    <a:pt x="1314309" y="661504"/>
                  </a:lnTo>
                  <a:lnTo>
                    <a:pt x="1321403" y="661504"/>
                  </a:lnTo>
                  <a:lnTo>
                    <a:pt x="1321403" y="700416"/>
                  </a:lnTo>
                  <a:lnTo>
                    <a:pt x="1323176" y="700416"/>
                  </a:lnTo>
                  <a:lnTo>
                    <a:pt x="1335590" y="700416"/>
                  </a:lnTo>
                  <a:lnTo>
                    <a:pt x="1335590" y="702578"/>
                  </a:lnTo>
                  <a:lnTo>
                    <a:pt x="1335590" y="717710"/>
                  </a:lnTo>
                  <a:cubicBezTo>
                    <a:pt x="1339643" y="717710"/>
                    <a:pt x="1339643" y="717710"/>
                    <a:pt x="1339643" y="715549"/>
                  </a:cubicBezTo>
                  <a:lnTo>
                    <a:pt x="1339643" y="700416"/>
                  </a:lnTo>
                  <a:lnTo>
                    <a:pt x="1341163" y="700416"/>
                  </a:lnTo>
                  <a:lnTo>
                    <a:pt x="1351803" y="700416"/>
                  </a:lnTo>
                  <a:lnTo>
                    <a:pt x="1351803" y="702037"/>
                  </a:lnTo>
                  <a:lnTo>
                    <a:pt x="1351803" y="713387"/>
                  </a:lnTo>
                  <a:lnTo>
                    <a:pt x="1382204" y="713387"/>
                  </a:lnTo>
                  <a:lnTo>
                    <a:pt x="1382204" y="676637"/>
                  </a:lnTo>
                  <a:lnTo>
                    <a:pt x="1383470" y="676637"/>
                  </a:lnTo>
                  <a:lnTo>
                    <a:pt x="1392337" y="676637"/>
                  </a:lnTo>
                  <a:lnTo>
                    <a:pt x="1392337" y="698254"/>
                  </a:lnTo>
                  <a:cubicBezTo>
                    <a:pt x="1394364" y="698254"/>
                    <a:pt x="1394364" y="698254"/>
                    <a:pt x="1394364" y="665828"/>
                  </a:cubicBezTo>
                  <a:lnTo>
                    <a:pt x="1416657" y="665828"/>
                  </a:lnTo>
                  <a:lnTo>
                    <a:pt x="1416657" y="664206"/>
                  </a:lnTo>
                  <a:lnTo>
                    <a:pt x="1416657" y="652857"/>
                  </a:lnTo>
                  <a:lnTo>
                    <a:pt x="1417417" y="652857"/>
                  </a:lnTo>
                  <a:lnTo>
                    <a:pt x="1422737" y="652857"/>
                  </a:lnTo>
                  <a:lnTo>
                    <a:pt x="1422737" y="650966"/>
                  </a:lnTo>
                  <a:lnTo>
                    <a:pt x="1422737" y="637725"/>
                  </a:lnTo>
                  <a:lnTo>
                    <a:pt x="1426791" y="644210"/>
                  </a:lnTo>
                  <a:lnTo>
                    <a:pt x="1429071" y="644210"/>
                  </a:lnTo>
                  <a:lnTo>
                    <a:pt x="1445031" y="644210"/>
                  </a:lnTo>
                  <a:lnTo>
                    <a:pt x="1445031" y="643399"/>
                  </a:lnTo>
                  <a:lnTo>
                    <a:pt x="1445031" y="637725"/>
                  </a:lnTo>
                  <a:lnTo>
                    <a:pt x="1445791" y="637725"/>
                  </a:lnTo>
                  <a:lnTo>
                    <a:pt x="1451111" y="637725"/>
                  </a:lnTo>
                  <a:lnTo>
                    <a:pt x="1451111" y="639076"/>
                  </a:lnTo>
                  <a:lnTo>
                    <a:pt x="1451111" y="648534"/>
                  </a:lnTo>
                  <a:lnTo>
                    <a:pt x="1489618" y="648534"/>
                  </a:lnTo>
                  <a:lnTo>
                    <a:pt x="1489618" y="786887"/>
                  </a:lnTo>
                  <a:lnTo>
                    <a:pt x="1491138" y="786887"/>
                  </a:lnTo>
                  <a:lnTo>
                    <a:pt x="1501778" y="786887"/>
                  </a:lnTo>
                  <a:lnTo>
                    <a:pt x="1501778" y="773917"/>
                  </a:lnTo>
                  <a:lnTo>
                    <a:pt x="1505832" y="773917"/>
                  </a:lnTo>
                  <a:lnTo>
                    <a:pt x="1505832" y="786887"/>
                  </a:lnTo>
                  <a:lnTo>
                    <a:pt x="1536232" y="786887"/>
                  </a:lnTo>
                  <a:lnTo>
                    <a:pt x="1536232" y="756622"/>
                  </a:lnTo>
                  <a:lnTo>
                    <a:pt x="1548392" y="756622"/>
                  </a:lnTo>
                  <a:lnTo>
                    <a:pt x="1560552" y="754461"/>
                  </a:lnTo>
                  <a:cubicBezTo>
                    <a:pt x="1562579" y="754461"/>
                    <a:pt x="1562579" y="756622"/>
                    <a:pt x="1564606" y="756622"/>
                  </a:cubicBezTo>
                  <a:lnTo>
                    <a:pt x="1574739" y="756622"/>
                  </a:lnTo>
                  <a:lnTo>
                    <a:pt x="1574739" y="786887"/>
                  </a:lnTo>
                  <a:lnTo>
                    <a:pt x="1582846" y="786887"/>
                  </a:lnTo>
                  <a:lnTo>
                    <a:pt x="1582846" y="804182"/>
                  </a:lnTo>
                  <a:lnTo>
                    <a:pt x="1592182" y="805087"/>
                  </a:lnTo>
                  <a:lnTo>
                    <a:pt x="1605140" y="805087"/>
                  </a:lnTo>
                  <a:lnTo>
                    <a:pt x="1605140" y="789049"/>
                  </a:lnTo>
                  <a:lnTo>
                    <a:pt x="1673096" y="789049"/>
                  </a:lnTo>
                  <a:lnTo>
                    <a:pt x="1673096" y="703796"/>
                  </a:lnTo>
                  <a:lnTo>
                    <a:pt x="1745104" y="703796"/>
                  </a:lnTo>
                  <a:lnTo>
                    <a:pt x="1745104" y="782564"/>
                  </a:lnTo>
                  <a:lnTo>
                    <a:pt x="1747008" y="782564"/>
                  </a:lnTo>
                  <a:lnTo>
                    <a:pt x="1748250" y="805087"/>
                  </a:lnTo>
                  <a:lnTo>
                    <a:pt x="1757926" y="805087"/>
                  </a:lnTo>
                  <a:cubicBezTo>
                    <a:pt x="1758462" y="797873"/>
                    <a:pt x="1759168" y="790219"/>
                    <a:pt x="1759168" y="782564"/>
                  </a:cubicBezTo>
                  <a:lnTo>
                    <a:pt x="1765248" y="782564"/>
                  </a:lnTo>
                  <a:lnTo>
                    <a:pt x="1766490" y="805087"/>
                  </a:lnTo>
                  <a:lnTo>
                    <a:pt x="1817112" y="805087"/>
                  </a:lnTo>
                  <a:lnTo>
                    <a:pt x="1817112" y="642059"/>
                  </a:lnTo>
                  <a:lnTo>
                    <a:pt x="2014439" y="642059"/>
                  </a:lnTo>
                  <a:lnTo>
                    <a:pt x="2014439" y="805087"/>
                  </a:lnTo>
                  <a:lnTo>
                    <a:pt x="2033136" y="805087"/>
                  </a:lnTo>
                  <a:lnTo>
                    <a:pt x="2033136" y="722394"/>
                  </a:lnTo>
                  <a:lnTo>
                    <a:pt x="2128256" y="722394"/>
                  </a:lnTo>
                  <a:cubicBezTo>
                    <a:pt x="2132331" y="616373"/>
                    <a:pt x="2135709" y="510899"/>
                    <a:pt x="2140186" y="404253"/>
                  </a:cubicBezTo>
                  <a:cubicBezTo>
                    <a:pt x="2130053" y="404253"/>
                    <a:pt x="2105733" y="391282"/>
                    <a:pt x="2128026" y="382635"/>
                  </a:cubicBezTo>
                  <a:cubicBezTo>
                    <a:pt x="2125999" y="380473"/>
                    <a:pt x="2123973" y="378311"/>
                    <a:pt x="2121946" y="378311"/>
                  </a:cubicBezTo>
                  <a:cubicBezTo>
                    <a:pt x="2121946" y="365341"/>
                    <a:pt x="2119919" y="363179"/>
                    <a:pt x="2130053" y="354532"/>
                  </a:cubicBezTo>
                  <a:lnTo>
                    <a:pt x="2130053" y="337238"/>
                  </a:lnTo>
                  <a:lnTo>
                    <a:pt x="2144240" y="337238"/>
                  </a:lnTo>
                  <a:lnTo>
                    <a:pt x="2144240" y="315620"/>
                  </a:lnTo>
                  <a:cubicBezTo>
                    <a:pt x="2144240" y="313458"/>
                    <a:pt x="2146266" y="313458"/>
                    <a:pt x="2146266" y="311296"/>
                  </a:cubicBezTo>
                  <a:lnTo>
                    <a:pt x="2146266" y="233472"/>
                  </a:lnTo>
                  <a:cubicBezTo>
                    <a:pt x="2146266" y="231310"/>
                    <a:pt x="2144240" y="229149"/>
                    <a:pt x="2144240" y="226987"/>
                  </a:cubicBezTo>
                  <a:lnTo>
                    <a:pt x="2150320" y="220501"/>
                  </a:lnTo>
                  <a:lnTo>
                    <a:pt x="2150320" y="162133"/>
                  </a:lnTo>
                  <a:cubicBezTo>
                    <a:pt x="2150320" y="159972"/>
                    <a:pt x="2150320" y="159972"/>
                    <a:pt x="2152346" y="157810"/>
                  </a:cubicBezTo>
                  <a:lnTo>
                    <a:pt x="2152346" y="101604"/>
                  </a:lnTo>
                  <a:cubicBezTo>
                    <a:pt x="2154373" y="92957"/>
                    <a:pt x="2154373" y="88633"/>
                    <a:pt x="2154373" y="82148"/>
                  </a:cubicBezTo>
                  <a:cubicBezTo>
                    <a:pt x="2158427" y="88633"/>
                    <a:pt x="2158427" y="92957"/>
                    <a:pt x="2158427" y="99442"/>
                  </a:cubicBezTo>
                  <a:cubicBezTo>
                    <a:pt x="2160453" y="121060"/>
                    <a:pt x="2160453" y="140516"/>
                    <a:pt x="2160453" y="157810"/>
                  </a:cubicBezTo>
                  <a:cubicBezTo>
                    <a:pt x="2162480" y="181589"/>
                    <a:pt x="2162480" y="201045"/>
                    <a:pt x="2162480" y="220501"/>
                  </a:cubicBezTo>
                  <a:lnTo>
                    <a:pt x="2168560" y="226987"/>
                  </a:lnTo>
                  <a:cubicBezTo>
                    <a:pt x="2168560" y="229149"/>
                    <a:pt x="2166533" y="231310"/>
                    <a:pt x="2166533" y="233472"/>
                  </a:cubicBezTo>
                  <a:lnTo>
                    <a:pt x="2166533" y="311296"/>
                  </a:lnTo>
                  <a:cubicBezTo>
                    <a:pt x="2166533" y="313458"/>
                    <a:pt x="2168560" y="313458"/>
                    <a:pt x="2168560" y="315620"/>
                  </a:cubicBezTo>
                  <a:lnTo>
                    <a:pt x="2168560" y="337238"/>
                  </a:lnTo>
                  <a:lnTo>
                    <a:pt x="2182747" y="337238"/>
                  </a:lnTo>
                  <a:lnTo>
                    <a:pt x="2182747" y="354532"/>
                  </a:lnTo>
                  <a:cubicBezTo>
                    <a:pt x="2190854" y="363179"/>
                    <a:pt x="2190854" y="363179"/>
                    <a:pt x="2190854" y="378311"/>
                  </a:cubicBezTo>
                  <a:cubicBezTo>
                    <a:pt x="2188827" y="378311"/>
                    <a:pt x="2186800" y="380473"/>
                    <a:pt x="2184774" y="382635"/>
                  </a:cubicBezTo>
                  <a:cubicBezTo>
                    <a:pt x="2205040" y="393444"/>
                    <a:pt x="2180720" y="402091"/>
                    <a:pt x="2172613" y="404253"/>
                  </a:cubicBezTo>
                  <a:cubicBezTo>
                    <a:pt x="2174640" y="488562"/>
                    <a:pt x="2178693" y="572871"/>
                    <a:pt x="2180720" y="657181"/>
                  </a:cubicBezTo>
                  <a:lnTo>
                    <a:pt x="2245574" y="657181"/>
                  </a:lnTo>
                  <a:lnTo>
                    <a:pt x="2245574" y="732843"/>
                  </a:lnTo>
                  <a:lnTo>
                    <a:pt x="2253681" y="732843"/>
                  </a:lnTo>
                  <a:cubicBezTo>
                    <a:pt x="2253681" y="730681"/>
                    <a:pt x="2255708" y="728519"/>
                    <a:pt x="2255708" y="726358"/>
                  </a:cubicBezTo>
                  <a:lnTo>
                    <a:pt x="2261788" y="726358"/>
                  </a:lnTo>
                  <a:cubicBezTo>
                    <a:pt x="2261788" y="728519"/>
                    <a:pt x="2261788" y="730681"/>
                    <a:pt x="2263815" y="735005"/>
                  </a:cubicBezTo>
                  <a:lnTo>
                    <a:pt x="2275975" y="735005"/>
                  </a:lnTo>
                  <a:lnTo>
                    <a:pt x="2275975" y="728519"/>
                  </a:lnTo>
                  <a:lnTo>
                    <a:pt x="2298268" y="728519"/>
                  </a:lnTo>
                  <a:lnTo>
                    <a:pt x="2298268" y="735005"/>
                  </a:lnTo>
                  <a:lnTo>
                    <a:pt x="2318535" y="735005"/>
                  </a:lnTo>
                  <a:lnTo>
                    <a:pt x="2318535" y="780402"/>
                  </a:lnTo>
                  <a:lnTo>
                    <a:pt x="2332722" y="780402"/>
                  </a:lnTo>
                  <a:lnTo>
                    <a:pt x="2332722" y="767431"/>
                  </a:lnTo>
                  <a:lnTo>
                    <a:pt x="2348936" y="767431"/>
                  </a:lnTo>
                  <a:lnTo>
                    <a:pt x="2348936" y="588004"/>
                  </a:lnTo>
                  <a:lnTo>
                    <a:pt x="2355016" y="581518"/>
                  </a:lnTo>
                  <a:lnTo>
                    <a:pt x="2427977" y="581518"/>
                  </a:lnTo>
                  <a:lnTo>
                    <a:pt x="2427977" y="590166"/>
                  </a:lnTo>
                  <a:lnTo>
                    <a:pt x="2438110" y="590166"/>
                  </a:lnTo>
                  <a:lnTo>
                    <a:pt x="2438110" y="704740"/>
                  </a:lnTo>
                  <a:lnTo>
                    <a:pt x="2460404" y="704740"/>
                  </a:lnTo>
                  <a:lnTo>
                    <a:pt x="2460404" y="637725"/>
                  </a:lnTo>
                  <a:lnTo>
                    <a:pt x="2486751" y="637725"/>
                  </a:lnTo>
                  <a:cubicBezTo>
                    <a:pt x="2488777" y="637725"/>
                    <a:pt x="2488777" y="635563"/>
                    <a:pt x="2490804" y="633401"/>
                  </a:cubicBezTo>
                  <a:lnTo>
                    <a:pt x="2498911" y="633401"/>
                  </a:lnTo>
                  <a:cubicBezTo>
                    <a:pt x="2500937" y="635563"/>
                    <a:pt x="2500937" y="637725"/>
                    <a:pt x="2502964" y="637725"/>
                  </a:cubicBezTo>
                  <a:lnTo>
                    <a:pt x="2525258" y="637725"/>
                  </a:lnTo>
                  <a:lnTo>
                    <a:pt x="2525258" y="520989"/>
                  </a:lnTo>
                  <a:cubicBezTo>
                    <a:pt x="2525272" y="520986"/>
                    <a:pt x="2526139" y="520822"/>
                    <a:pt x="2582005" y="510180"/>
                  </a:cubicBezTo>
                  <a:lnTo>
                    <a:pt x="2582005" y="511261"/>
                  </a:lnTo>
                  <a:lnTo>
                    <a:pt x="2582005" y="518827"/>
                  </a:lnTo>
                  <a:lnTo>
                    <a:pt x="2608352" y="518827"/>
                  </a:lnTo>
                  <a:lnTo>
                    <a:pt x="2608352" y="773917"/>
                  </a:lnTo>
                  <a:lnTo>
                    <a:pt x="2630646" y="773917"/>
                  </a:lnTo>
                  <a:lnTo>
                    <a:pt x="2630646" y="769593"/>
                  </a:lnTo>
                  <a:lnTo>
                    <a:pt x="2642806" y="769593"/>
                  </a:lnTo>
                  <a:lnTo>
                    <a:pt x="2642806" y="773917"/>
                  </a:lnTo>
                  <a:lnTo>
                    <a:pt x="2667126" y="773917"/>
                  </a:lnTo>
                  <a:lnTo>
                    <a:pt x="2667126" y="760946"/>
                  </a:lnTo>
                  <a:lnTo>
                    <a:pt x="2695500" y="760946"/>
                  </a:lnTo>
                  <a:cubicBezTo>
                    <a:pt x="2699553" y="756622"/>
                    <a:pt x="2703607" y="756622"/>
                    <a:pt x="2707660" y="756622"/>
                  </a:cubicBezTo>
                  <a:cubicBezTo>
                    <a:pt x="2713740" y="760946"/>
                    <a:pt x="2721847" y="760946"/>
                    <a:pt x="2727927" y="760946"/>
                  </a:cubicBezTo>
                  <a:lnTo>
                    <a:pt x="2727927" y="743652"/>
                  </a:lnTo>
                  <a:lnTo>
                    <a:pt x="2736034" y="743652"/>
                  </a:lnTo>
                  <a:lnTo>
                    <a:pt x="2736034" y="730681"/>
                  </a:lnTo>
                  <a:lnTo>
                    <a:pt x="2792781" y="730681"/>
                  </a:lnTo>
                  <a:lnTo>
                    <a:pt x="2792781" y="700416"/>
                  </a:lnTo>
                  <a:lnTo>
                    <a:pt x="2811021" y="700416"/>
                  </a:lnTo>
                  <a:lnTo>
                    <a:pt x="2811021" y="693931"/>
                  </a:lnTo>
                  <a:lnTo>
                    <a:pt x="2823181" y="693931"/>
                  </a:lnTo>
                  <a:lnTo>
                    <a:pt x="2823181" y="700416"/>
                  </a:lnTo>
                  <a:lnTo>
                    <a:pt x="2839395" y="700416"/>
                  </a:lnTo>
                  <a:lnTo>
                    <a:pt x="2839395" y="750137"/>
                  </a:lnTo>
                  <a:lnTo>
                    <a:pt x="2871822" y="750137"/>
                  </a:lnTo>
                  <a:lnTo>
                    <a:pt x="2871822" y="724196"/>
                  </a:lnTo>
                  <a:lnTo>
                    <a:pt x="2910329" y="724196"/>
                  </a:lnTo>
                  <a:lnTo>
                    <a:pt x="2910329" y="693931"/>
                  </a:lnTo>
                  <a:lnTo>
                    <a:pt x="2958970" y="693931"/>
                  </a:lnTo>
                  <a:lnTo>
                    <a:pt x="2958970" y="805087"/>
                  </a:lnTo>
                  <a:lnTo>
                    <a:pt x="2958970" y="818866"/>
                  </a:lnTo>
                  <a:lnTo>
                    <a:pt x="3031519" y="818866"/>
                  </a:lnTo>
                  <a:cubicBezTo>
                    <a:pt x="3029295" y="939467"/>
                    <a:pt x="3033744" y="999999"/>
                    <a:pt x="3031520" y="1160647"/>
                  </a:cubicBezTo>
                  <a:lnTo>
                    <a:pt x="2054" y="1158314"/>
                  </a:lnTo>
                  <a:cubicBezTo>
                    <a:pt x="1369" y="1010750"/>
                    <a:pt x="685" y="871760"/>
                    <a:pt x="0" y="724196"/>
                  </a:cubicBezTo>
                  <a:lnTo>
                    <a:pt x="20267" y="724196"/>
                  </a:lnTo>
                  <a:cubicBezTo>
                    <a:pt x="20271" y="724190"/>
                    <a:pt x="20308" y="724108"/>
                    <a:pt x="20774" y="723115"/>
                  </a:cubicBezTo>
                  <a:lnTo>
                    <a:pt x="24320" y="715549"/>
                  </a:lnTo>
                  <a:cubicBezTo>
                    <a:pt x="24329" y="715550"/>
                    <a:pt x="24442" y="715568"/>
                    <a:pt x="26094" y="715819"/>
                  </a:cubicBezTo>
                  <a:lnTo>
                    <a:pt x="38507" y="717710"/>
                  </a:lnTo>
                  <a:cubicBezTo>
                    <a:pt x="38510" y="717720"/>
                    <a:pt x="38548" y="717821"/>
                    <a:pt x="39014" y="719062"/>
                  </a:cubicBezTo>
                  <a:lnTo>
                    <a:pt x="42560" y="728519"/>
                  </a:lnTo>
                  <a:cubicBezTo>
                    <a:pt x="42574" y="728520"/>
                    <a:pt x="43170" y="728570"/>
                    <a:pt x="68907" y="730681"/>
                  </a:cubicBezTo>
                  <a:lnTo>
                    <a:pt x="68907" y="607460"/>
                  </a:lnTo>
                  <a:lnTo>
                    <a:pt x="70934" y="607460"/>
                  </a:lnTo>
                  <a:lnTo>
                    <a:pt x="85121" y="607460"/>
                  </a:lnTo>
                  <a:lnTo>
                    <a:pt x="85121" y="471268"/>
                  </a:lnTo>
                  <a:lnTo>
                    <a:pt x="86894" y="471268"/>
                  </a:lnTo>
                  <a:lnTo>
                    <a:pt x="99308" y="471268"/>
                  </a:lnTo>
                  <a:lnTo>
                    <a:pt x="99308" y="356694"/>
                  </a:lnTo>
                  <a:cubicBezTo>
                    <a:pt x="103361" y="354532"/>
                    <a:pt x="103361" y="354532"/>
                    <a:pt x="103361" y="328590"/>
                  </a:cubicBezTo>
                  <a:lnTo>
                    <a:pt x="105388" y="328590"/>
                  </a:lnTo>
                  <a:lnTo>
                    <a:pt x="119575" y="328590"/>
                  </a:lnTo>
                  <a:cubicBezTo>
                    <a:pt x="119586" y="328567"/>
                    <a:pt x="120192" y="327200"/>
                    <a:pt x="156055" y="246443"/>
                  </a:cubicBezTo>
                  <a:cubicBezTo>
                    <a:pt x="156055" y="246429"/>
                    <a:pt x="156089" y="244478"/>
                    <a:pt x="16010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Rectangle 35">
              <a:extLst>
                <a:ext uri="{FF2B5EF4-FFF2-40B4-BE49-F238E27FC236}">
                  <a16:creationId xmlns:a16="http://schemas.microsoft.com/office/drawing/2014/main" id="{49DF521B-B201-4F00-8E30-06207AFCF0B8}"/>
                </a:ext>
              </a:extLst>
            </p:cNvPr>
            <p:cNvSpPr/>
            <p:nvPr/>
          </p:nvSpPr>
          <p:spPr>
            <a:xfrm>
              <a:off x="3024845" y="1883798"/>
              <a:ext cx="3024845" cy="689379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56055 w 3024845"/>
                <a:gd name="connsiteY0" fmla="*/ 164295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423" fmla="*/ 156055 w 3024845"/>
                <a:gd name="connsiteY423" fmla="*/ 164295 h 1078499"/>
                <a:gd name="connsiteX0" fmla="*/ 119575 w 3024845"/>
                <a:gd name="connsiteY0" fmla="*/ 246442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58427 w 3024845"/>
                <a:gd name="connsiteY325" fmla="*/ 17294 h 1078499"/>
                <a:gd name="connsiteX326" fmla="*/ 2160453 w 3024845"/>
                <a:gd name="connsiteY326" fmla="*/ 75662 h 1078499"/>
                <a:gd name="connsiteX327" fmla="*/ 2162480 w 3024845"/>
                <a:gd name="connsiteY327" fmla="*/ 138353 h 1078499"/>
                <a:gd name="connsiteX328" fmla="*/ 2168560 w 3024845"/>
                <a:gd name="connsiteY328" fmla="*/ 144839 h 1078499"/>
                <a:gd name="connsiteX329" fmla="*/ 2166533 w 3024845"/>
                <a:gd name="connsiteY329" fmla="*/ 151324 h 1078499"/>
                <a:gd name="connsiteX330" fmla="*/ 2166533 w 3024845"/>
                <a:gd name="connsiteY330" fmla="*/ 229148 h 1078499"/>
                <a:gd name="connsiteX331" fmla="*/ 2168560 w 3024845"/>
                <a:gd name="connsiteY331" fmla="*/ 233472 h 1078499"/>
                <a:gd name="connsiteX332" fmla="*/ 2168560 w 3024845"/>
                <a:gd name="connsiteY332" fmla="*/ 255090 h 1078499"/>
                <a:gd name="connsiteX333" fmla="*/ 2182747 w 3024845"/>
                <a:gd name="connsiteY333" fmla="*/ 255090 h 1078499"/>
                <a:gd name="connsiteX334" fmla="*/ 2182747 w 3024845"/>
                <a:gd name="connsiteY334" fmla="*/ 272384 h 1078499"/>
                <a:gd name="connsiteX335" fmla="*/ 2190854 w 3024845"/>
                <a:gd name="connsiteY335" fmla="*/ 296163 h 1078499"/>
                <a:gd name="connsiteX336" fmla="*/ 2184774 w 3024845"/>
                <a:gd name="connsiteY336" fmla="*/ 300487 h 1078499"/>
                <a:gd name="connsiteX337" fmla="*/ 2172613 w 3024845"/>
                <a:gd name="connsiteY337" fmla="*/ 322105 h 1078499"/>
                <a:gd name="connsiteX338" fmla="*/ 2180720 w 3024845"/>
                <a:gd name="connsiteY338" fmla="*/ 575033 h 1078499"/>
                <a:gd name="connsiteX339" fmla="*/ 2245574 w 3024845"/>
                <a:gd name="connsiteY339" fmla="*/ 575033 h 1078499"/>
                <a:gd name="connsiteX340" fmla="*/ 2245574 w 3024845"/>
                <a:gd name="connsiteY340" fmla="*/ 650695 h 1078499"/>
                <a:gd name="connsiteX341" fmla="*/ 2253681 w 3024845"/>
                <a:gd name="connsiteY341" fmla="*/ 650695 h 1078499"/>
                <a:gd name="connsiteX342" fmla="*/ 2255708 w 3024845"/>
                <a:gd name="connsiteY342" fmla="*/ 644210 h 1078499"/>
                <a:gd name="connsiteX343" fmla="*/ 2261788 w 3024845"/>
                <a:gd name="connsiteY343" fmla="*/ 644210 h 1078499"/>
                <a:gd name="connsiteX344" fmla="*/ 2263815 w 3024845"/>
                <a:gd name="connsiteY344" fmla="*/ 652857 h 1078499"/>
                <a:gd name="connsiteX345" fmla="*/ 2275975 w 3024845"/>
                <a:gd name="connsiteY345" fmla="*/ 652857 h 1078499"/>
                <a:gd name="connsiteX346" fmla="*/ 2275975 w 3024845"/>
                <a:gd name="connsiteY346" fmla="*/ 646371 h 1078499"/>
                <a:gd name="connsiteX347" fmla="*/ 2298268 w 3024845"/>
                <a:gd name="connsiteY347" fmla="*/ 646371 h 1078499"/>
                <a:gd name="connsiteX348" fmla="*/ 2298268 w 3024845"/>
                <a:gd name="connsiteY348" fmla="*/ 652857 h 1078499"/>
                <a:gd name="connsiteX349" fmla="*/ 2318535 w 3024845"/>
                <a:gd name="connsiteY349" fmla="*/ 652857 h 1078499"/>
                <a:gd name="connsiteX350" fmla="*/ 2318535 w 3024845"/>
                <a:gd name="connsiteY350" fmla="*/ 698254 h 1078499"/>
                <a:gd name="connsiteX351" fmla="*/ 2332722 w 3024845"/>
                <a:gd name="connsiteY351" fmla="*/ 698254 h 1078499"/>
                <a:gd name="connsiteX352" fmla="*/ 2332722 w 3024845"/>
                <a:gd name="connsiteY352" fmla="*/ 685283 h 1078499"/>
                <a:gd name="connsiteX353" fmla="*/ 2348936 w 3024845"/>
                <a:gd name="connsiteY353" fmla="*/ 685283 h 1078499"/>
                <a:gd name="connsiteX354" fmla="*/ 2348936 w 3024845"/>
                <a:gd name="connsiteY354" fmla="*/ 505856 h 1078499"/>
                <a:gd name="connsiteX355" fmla="*/ 2355016 w 3024845"/>
                <a:gd name="connsiteY355" fmla="*/ 499370 h 1078499"/>
                <a:gd name="connsiteX356" fmla="*/ 2427977 w 3024845"/>
                <a:gd name="connsiteY356" fmla="*/ 499370 h 1078499"/>
                <a:gd name="connsiteX357" fmla="*/ 2427977 w 3024845"/>
                <a:gd name="connsiteY357" fmla="*/ 508018 h 1078499"/>
                <a:gd name="connsiteX358" fmla="*/ 2438110 w 3024845"/>
                <a:gd name="connsiteY358" fmla="*/ 508018 h 1078499"/>
                <a:gd name="connsiteX359" fmla="*/ 2438110 w 3024845"/>
                <a:gd name="connsiteY359" fmla="*/ 622592 h 1078499"/>
                <a:gd name="connsiteX360" fmla="*/ 2460404 w 3024845"/>
                <a:gd name="connsiteY360" fmla="*/ 622592 h 1078499"/>
                <a:gd name="connsiteX361" fmla="*/ 2460404 w 3024845"/>
                <a:gd name="connsiteY361" fmla="*/ 555577 h 1078499"/>
                <a:gd name="connsiteX362" fmla="*/ 2486751 w 3024845"/>
                <a:gd name="connsiteY362" fmla="*/ 555577 h 1078499"/>
                <a:gd name="connsiteX363" fmla="*/ 2490804 w 3024845"/>
                <a:gd name="connsiteY363" fmla="*/ 551253 h 1078499"/>
                <a:gd name="connsiteX364" fmla="*/ 2498911 w 3024845"/>
                <a:gd name="connsiteY364" fmla="*/ 551253 h 1078499"/>
                <a:gd name="connsiteX365" fmla="*/ 2502964 w 3024845"/>
                <a:gd name="connsiteY365" fmla="*/ 555577 h 1078499"/>
                <a:gd name="connsiteX366" fmla="*/ 2525258 w 3024845"/>
                <a:gd name="connsiteY366" fmla="*/ 555577 h 1078499"/>
                <a:gd name="connsiteX367" fmla="*/ 2525258 w 3024845"/>
                <a:gd name="connsiteY367" fmla="*/ 438841 h 1078499"/>
                <a:gd name="connsiteX368" fmla="*/ 2582005 w 3024845"/>
                <a:gd name="connsiteY368" fmla="*/ 428032 h 1078499"/>
                <a:gd name="connsiteX369" fmla="*/ 2582005 w 3024845"/>
                <a:gd name="connsiteY369" fmla="*/ 429113 h 1078499"/>
                <a:gd name="connsiteX370" fmla="*/ 2582005 w 3024845"/>
                <a:gd name="connsiteY370" fmla="*/ 436679 h 1078499"/>
                <a:gd name="connsiteX371" fmla="*/ 2608352 w 3024845"/>
                <a:gd name="connsiteY371" fmla="*/ 436679 h 1078499"/>
                <a:gd name="connsiteX372" fmla="*/ 2608352 w 3024845"/>
                <a:gd name="connsiteY372" fmla="*/ 691769 h 1078499"/>
                <a:gd name="connsiteX373" fmla="*/ 2630646 w 3024845"/>
                <a:gd name="connsiteY373" fmla="*/ 691769 h 1078499"/>
                <a:gd name="connsiteX374" fmla="*/ 2630646 w 3024845"/>
                <a:gd name="connsiteY374" fmla="*/ 687445 h 1078499"/>
                <a:gd name="connsiteX375" fmla="*/ 2642806 w 3024845"/>
                <a:gd name="connsiteY375" fmla="*/ 687445 h 1078499"/>
                <a:gd name="connsiteX376" fmla="*/ 2642806 w 3024845"/>
                <a:gd name="connsiteY376" fmla="*/ 691769 h 1078499"/>
                <a:gd name="connsiteX377" fmla="*/ 2667126 w 3024845"/>
                <a:gd name="connsiteY377" fmla="*/ 691769 h 1078499"/>
                <a:gd name="connsiteX378" fmla="*/ 2667126 w 3024845"/>
                <a:gd name="connsiteY378" fmla="*/ 678798 h 1078499"/>
                <a:gd name="connsiteX379" fmla="*/ 2695500 w 3024845"/>
                <a:gd name="connsiteY379" fmla="*/ 678798 h 1078499"/>
                <a:gd name="connsiteX380" fmla="*/ 2707660 w 3024845"/>
                <a:gd name="connsiteY380" fmla="*/ 674474 h 1078499"/>
                <a:gd name="connsiteX381" fmla="*/ 2727927 w 3024845"/>
                <a:gd name="connsiteY381" fmla="*/ 678798 h 1078499"/>
                <a:gd name="connsiteX382" fmla="*/ 2727927 w 3024845"/>
                <a:gd name="connsiteY382" fmla="*/ 661504 h 1078499"/>
                <a:gd name="connsiteX383" fmla="*/ 2736034 w 3024845"/>
                <a:gd name="connsiteY383" fmla="*/ 661504 h 1078499"/>
                <a:gd name="connsiteX384" fmla="*/ 2736034 w 3024845"/>
                <a:gd name="connsiteY384" fmla="*/ 648533 h 1078499"/>
                <a:gd name="connsiteX385" fmla="*/ 2792781 w 3024845"/>
                <a:gd name="connsiteY385" fmla="*/ 648533 h 1078499"/>
                <a:gd name="connsiteX386" fmla="*/ 2792781 w 3024845"/>
                <a:gd name="connsiteY386" fmla="*/ 618268 h 1078499"/>
                <a:gd name="connsiteX387" fmla="*/ 2811021 w 3024845"/>
                <a:gd name="connsiteY387" fmla="*/ 618268 h 1078499"/>
                <a:gd name="connsiteX388" fmla="*/ 2811021 w 3024845"/>
                <a:gd name="connsiteY388" fmla="*/ 611783 h 1078499"/>
                <a:gd name="connsiteX389" fmla="*/ 2823181 w 3024845"/>
                <a:gd name="connsiteY389" fmla="*/ 611783 h 1078499"/>
                <a:gd name="connsiteX390" fmla="*/ 2823181 w 3024845"/>
                <a:gd name="connsiteY390" fmla="*/ 618268 h 1078499"/>
                <a:gd name="connsiteX391" fmla="*/ 2839395 w 3024845"/>
                <a:gd name="connsiteY391" fmla="*/ 618268 h 1078499"/>
                <a:gd name="connsiteX392" fmla="*/ 2839395 w 3024845"/>
                <a:gd name="connsiteY392" fmla="*/ 667989 h 1078499"/>
                <a:gd name="connsiteX393" fmla="*/ 2871822 w 3024845"/>
                <a:gd name="connsiteY393" fmla="*/ 667989 h 1078499"/>
                <a:gd name="connsiteX394" fmla="*/ 2871822 w 3024845"/>
                <a:gd name="connsiteY394" fmla="*/ 642048 h 1078499"/>
                <a:gd name="connsiteX395" fmla="*/ 2910329 w 3024845"/>
                <a:gd name="connsiteY395" fmla="*/ 642048 h 1078499"/>
                <a:gd name="connsiteX396" fmla="*/ 2910329 w 3024845"/>
                <a:gd name="connsiteY396" fmla="*/ 611783 h 1078499"/>
                <a:gd name="connsiteX397" fmla="*/ 2958970 w 3024845"/>
                <a:gd name="connsiteY397" fmla="*/ 611783 h 1078499"/>
                <a:gd name="connsiteX398" fmla="*/ 2958970 w 3024845"/>
                <a:gd name="connsiteY398" fmla="*/ 722939 h 1078499"/>
                <a:gd name="connsiteX399" fmla="*/ 2958970 w 3024845"/>
                <a:gd name="connsiteY399" fmla="*/ 736718 h 1078499"/>
                <a:gd name="connsiteX400" fmla="*/ 3024845 w 3024845"/>
                <a:gd name="connsiteY400" fmla="*/ 736718 h 1078499"/>
                <a:gd name="connsiteX401" fmla="*/ 3024845 w 3024845"/>
                <a:gd name="connsiteY401" fmla="*/ 1078499 h 1078499"/>
                <a:gd name="connsiteX402" fmla="*/ 2054 w 3024845"/>
                <a:gd name="connsiteY402" fmla="*/ 1076166 h 1078499"/>
                <a:gd name="connsiteX403" fmla="*/ 0 w 3024845"/>
                <a:gd name="connsiteY403" fmla="*/ 642048 h 1078499"/>
                <a:gd name="connsiteX404" fmla="*/ 20267 w 3024845"/>
                <a:gd name="connsiteY404" fmla="*/ 642048 h 1078499"/>
                <a:gd name="connsiteX405" fmla="*/ 20774 w 3024845"/>
                <a:gd name="connsiteY405" fmla="*/ 640967 h 1078499"/>
                <a:gd name="connsiteX406" fmla="*/ 24320 w 3024845"/>
                <a:gd name="connsiteY406" fmla="*/ 633401 h 1078499"/>
                <a:gd name="connsiteX407" fmla="*/ 26094 w 3024845"/>
                <a:gd name="connsiteY407" fmla="*/ 633671 h 1078499"/>
                <a:gd name="connsiteX408" fmla="*/ 38507 w 3024845"/>
                <a:gd name="connsiteY408" fmla="*/ 635562 h 1078499"/>
                <a:gd name="connsiteX409" fmla="*/ 39014 w 3024845"/>
                <a:gd name="connsiteY409" fmla="*/ 636914 h 1078499"/>
                <a:gd name="connsiteX410" fmla="*/ 42560 w 3024845"/>
                <a:gd name="connsiteY410" fmla="*/ 646371 h 1078499"/>
                <a:gd name="connsiteX411" fmla="*/ 68907 w 3024845"/>
                <a:gd name="connsiteY411" fmla="*/ 648533 h 1078499"/>
                <a:gd name="connsiteX412" fmla="*/ 68907 w 3024845"/>
                <a:gd name="connsiteY412" fmla="*/ 525312 h 1078499"/>
                <a:gd name="connsiteX413" fmla="*/ 70934 w 3024845"/>
                <a:gd name="connsiteY413" fmla="*/ 525312 h 1078499"/>
                <a:gd name="connsiteX414" fmla="*/ 85121 w 3024845"/>
                <a:gd name="connsiteY414" fmla="*/ 525312 h 1078499"/>
                <a:gd name="connsiteX415" fmla="*/ 85121 w 3024845"/>
                <a:gd name="connsiteY415" fmla="*/ 389120 h 1078499"/>
                <a:gd name="connsiteX416" fmla="*/ 86894 w 3024845"/>
                <a:gd name="connsiteY416" fmla="*/ 389120 h 1078499"/>
                <a:gd name="connsiteX417" fmla="*/ 99308 w 3024845"/>
                <a:gd name="connsiteY417" fmla="*/ 389120 h 1078499"/>
                <a:gd name="connsiteX418" fmla="*/ 99308 w 3024845"/>
                <a:gd name="connsiteY418" fmla="*/ 274546 h 1078499"/>
                <a:gd name="connsiteX419" fmla="*/ 103361 w 3024845"/>
                <a:gd name="connsiteY419" fmla="*/ 246442 h 1078499"/>
                <a:gd name="connsiteX420" fmla="*/ 105388 w 3024845"/>
                <a:gd name="connsiteY420" fmla="*/ 246442 h 1078499"/>
                <a:gd name="connsiteX421" fmla="*/ 119575 w 3024845"/>
                <a:gd name="connsiteY421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0453 w 3024845"/>
                <a:gd name="connsiteY325" fmla="*/ 75662 h 1078499"/>
                <a:gd name="connsiteX326" fmla="*/ 2162480 w 3024845"/>
                <a:gd name="connsiteY326" fmla="*/ 138353 h 1078499"/>
                <a:gd name="connsiteX327" fmla="*/ 2168560 w 3024845"/>
                <a:gd name="connsiteY327" fmla="*/ 144839 h 1078499"/>
                <a:gd name="connsiteX328" fmla="*/ 2166533 w 3024845"/>
                <a:gd name="connsiteY328" fmla="*/ 151324 h 1078499"/>
                <a:gd name="connsiteX329" fmla="*/ 2166533 w 3024845"/>
                <a:gd name="connsiteY329" fmla="*/ 229148 h 1078499"/>
                <a:gd name="connsiteX330" fmla="*/ 2168560 w 3024845"/>
                <a:gd name="connsiteY330" fmla="*/ 233472 h 1078499"/>
                <a:gd name="connsiteX331" fmla="*/ 2168560 w 3024845"/>
                <a:gd name="connsiteY331" fmla="*/ 255090 h 1078499"/>
                <a:gd name="connsiteX332" fmla="*/ 2182747 w 3024845"/>
                <a:gd name="connsiteY332" fmla="*/ 255090 h 1078499"/>
                <a:gd name="connsiteX333" fmla="*/ 2182747 w 3024845"/>
                <a:gd name="connsiteY333" fmla="*/ 272384 h 1078499"/>
                <a:gd name="connsiteX334" fmla="*/ 2190854 w 3024845"/>
                <a:gd name="connsiteY334" fmla="*/ 296163 h 1078499"/>
                <a:gd name="connsiteX335" fmla="*/ 2184774 w 3024845"/>
                <a:gd name="connsiteY335" fmla="*/ 300487 h 1078499"/>
                <a:gd name="connsiteX336" fmla="*/ 2172613 w 3024845"/>
                <a:gd name="connsiteY336" fmla="*/ 322105 h 1078499"/>
                <a:gd name="connsiteX337" fmla="*/ 2180720 w 3024845"/>
                <a:gd name="connsiteY337" fmla="*/ 575033 h 1078499"/>
                <a:gd name="connsiteX338" fmla="*/ 2245574 w 3024845"/>
                <a:gd name="connsiteY338" fmla="*/ 575033 h 1078499"/>
                <a:gd name="connsiteX339" fmla="*/ 2245574 w 3024845"/>
                <a:gd name="connsiteY339" fmla="*/ 650695 h 1078499"/>
                <a:gd name="connsiteX340" fmla="*/ 2253681 w 3024845"/>
                <a:gd name="connsiteY340" fmla="*/ 650695 h 1078499"/>
                <a:gd name="connsiteX341" fmla="*/ 2255708 w 3024845"/>
                <a:gd name="connsiteY341" fmla="*/ 644210 h 1078499"/>
                <a:gd name="connsiteX342" fmla="*/ 2261788 w 3024845"/>
                <a:gd name="connsiteY342" fmla="*/ 644210 h 1078499"/>
                <a:gd name="connsiteX343" fmla="*/ 2263815 w 3024845"/>
                <a:gd name="connsiteY343" fmla="*/ 652857 h 1078499"/>
                <a:gd name="connsiteX344" fmla="*/ 2275975 w 3024845"/>
                <a:gd name="connsiteY344" fmla="*/ 652857 h 1078499"/>
                <a:gd name="connsiteX345" fmla="*/ 2275975 w 3024845"/>
                <a:gd name="connsiteY345" fmla="*/ 646371 h 1078499"/>
                <a:gd name="connsiteX346" fmla="*/ 2298268 w 3024845"/>
                <a:gd name="connsiteY346" fmla="*/ 646371 h 1078499"/>
                <a:gd name="connsiteX347" fmla="*/ 2298268 w 3024845"/>
                <a:gd name="connsiteY347" fmla="*/ 652857 h 1078499"/>
                <a:gd name="connsiteX348" fmla="*/ 2318535 w 3024845"/>
                <a:gd name="connsiteY348" fmla="*/ 652857 h 1078499"/>
                <a:gd name="connsiteX349" fmla="*/ 2318535 w 3024845"/>
                <a:gd name="connsiteY349" fmla="*/ 698254 h 1078499"/>
                <a:gd name="connsiteX350" fmla="*/ 2332722 w 3024845"/>
                <a:gd name="connsiteY350" fmla="*/ 698254 h 1078499"/>
                <a:gd name="connsiteX351" fmla="*/ 2332722 w 3024845"/>
                <a:gd name="connsiteY351" fmla="*/ 685283 h 1078499"/>
                <a:gd name="connsiteX352" fmla="*/ 2348936 w 3024845"/>
                <a:gd name="connsiteY352" fmla="*/ 685283 h 1078499"/>
                <a:gd name="connsiteX353" fmla="*/ 2348936 w 3024845"/>
                <a:gd name="connsiteY353" fmla="*/ 505856 h 1078499"/>
                <a:gd name="connsiteX354" fmla="*/ 2355016 w 3024845"/>
                <a:gd name="connsiteY354" fmla="*/ 499370 h 1078499"/>
                <a:gd name="connsiteX355" fmla="*/ 2427977 w 3024845"/>
                <a:gd name="connsiteY355" fmla="*/ 499370 h 1078499"/>
                <a:gd name="connsiteX356" fmla="*/ 2427977 w 3024845"/>
                <a:gd name="connsiteY356" fmla="*/ 508018 h 1078499"/>
                <a:gd name="connsiteX357" fmla="*/ 2438110 w 3024845"/>
                <a:gd name="connsiteY357" fmla="*/ 508018 h 1078499"/>
                <a:gd name="connsiteX358" fmla="*/ 2438110 w 3024845"/>
                <a:gd name="connsiteY358" fmla="*/ 622592 h 1078499"/>
                <a:gd name="connsiteX359" fmla="*/ 2460404 w 3024845"/>
                <a:gd name="connsiteY359" fmla="*/ 622592 h 1078499"/>
                <a:gd name="connsiteX360" fmla="*/ 2460404 w 3024845"/>
                <a:gd name="connsiteY360" fmla="*/ 555577 h 1078499"/>
                <a:gd name="connsiteX361" fmla="*/ 2486751 w 3024845"/>
                <a:gd name="connsiteY361" fmla="*/ 555577 h 1078499"/>
                <a:gd name="connsiteX362" fmla="*/ 2490804 w 3024845"/>
                <a:gd name="connsiteY362" fmla="*/ 551253 h 1078499"/>
                <a:gd name="connsiteX363" fmla="*/ 2498911 w 3024845"/>
                <a:gd name="connsiteY363" fmla="*/ 551253 h 1078499"/>
                <a:gd name="connsiteX364" fmla="*/ 2502964 w 3024845"/>
                <a:gd name="connsiteY364" fmla="*/ 555577 h 1078499"/>
                <a:gd name="connsiteX365" fmla="*/ 2525258 w 3024845"/>
                <a:gd name="connsiteY365" fmla="*/ 555577 h 1078499"/>
                <a:gd name="connsiteX366" fmla="*/ 2525258 w 3024845"/>
                <a:gd name="connsiteY366" fmla="*/ 438841 h 1078499"/>
                <a:gd name="connsiteX367" fmla="*/ 2582005 w 3024845"/>
                <a:gd name="connsiteY367" fmla="*/ 428032 h 1078499"/>
                <a:gd name="connsiteX368" fmla="*/ 2582005 w 3024845"/>
                <a:gd name="connsiteY368" fmla="*/ 429113 h 1078499"/>
                <a:gd name="connsiteX369" fmla="*/ 2582005 w 3024845"/>
                <a:gd name="connsiteY369" fmla="*/ 436679 h 1078499"/>
                <a:gd name="connsiteX370" fmla="*/ 2608352 w 3024845"/>
                <a:gd name="connsiteY370" fmla="*/ 436679 h 1078499"/>
                <a:gd name="connsiteX371" fmla="*/ 2608352 w 3024845"/>
                <a:gd name="connsiteY371" fmla="*/ 691769 h 1078499"/>
                <a:gd name="connsiteX372" fmla="*/ 2630646 w 3024845"/>
                <a:gd name="connsiteY372" fmla="*/ 691769 h 1078499"/>
                <a:gd name="connsiteX373" fmla="*/ 2630646 w 3024845"/>
                <a:gd name="connsiteY373" fmla="*/ 687445 h 1078499"/>
                <a:gd name="connsiteX374" fmla="*/ 2642806 w 3024845"/>
                <a:gd name="connsiteY374" fmla="*/ 687445 h 1078499"/>
                <a:gd name="connsiteX375" fmla="*/ 2642806 w 3024845"/>
                <a:gd name="connsiteY375" fmla="*/ 691769 h 1078499"/>
                <a:gd name="connsiteX376" fmla="*/ 2667126 w 3024845"/>
                <a:gd name="connsiteY376" fmla="*/ 691769 h 1078499"/>
                <a:gd name="connsiteX377" fmla="*/ 2667126 w 3024845"/>
                <a:gd name="connsiteY377" fmla="*/ 678798 h 1078499"/>
                <a:gd name="connsiteX378" fmla="*/ 2695500 w 3024845"/>
                <a:gd name="connsiteY378" fmla="*/ 678798 h 1078499"/>
                <a:gd name="connsiteX379" fmla="*/ 2707660 w 3024845"/>
                <a:gd name="connsiteY379" fmla="*/ 674474 h 1078499"/>
                <a:gd name="connsiteX380" fmla="*/ 2727927 w 3024845"/>
                <a:gd name="connsiteY380" fmla="*/ 678798 h 1078499"/>
                <a:gd name="connsiteX381" fmla="*/ 2727927 w 3024845"/>
                <a:gd name="connsiteY381" fmla="*/ 661504 h 1078499"/>
                <a:gd name="connsiteX382" fmla="*/ 2736034 w 3024845"/>
                <a:gd name="connsiteY382" fmla="*/ 661504 h 1078499"/>
                <a:gd name="connsiteX383" fmla="*/ 2736034 w 3024845"/>
                <a:gd name="connsiteY383" fmla="*/ 648533 h 1078499"/>
                <a:gd name="connsiteX384" fmla="*/ 2792781 w 3024845"/>
                <a:gd name="connsiteY384" fmla="*/ 648533 h 1078499"/>
                <a:gd name="connsiteX385" fmla="*/ 2792781 w 3024845"/>
                <a:gd name="connsiteY385" fmla="*/ 618268 h 1078499"/>
                <a:gd name="connsiteX386" fmla="*/ 2811021 w 3024845"/>
                <a:gd name="connsiteY386" fmla="*/ 618268 h 1078499"/>
                <a:gd name="connsiteX387" fmla="*/ 2811021 w 3024845"/>
                <a:gd name="connsiteY387" fmla="*/ 611783 h 1078499"/>
                <a:gd name="connsiteX388" fmla="*/ 2823181 w 3024845"/>
                <a:gd name="connsiteY388" fmla="*/ 611783 h 1078499"/>
                <a:gd name="connsiteX389" fmla="*/ 2823181 w 3024845"/>
                <a:gd name="connsiteY389" fmla="*/ 618268 h 1078499"/>
                <a:gd name="connsiteX390" fmla="*/ 2839395 w 3024845"/>
                <a:gd name="connsiteY390" fmla="*/ 618268 h 1078499"/>
                <a:gd name="connsiteX391" fmla="*/ 2839395 w 3024845"/>
                <a:gd name="connsiteY391" fmla="*/ 667989 h 1078499"/>
                <a:gd name="connsiteX392" fmla="*/ 2871822 w 3024845"/>
                <a:gd name="connsiteY392" fmla="*/ 667989 h 1078499"/>
                <a:gd name="connsiteX393" fmla="*/ 2871822 w 3024845"/>
                <a:gd name="connsiteY393" fmla="*/ 642048 h 1078499"/>
                <a:gd name="connsiteX394" fmla="*/ 2910329 w 3024845"/>
                <a:gd name="connsiteY394" fmla="*/ 642048 h 1078499"/>
                <a:gd name="connsiteX395" fmla="*/ 2910329 w 3024845"/>
                <a:gd name="connsiteY395" fmla="*/ 611783 h 1078499"/>
                <a:gd name="connsiteX396" fmla="*/ 2958970 w 3024845"/>
                <a:gd name="connsiteY396" fmla="*/ 611783 h 1078499"/>
                <a:gd name="connsiteX397" fmla="*/ 2958970 w 3024845"/>
                <a:gd name="connsiteY397" fmla="*/ 722939 h 1078499"/>
                <a:gd name="connsiteX398" fmla="*/ 2958970 w 3024845"/>
                <a:gd name="connsiteY398" fmla="*/ 736718 h 1078499"/>
                <a:gd name="connsiteX399" fmla="*/ 3024845 w 3024845"/>
                <a:gd name="connsiteY399" fmla="*/ 736718 h 1078499"/>
                <a:gd name="connsiteX400" fmla="*/ 3024845 w 3024845"/>
                <a:gd name="connsiteY400" fmla="*/ 1078499 h 1078499"/>
                <a:gd name="connsiteX401" fmla="*/ 2054 w 3024845"/>
                <a:gd name="connsiteY401" fmla="*/ 1076166 h 1078499"/>
                <a:gd name="connsiteX402" fmla="*/ 0 w 3024845"/>
                <a:gd name="connsiteY402" fmla="*/ 642048 h 1078499"/>
                <a:gd name="connsiteX403" fmla="*/ 20267 w 3024845"/>
                <a:gd name="connsiteY403" fmla="*/ 642048 h 1078499"/>
                <a:gd name="connsiteX404" fmla="*/ 20774 w 3024845"/>
                <a:gd name="connsiteY404" fmla="*/ 640967 h 1078499"/>
                <a:gd name="connsiteX405" fmla="*/ 24320 w 3024845"/>
                <a:gd name="connsiteY405" fmla="*/ 633401 h 1078499"/>
                <a:gd name="connsiteX406" fmla="*/ 26094 w 3024845"/>
                <a:gd name="connsiteY406" fmla="*/ 633671 h 1078499"/>
                <a:gd name="connsiteX407" fmla="*/ 38507 w 3024845"/>
                <a:gd name="connsiteY407" fmla="*/ 635562 h 1078499"/>
                <a:gd name="connsiteX408" fmla="*/ 39014 w 3024845"/>
                <a:gd name="connsiteY408" fmla="*/ 636914 h 1078499"/>
                <a:gd name="connsiteX409" fmla="*/ 42560 w 3024845"/>
                <a:gd name="connsiteY409" fmla="*/ 646371 h 1078499"/>
                <a:gd name="connsiteX410" fmla="*/ 68907 w 3024845"/>
                <a:gd name="connsiteY410" fmla="*/ 648533 h 1078499"/>
                <a:gd name="connsiteX411" fmla="*/ 68907 w 3024845"/>
                <a:gd name="connsiteY411" fmla="*/ 525312 h 1078499"/>
                <a:gd name="connsiteX412" fmla="*/ 70934 w 3024845"/>
                <a:gd name="connsiteY412" fmla="*/ 525312 h 1078499"/>
                <a:gd name="connsiteX413" fmla="*/ 85121 w 3024845"/>
                <a:gd name="connsiteY413" fmla="*/ 525312 h 1078499"/>
                <a:gd name="connsiteX414" fmla="*/ 85121 w 3024845"/>
                <a:gd name="connsiteY414" fmla="*/ 389120 h 1078499"/>
                <a:gd name="connsiteX415" fmla="*/ 86894 w 3024845"/>
                <a:gd name="connsiteY415" fmla="*/ 389120 h 1078499"/>
                <a:gd name="connsiteX416" fmla="*/ 99308 w 3024845"/>
                <a:gd name="connsiteY416" fmla="*/ 389120 h 1078499"/>
                <a:gd name="connsiteX417" fmla="*/ 99308 w 3024845"/>
                <a:gd name="connsiteY417" fmla="*/ 274546 h 1078499"/>
                <a:gd name="connsiteX418" fmla="*/ 103361 w 3024845"/>
                <a:gd name="connsiteY418" fmla="*/ 246442 h 1078499"/>
                <a:gd name="connsiteX419" fmla="*/ 105388 w 3024845"/>
                <a:gd name="connsiteY419" fmla="*/ 246442 h 1078499"/>
                <a:gd name="connsiteX420" fmla="*/ 119575 w 3024845"/>
                <a:gd name="connsiteY420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2480 w 3024845"/>
                <a:gd name="connsiteY325" fmla="*/ 138353 h 1078499"/>
                <a:gd name="connsiteX326" fmla="*/ 2168560 w 3024845"/>
                <a:gd name="connsiteY326" fmla="*/ 144839 h 1078499"/>
                <a:gd name="connsiteX327" fmla="*/ 2166533 w 3024845"/>
                <a:gd name="connsiteY327" fmla="*/ 151324 h 1078499"/>
                <a:gd name="connsiteX328" fmla="*/ 2166533 w 3024845"/>
                <a:gd name="connsiteY328" fmla="*/ 229148 h 1078499"/>
                <a:gd name="connsiteX329" fmla="*/ 2168560 w 3024845"/>
                <a:gd name="connsiteY329" fmla="*/ 233472 h 1078499"/>
                <a:gd name="connsiteX330" fmla="*/ 2168560 w 3024845"/>
                <a:gd name="connsiteY330" fmla="*/ 255090 h 1078499"/>
                <a:gd name="connsiteX331" fmla="*/ 2182747 w 3024845"/>
                <a:gd name="connsiteY331" fmla="*/ 255090 h 1078499"/>
                <a:gd name="connsiteX332" fmla="*/ 2182747 w 3024845"/>
                <a:gd name="connsiteY332" fmla="*/ 272384 h 1078499"/>
                <a:gd name="connsiteX333" fmla="*/ 2190854 w 3024845"/>
                <a:gd name="connsiteY333" fmla="*/ 296163 h 1078499"/>
                <a:gd name="connsiteX334" fmla="*/ 2184774 w 3024845"/>
                <a:gd name="connsiteY334" fmla="*/ 300487 h 1078499"/>
                <a:gd name="connsiteX335" fmla="*/ 2172613 w 3024845"/>
                <a:gd name="connsiteY335" fmla="*/ 322105 h 1078499"/>
                <a:gd name="connsiteX336" fmla="*/ 2180720 w 3024845"/>
                <a:gd name="connsiteY336" fmla="*/ 575033 h 1078499"/>
                <a:gd name="connsiteX337" fmla="*/ 2245574 w 3024845"/>
                <a:gd name="connsiteY337" fmla="*/ 575033 h 1078499"/>
                <a:gd name="connsiteX338" fmla="*/ 2245574 w 3024845"/>
                <a:gd name="connsiteY338" fmla="*/ 650695 h 1078499"/>
                <a:gd name="connsiteX339" fmla="*/ 2253681 w 3024845"/>
                <a:gd name="connsiteY339" fmla="*/ 650695 h 1078499"/>
                <a:gd name="connsiteX340" fmla="*/ 2255708 w 3024845"/>
                <a:gd name="connsiteY340" fmla="*/ 644210 h 1078499"/>
                <a:gd name="connsiteX341" fmla="*/ 2261788 w 3024845"/>
                <a:gd name="connsiteY341" fmla="*/ 644210 h 1078499"/>
                <a:gd name="connsiteX342" fmla="*/ 2263815 w 3024845"/>
                <a:gd name="connsiteY342" fmla="*/ 652857 h 1078499"/>
                <a:gd name="connsiteX343" fmla="*/ 2275975 w 3024845"/>
                <a:gd name="connsiteY343" fmla="*/ 652857 h 1078499"/>
                <a:gd name="connsiteX344" fmla="*/ 2275975 w 3024845"/>
                <a:gd name="connsiteY344" fmla="*/ 646371 h 1078499"/>
                <a:gd name="connsiteX345" fmla="*/ 2298268 w 3024845"/>
                <a:gd name="connsiteY345" fmla="*/ 646371 h 1078499"/>
                <a:gd name="connsiteX346" fmla="*/ 2298268 w 3024845"/>
                <a:gd name="connsiteY346" fmla="*/ 652857 h 1078499"/>
                <a:gd name="connsiteX347" fmla="*/ 2318535 w 3024845"/>
                <a:gd name="connsiteY347" fmla="*/ 652857 h 1078499"/>
                <a:gd name="connsiteX348" fmla="*/ 2318535 w 3024845"/>
                <a:gd name="connsiteY348" fmla="*/ 698254 h 1078499"/>
                <a:gd name="connsiteX349" fmla="*/ 2332722 w 3024845"/>
                <a:gd name="connsiteY349" fmla="*/ 698254 h 1078499"/>
                <a:gd name="connsiteX350" fmla="*/ 2332722 w 3024845"/>
                <a:gd name="connsiteY350" fmla="*/ 685283 h 1078499"/>
                <a:gd name="connsiteX351" fmla="*/ 2348936 w 3024845"/>
                <a:gd name="connsiteY351" fmla="*/ 685283 h 1078499"/>
                <a:gd name="connsiteX352" fmla="*/ 2348936 w 3024845"/>
                <a:gd name="connsiteY352" fmla="*/ 505856 h 1078499"/>
                <a:gd name="connsiteX353" fmla="*/ 2355016 w 3024845"/>
                <a:gd name="connsiteY353" fmla="*/ 499370 h 1078499"/>
                <a:gd name="connsiteX354" fmla="*/ 2427977 w 3024845"/>
                <a:gd name="connsiteY354" fmla="*/ 499370 h 1078499"/>
                <a:gd name="connsiteX355" fmla="*/ 2427977 w 3024845"/>
                <a:gd name="connsiteY355" fmla="*/ 508018 h 1078499"/>
                <a:gd name="connsiteX356" fmla="*/ 2438110 w 3024845"/>
                <a:gd name="connsiteY356" fmla="*/ 508018 h 1078499"/>
                <a:gd name="connsiteX357" fmla="*/ 2438110 w 3024845"/>
                <a:gd name="connsiteY357" fmla="*/ 622592 h 1078499"/>
                <a:gd name="connsiteX358" fmla="*/ 2460404 w 3024845"/>
                <a:gd name="connsiteY358" fmla="*/ 622592 h 1078499"/>
                <a:gd name="connsiteX359" fmla="*/ 2460404 w 3024845"/>
                <a:gd name="connsiteY359" fmla="*/ 555577 h 1078499"/>
                <a:gd name="connsiteX360" fmla="*/ 2486751 w 3024845"/>
                <a:gd name="connsiteY360" fmla="*/ 555577 h 1078499"/>
                <a:gd name="connsiteX361" fmla="*/ 2490804 w 3024845"/>
                <a:gd name="connsiteY361" fmla="*/ 551253 h 1078499"/>
                <a:gd name="connsiteX362" fmla="*/ 2498911 w 3024845"/>
                <a:gd name="connsiteY362" fmla="*/ 551253 h 1078499"/>
                <a:gd name="connsiteX363" fmla="*/ 2502964 w 3024845"/>
                <a:gd name="connsiteY363" fmla="*/ 555577 h 1078499"/>
                <a:gd name="connsiteX364" fmla="*/ 2525258 w 3024845"/>
                <a:gd name="connsiteY364" fmla="*/ 555577 h 1078499"/>
                <a:gd name="connsiteX365" fmla="*/ 2525258 w 3024845"/>
                <a:gd name="connsiteY365" fmla="*/ 438841 h 1078499"/>
                <a:gd name="connsiteX366" fmla="*/ 2582005 w 3024845"/>
                <a:gd name="connsiteY366" fmla="*/ 428032 h 1078499"/>
                <a:gd name="connsiteX367" fmla="*/ 2582005 w 3024845"/>
                <a:gd name="connsiteY367" fmla="*/ 429113 h 1078499"/>
                <a:gd name="connsiteX368" fmla="*/ 2582005 w 3024845"/>
                <a:gd name="connsiteY368" fmla="*/ 436679 h 1078499"/>
                <a:gd name="connsiteX369" fmla="*/ 2608352 w 3024845"/>
                <a:gd name="connsiteY369" fmla="*/ 436679 h 1078499"/>
                <a:gd name="connsiteX370" fmla="*/ 2608352 w 3024845"/>
                <a:gd name="connsiteY370" fmla="*/ 691769 h 1078499"/>
                <a:gd name="connsiteX371" fmla="*/ 2630646 w 3024845"/>
                <a:gd name="connsiteY371" fmla="*/ 691769 h 1078499"/>
                <a:gd name="connsiteX372" fmla="*/ 2630646 w 3024845"/>
                <a:gd name="connsiteY372" fmla="*/ 687445 h 1078499"/>
                <a:gd name="connsiteX373" fmla="*/ 2642806 w 3024845"/>
                <a:gd name="connsiteY373" fmla="*/ 687445 h 1078499"/>
                <a:gd name="connsiteX374" fmla="*/ 2642806 w 3024845"/>
                <a:gd name="connsiteY374" fmla="*/ 691769 h 1078499"/>
                <a:gd name="connsiteX375" fmla="*/ 2667126 w 3024845"/>
                <a:gd name="connsiteY375" fmla="*/ 691769 h 1078499"/>
                <a:gd name="connsiteX376" fmla="*/ 2667126 w 3024845"/>
                <a:gd name="connsiteY376" fmla="*/ 678798 h 1078499"/>
                <a:gd name="connsiteX377" fmla="*/ 2695500 w 3024845"/>
                <a:gd name="connsiteY377" fmla="*/ 678798 h 1078499"/>
                <a:gd name="connsiteX378" fmla="*/ 2707660 w 3024845"/>
                <a:gd name="connsiteY378" fmla="*/ 674474 h 1078499"/>
                <a:gd name="connsiteX379" fmla="*/ 2727927 w 3024845"/>
                <a:gd name="connsiteY379" fmla="*/ 678798 h 1078499"/>
                <a:gd name="connsiteX380" fmla="*/ 2727927 w 3024845"/>
                <a:gd name="connsiteY380" fmla="*/ 661504 h 1078499"/>
                <a:gd name="connsiteX381" fmla="*/ 2736034 w 3024845"/>
                <a:gd name="connsiteY381" fmla="*/ 661504 h 1078499"/>
                <a:gd name="connsiteX382" fmla="*/ 2736034 w 3024845"/>
                <a:gd name="connsiteY382" fmla="*/ 648533 h 1078499"/>
                <a:gd name="connsiteX383" fmla="*/ 2792781 w 3024845"/>
                <a:gd name="connsiteY383" fmla="*/ 648533 h 1078499"/>
                <a:gd name="connsiteX384" fmla="*/ 2792781 w 3024845"/>
                <a:gd name="connsiteY384" fmla="*/ 618268 h 1078499"/>
                <a:gd name="connsiteX385" fmla="*/ 2811021 w 3024845"/>
                <a:gd name="connsiteY385" fmla="*/ 618268 h 1078499"/>
                <a:gd name="connsiteX386" fmla="*/ 2811021 w 3024845"/>
                <a:gd name="connsiteY386" fmla="*/ 611783 h 1078499"/>
                <a:gd name="connsiteX387" fmla="*/ 2823181 w 3024845"/>
                <a:gd name="connsiteY387" fmla="*/ 611783 h 1078499"/>
                <a:gd name="connsiteX388" fmla="*/ 2823181 w 3024845"/>
                <a:gd name="connsiteY388" fmla="*/ 618268 h 1078499"/>
                <a:gd name="connsiteX389" fmla="*/ 2839395 w 3024845"/>
                <a:gd name="connsiteY389" fmla="*/ 618268 h 1078499"/>
                <a:gd name="connsiteX390" fmla="*/ 2839395 w 3024845"/>
                <a:gd name="connsiteY390" fmla="*/ 667989 h 1078499"/>
                <a:gd name="connsiteX391" fmla="*/ 2871822 w 3024845"/>
                <a:gd name="connsiteY391" fmla="*/ 667989 h 1078499"/>
                <a:gd name="connsiteX392" fmla="*/ 2871822 w 3024845"/>
                <a:gd name="connsiteY392" fmla="*/ 642048 h 1078499"/>
                <a:gd name="connsiteX393" fmla="*/ 2910329 w 3024845"/>
                <a:gd name="connsiteY393" fmla="*/ 642048 h 1078499"/>
                <a:gd name="connsiteX394" fmla="*/ 2910329 w 3024845"/>
                <a:gd name="connsiteY394" fmla="*/ 611783 h 1078499"/>
                <a:gd name="connsiteX395" fmla="*/ 2958970 w 3024845"/>
                <a:gd name="connsiteY395" fmla="*/ 611783 h 1078499"/>
                <a:gd name="connsiteX396" fmla="*/ 2958970 w 3024845"/>
                <a:gd name="connsiteY396" fmla="*/ 722939 h 1078499"/>
                <a:gd name="connsiteX397" fmla="*/ 2958970 w 3024845"/>
                <a:gd name="connsiteY397" fmla="*/ 736718 h 1078499"/>
                <a:gd name="connsiteX398" fmla="*/ 3024845 w 3024845"/>
                <a:gd name="connsiteY398" fmla="*/ 736718 h 1078499"/>
                <a:gd name="connsiteX399" fmla="*/ 3024845 w 3024845"/>
                <a:gd name="connsiteY399" fmla="*/ 1078499 h 1078499"/>
                <a:gd name="connsiteX400" fmla="*/ 2054 w 3024845"/>
                <a:gd name="connsiteY400" fmla="*/ 1076166 h 1078499"/>
                <a:gd name="connsiteX401" fmla="*/ 0 w 3024845"/>
                <a:gd name="connsiteY401" fmla="*/ 642048 h 1078499"/>
                <a:gd name="connsiteX402" fmla="*/ 20267 w 3024845"/>
                <a:gd name="connsiteY402" fmla="*/ 642048 h 1078499"/>
                <a:gd name="connsiteX403" fmla="*/ 20774 w 3024845"/>
                <a:gd name="connsiteY403" fmla="*/ 640967 h 1078499"/>
                <a:gd name="connsiteX404" fmla="*/ 24320 w 3024845"/>
                <a:gd name="connsiteY404" fmla="*/ 633401 h 1078499"/>
                <a:gd name="connsiteX405" fmla="*/ 26094 w 3024845"/>
                <a:gd name="connsiteY405" fmla="*/ 633671 h 1078499"/>
                <a:gd name="connsiteX406" fmla="*/ 38507 w 3024845"/>
                <a:gd name="connsiteY406" fmla="*/ 635562 h 1078499"/>
                <a:gd name="connsiteX407" fmla="*/ 39014 w 3024845"/>
                <a:gd name="connsiteY407" fmla="*/ 636914 h 1078499"/>
                <a:gd name="connsiteX408" fmla="*/ 42560 w 3024845"/>
                <a:gd name="connsiteY408" fmla="*/ 646371 h 1078499"/>
                <a:gd name="connsiteX409" fmla="*/ 68907 w 3024845"/>
                <a:gd name="connsiteY409" fmla="*/ 648533 h 1078499"/>
                <a:gd name="connsiteX410" fmla="*/ 68907 w 3024845"/>
                <a:gd name="connsiteY410" fmla="*/ 525312 h 1078499"/>
                <a:gd name="connsiteX411" fmla="*/ 70934 w 3024845"/>
                <a:gd name="connsiteY411" fmla="*/ 525312 h 1078499"/>
                <a:gd name="connsiteX412" fmla="*/ 85121 w 3024845"/>
                <a:gd name="connsiteY412" fmla="*/ 525312 h 1078499"/>
                <a:gd name="connsiteX413" fmla="*/ 85121 w 3024845"/>
                <a:gd name="connsiteY413" fmla="*/ 389120 h 1078499"/>
                <a:gd name="connsiteX414" fmla="*/ 86894 w 3024845"/>
                <a:gd name="connsiteY414" fmla="*/ 389120 h 1078499"/>
                <a:gd name="connsiteX415" fmla="*/ 99308 w 3024845"/>
                <a:gd name="connsiteY415" fmla="*/ 389120 h 1078499"/>
                <a:gd name="connsiteX416" fmla="*/ 99308 w 3024845"/>
                <a:gd name="connsiteY416" fmla="*/ 274546 h 1078499"/>
                <a:gd name="connsiteX417" fmla="*/ 103361 w 3024845"/>
                <a:gd name="connsiteY417" fmla="*/ 246442 h 1078499"/>
                <a:gd name="connsiteX418" fmla="*/ 105388 w 3024845"/>
                <a:gd name="connsiteY418" fmla="*/ 246442 h 1078499"/>
                <a:gd name="connsiteX419" fmla="*/ 119575 w 3024845"/>
                <a:gd name="connsiteY419" fmla="*/ 246442 h 1078499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72613 w 3024845"/>
                <a:gd name="connsiteY334" fmla="*/ 302649 h 1059043"/>
                <a:gd name="connsiteX335" fmla="*/ 2180720 w 3024845"/>
                <a:gd name="connsiteY335" fmla="*/ 555577 h 1059043"/>
                <a:gd name="connsiteX336" fmla="*/ 2245574 w 3024845"/>
                <a:gd name="connsiteY336" fmla="*/ 555577 h 1059043"/>
                <a:gd name="connsiteX337" fmla="*/ 2245574 w 3024845"/>
                <a:gd name="connsiteY337" fmla="*/ 631239 h 1059043"/>
                <a:gd name="connsiteX338" fmla="*/ 2253681 w 3024845"/>
                <a:gd name="connsiteY338" fmla="*/ 631239 h 1059043"/>
                <a:gd name="connsiteX339" fmla="*/ 2255708 w 3024845"/>
                <a:gd name="connsiteY339" fmla="*/ 624754 h 1059043"/>
                <a:gd name="connsiteX340" fmla="*/ 2261788 w 3024845"/>
                <a:gd name="connsiteY340" fmla="*/ 624754 h 1059043"/>
                <a:gd name="connsiteX341" fmla="*/ 2263815 w 3024845"/>
                <a:gd name="connsiteY341" fmla="*/ 633401 h 1059043"/>
                <a:gd name="connsiteX342" fmla="*/ 2275975 w 3024845"/>
                <a:gd name="connsiteY342" fmla="*/ 633401 h 1059043"/>
                <a:gd name="connsiteX343" fmla="*/ 2275975 w 3024845"/>
                <a:gd name="connsiteY343" fmla="*/ 626915 h 1059043"/>
                <a:gd name="connsiteX344" fmla="*/ 2298268 w 3024845"/>
                <a:gd name="connsiteY344" fmla="*/ 626915 h 1059043"/>
                <a:gd name="connsiteX345" fmla="*/ 2298268 w 3024845"/>
                <a:gd name="connsiteY345" fmla="*/ 633401 h 1059043"/>
                <a:gd name="connsiteX346" fmla="*/ 2318535 w 3024845"/>
                <a:gd name="connsiteY346" fmla="*/ 633401 h 1059043"/>
                <a:gd name="connsiteX347" fmla="*/ 2318535 w 3024845"/>
                <a:gd name="connsiteY347" fmla="*/ 678798 h 1059043"/>
                <a:gd name="connsiteX348" fmla="*/ 2332722 w 3024845"/>
                <a:gd name="connsiteY348" fmla="*/ 678798 h 1059043"/>
                <a:gd name="connsiteX349" fmla="*/ 2332722 w 3024845"/>
                <a:gd name="connsiteY349" fmla="*/ 665827 h 1059043"/>
                <a:gd name="connsiteX350" fmla="*/ 2348936 w 3024845"/>
                <a:gd name="connsiteY350" fmla="*/ 665827 h 1059043"/>
                <a:gd name="connsiteX351" fmla="*/ 2348936 w 3024845"/>
                <a:gd name="connsiteY351" fmla="*/ 486400 h 1059043"/>
                <a:gd name="connsiteX352" fmla="*/ 2355016 w 3024845"/>
                <a:gd name="connsiteY352" fmla="*/ 479914 h 1059043"/>
                <a:gd name="connsiteX353" fmla="*/ 2427977 w 3024845"/>
                <a:gd name="connsiteY353" fmla="*/ 479914 h 1059043"/>
                <a:gd name="connsiteX354" fmla="*/ 2427977 w 3024845"/>
                <a:gd name="connsiteY354" fmla="*/ 488562 h 1059043"/>
                <a:gd name="connsiteX355" fmla="*/ 2438110 w 3024845"/>
                <a:gd name="connsiteY355" fmla="*/ 488562 h 1059043"/>
                <a:gd name="connsiteX356" fmla="*/ 2438110 w 3024845"/>
                <a:gd name="connsiteY356" fmla="*/ 603136 h 1059043"/>
                <a:gd name="connsiteX357" fmla="*/ 2460404 w 3024845"/>
                <a:gd name="connsiteY357" fmla="*/ 603136 h 1059043"/>
                <a:gd name="connsiteX358" fmla="*/ 2460404 w 3024845"/>
                <a:gd name="connsiteY358" fmla="*/ 536121 h 1059043"/>
                <a:gd name="connsiteX359" fmla="*/ 2486751 w 3024845"/>
                <a:gd name="connsiteY359" fmla="*/ 536121 h 1059043"/>
                <a:gd name="connsiteX360" fmla="*/ 2490804 w 3024845"/>
                <a:gd name="connsiteY360" fmla="*/ 531797 h 1059043"/>
                <a:gd name="connsiteX361" fmla="*/ 2498911 w 3024845"/>
                <a:gd name="connsiteY361" fmla="*/ 531797 h 1059043"/>
                <a:gd name="connsiteX362" fmla="*/ 2502964 w 3024845"/>
                <a:gd name="connsiteY362" fmla="*/ 536121 h 1059043"/>
                <a:gd name="connsiteX363" fmla="*/ 2525258 w 3024845"/>
                <a:gd name="connsiteY363" fmla="*/ 536121 h 1059043"/>
                <a:gd name="connsiteX364" fmla="*/ 2525258 w 3024845"/>
                <a:gd name="connsiteY364" fmla="*/ 419385 h 1059043"/>
                <a:gd name="connsiteX365" fmla="*/ 2582005 w 3024845"/>
                <a:gd name="connsiteY365" fmla="*/ 408576 h 1059043"/>
                <a:gd name="connsiteX366" fmla="*/ 2582005 w 3024845"/>
                <a:gd name="connsiteY366" fmla="*/ 409657 h 1059043"/>
                <a:gd name="connsiteX367" fmla="*/ 2582005 w 3024845"/>
                <a:gd name="connsiteY367" fmla="*/ 417223 h 1059043"/>
                <a:gd name="connsiteX368" fmla="*/ 2608352 w 3024845"/>
                <a:gd name="connsiteY368" fmla="*/ 417223 h 1059043"/>
                <a:gd name="connsiteX369" fmla="*/ 2608352 w 3024845"/>
                <a:gd name="connsiteY369" fmla="*/ 672313 h 1059043"/>
                <a:gd name="connsiteX370" fmla="*/ 2630646 w 3024845"/>
                <a:gd name="connsiteY370" fmla="*/ 672313 h 1059043"/>
                <a:gd name="connsiteX371" fmla="*/ 2630646 w 3024845"/>
                <a:gd name="connsiteY371" fmla="*/ 667989 h 1059043"/>
                <a:gd name="connsiteX372" fmla="*/ 2642806 w 3024845"/>
                <a:gd name="connsiteY372" fmla="*/ 667989 h 1059043"/>
                <a:gd name="connsiteX373" fmla="*/ 2642806 w 3024845"/>
                <a:gd name="connsiteY373" fmla="*/ 672313 h 1059043"/>
                <a:gd name="connsiteX374" fmla="*/ 2667126 w 3024845"/>
                <a:gd name="connsiteY374" fmla="*/ 672313 h 1059043"/>
                <a:gd name="connsiteX375" fmla="*/ 2667126 w 3024845"/>
                <a:gd name="connsiteY375" fmla="*/ 659342 h 1059043"/>
                <a:gd name="connsiteX376" fmla="*/ 2695500 w 3024845"/>
                <a:gd name="connsiteY376" fmla="*/ 659342 h 1059043"/>
                <a:gd name="connsiteX377" fmla="*/ 2707660 w 3024845"/>
                <a:gd name="connsiteY377" fmla="*/ 655018 h 1059043"/>
                <a:gd name="connsiteX378" fmla="*/ 2727927 w 3024845"/>
                <a:gd name="connsiteY378" fmla="*/ 659342 h 1059043"/>
                <a:gd name="connsiteX379" fmla="*/ 2727927 w 3024845"/>
                <a:gd name="connsiteY379" fmla="*/ 642048 h 1059043"/>
                <a:gd name="connsiteX380" fmla="*/ 2736034 w 3024845"/>
                <a:gd name="connsiteY380" fmla="*/ 642048 h 1059043"/>
                <a:gd name="connsiteX381" fmla="*/ 2736034 w 3024845"/>
                <a:gd name="connsiteY381" fmla="*/ 629077 h 1059043"/>
                <a:gd name="connsiteX382" fmla="*/ 2792781 w 3024845"/>
                <a:gd name="connsiteY382" fmla="*/ 629077 h 1059043"/>
                <a:gd name="connsiteX383" fmla="*/ 2792781 w 3024845"/>
                <a:gd name="connsiteY383" fmla="*/ 598812 h 1059043"/>
                <a:gd name="connsiteX384" fmla="*/ 2811021 w 3024845"/>
                <a:gd name="connsiteY384" fmla="*/ 598812 h 1059043"/>
                <a:gd name="connsiteX385" fmla="*/ 2811021 w 3024845"/>
                <a:gd name="connsiteY385" fmla="*/ 592327 h 1059043"/>
                <a:gd name="connsiteX386" fmla="*/ 2823181 w 3024845"/>
                <a:gd name="connsiteY386" fmla="*/ 592327 h 1059043"/>
                <a:gd name="connsiteX387" fmla="*/ 2823181 w 3024845"/>
                <a:gd name="connsiteY387" fmla="*/ 598812 h 1059043"/>
                <a:gd name="connsiteX388" fmla="*/ 2839395 w 3024845"/>
                <a:gd name="connsiteY388" fmla="*/ 598812 h 1059043"/>
                <a:gd name="connsiteX389" fmla="*/ 2839395 w 3024845"/>
                <a:gd name="connsiteY389" fmla="*/ 648533 h 1059043"/>
                <a:gd name="connsiteX390" fmla="*/ 2871822 w 3024845"/>
                <a:gd name="connsiteY390" fmla="*/ 648533 h 1059043"/>
                <a:gd name="connsiteX391" fmla="*/ 2871822 w 3024845"/>
                <a:gd name="connsiteY391" fmla="*/ 622592 h 1059043"/>
                <a:gd name="connsiteX392" fmla="*/ 2910329 w 3024845"/>
                <a:gd name="connsiteY392" fmla="*/ 622592 h 1059043"/>
                <a:gd name="connsiteX393" fmla="*/ 2910329 w 3024845"/>
                <a:gd name="connsiteY393" fmla="*/ 592327 h 1059043"/>
                <a:gd name="connsiteX394" fmla="*/ 2958970 w 3024845"/>
                <a:gd name="connsiteY394" fmla="*/ 592327 h 1059043"/>
                <a:gd name="connsiteX395" fmla="*/ 2958970 w 3024845"/>
                <a:gd name="connsiteY395" fmla="*/ 703483 h 1059043"/>
                <a:gd name="connsiteX396" fmla="*/ 2958970 w 3024845"/>
                <a:gd name="connsiteY396" fmla="*/ 717262 h 1059043"/>
                <a:gd name="connsiteX397" fmla="*/ 3024845 w 3024845"/>
                <a:gd name="connsiteY397" fmla="*/ 717262 h 1059043"/>
                <a:gd name="connsiteX398" fmla="*/ 3024845 w 3024845"/>
                <a:gd name="connsiteY398" fmla="*/ 1059043 h 1059043"/>
                <a:gd name="connsiteX399" fmla="*/ 2054 w 3024845"/>
                <a:gd name="connsiteY399" fmla="*/ 1056710 h 1059043"/>
                <a:gd name="connsiteX400" fmla="*/ 0 w 3024845"/>
                <a:gd name="connsiteY400" fmla="*/ 622592 h 1059043"/>
                <a:gd name="connsiteX401" fmla="*/ 20267 w 3024845"/>
                <a:gd name="connsiteY401" fmla="*/ 622592 h 1059043"/>
                <a:gd name="connsiteX402" fmla="*/ 20774 w 3024845"/>
                <a:gd name="connsiteY402" fmla="*/ 621511 h 1059043"/>
                <a:gd name="connsiteX403" fmla="*/ 24320 w 3024845"/>
                <a:gd name="connsiteY403" fmla="*/ 613945 h 1059043"/>
                <a:gd name="connsiteX404" fmla="*/ 26094 w 3024845"/>
                <a:gd name="connsiteY404" fmla="*/ 614215 h 1059043"/>
                <a:gd name="connsiteX405" fmla="*/ 38507 w 3024845"/>
                <a:gd name="connsiteY405" fmla="*/ 616106 h 1059043"/>
                <a:gd name="connsiteX406" fmla="*/ 39014 w 3024845"/>
                <a:gd name="connsiteY406" fmla="*/ 617458 h 1059043"/>
                <a:gd name="connsiteX407" fmla="*/ 42560 w 3024845"/>
                <a:gd name="connsiteY407" fmla="*/ 626915 h 1059043"/>
                <a:gd name="connsiteX408" fmla="*/ 68907 w 3024845"/>
                <a:gd name="connsiteY408" fmla="*/ 629077 h 1059043"/>
                <a:gd name="connsiteX409" fmla="*/ 68907 w 3024845"/>
                <a:gd name="connsiteY409" fmla="*/ 505856 h 1059043"/>
                <a:gd name="connsiteX410" fmla="*/ 70934 w 3024845"/>
                <a:gd name="connsiteY410" fmla="*/ 505856 h 1059043"/>
                <a:gd name="connsiteX411" fmla="*/ 85121 w 3024845"/>
                <a:gd name="connsiteY411" fmla="*/ 505856 h 1059043"/>
                <a:gd name="connsiteX412" fmla="*/ 85121 w 3024845"/>
                <a:gd name="connsiteY412" fmla="*/ 369664 h 1059043"/>
                <a:gd name="connsiteX413" fmla="*/ 86894 w 3024845"/>
                <a:gd name="connsiteY413" fmla="*/ 369664 h 1059043"/>
                <a:gd name="connsiteX414" fmla="*/ 99308 w 3024845"/>
                <a:gd name="connsiteY414" fmla="*/ 369664 h 1059043"/>
                <a:gd name="connsiteX415" fmla="*/ 99308 w 3024845"/>
                <a:gd name="connsiteY415" fmla="*/ 255090 h 1059043"/>
                <a:gd name="connsiteX416" fmla="*/ 103361 w 3024845"/>
                <a:gd name="connsiteY416" fmla="*/ 226986 h 1059043"/>
                <a:gd name="connsiteX417" fmla="*/ 105388 w 3024845"/>
                <a:gd name="connsiteY417" fmla="*/ 226986 h 1059043"/>
                <a:gd name="connsiteX418" fmla="*/ 119575 w 3024845"/>
                <a:gd name="connsiteY41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80720 w 3024845"/>
                <a:gd name="connsiteY334" fmla="*/ 555577 h 1059043"/>
                <a:gd name="connsiteX335" fmla="*/ 2245574 w 3024845"/>
                <a:gd name="connsiteY335" fmla="*/ 555577 h 1059043"/>
                <a:gd name="connsiteX336" fmla="*/ 2245574 w 3024845"/>
                <a:gd name="connsiteY336" fmla="*/ 631239 h 1059043"/>
                <a:gd name="connsiteX337" fmla="*/ 2253681 w 3024845"/>
                <a:gd name="connsiteY337" fmla="*/ 631239 h 1059043"/>
                <a:gd name="connsiteX338" fmla="*/ 2255708 w 3024845"/>
                <a:gd name="connsiteY338" fmla="*/ 624754 h 1059043"/>
                <a:gd name="connsiteX339" fmla="*/ 2261788 w 3024845"/>
                <a:gd name="connsiteY339" fmla="*/ 624754 h 1059043"/>
                <a:gd name="connsiteX340" fmla="*/ 2263815 w 3024845"/>
                <a:gd name="connsiteY340" fmla="*/ 633401 h 1059043"/>
                <a:gd name="connsiteX341" fmla="*/ 2275975 w 3024845"/>
                <a:gd name="connsiteY341" fmla="*/ 633401 h 1059043"/>
                <a:gd name="connsiteX342" fmla="*/ 2275975 w 3024845"/>
                <a:gd name="connsiteY342" fmla="*/ 626915 h 1059043"/>
                <a:gd name="connsiteX343" fmla="*/ 2298268 w 3024845"/>
                <a:gd name="connsiteY343" fmla="*/ 626915 h 1059043"/>
                <a:gd name="connsiteX344" fmla="*/ 2298268 w 3024845"/>
                <a:gd name="connsiteY344" fmla="*/ 633401 h 1059043"/>
                <a:gd name="connsiteX345" fmla="*/ 2318535 w 3024845"/>
                <a:gd name="connsiteY345" fmla="*/ 633401 h 1059043"/>
                <a:gd name="connsiteX346" fmla="*/ 2318535 w 3024845"/>
                <a:gd name="connsiteY346" fmla="*/ 678798 h 1059043"/>
                <a:gd name="connsiteX347" fmla="*/ 2332722 w 3024845"/>
                <a:gd name="connsiteY347" fmla="*/ 678798 h 1059043"/>
                <a:gd name="connsiteX348" fmla="*/ 2332722 w 3024845"/>
                <a:gd name="connsiteY348" fmla="*/ 665827 h 1059043"/>
                <a:gd name="connsiteX349" fmla="*/ 2348936 w 3024845"/>
                <a:gd name="connsiteY349" fmla="*/ 665827 h 1059043"/>
                <a:gd name="connsiteX350" fmla="*/ 2348936 w 3024845"/>
                <a:gd name="connsiteY350" fmla="*/ 486400 h 1059043"/>
                <a:gd name="connsiteX351" fmla="*/ 2355016 w 3024845"/>
                <a:gd name="connsiteY351" fmla="*/ 479914 h 1059043"/>
                <a:gd name="connsiteX352" fmla="*/ 2427977 w 3024845"/>
                <a:gd name="connsiteY352" fmla="*/ 479914 h 1059043"/>
                <a:gd name="connsiteX353" fmla="*/ 2427977 w 3024845"/>
                <a:gd name="connsiteY353" fmla="*/ 488562 h 1059043"/>
                <a:gd name="connsiteX354" fmla="*/ 2438110 w 3024845"/>
                <a:gd name="connsiteY354" fmla="*/ 488562 h 1059043"/>
                <a:gd name="connsiteX355" fmla="*/ 2438110 w 3024845"/>
                <a:gd name="connsiteY355" fmla="*/ 603136 h 1059043"/>
                <a:gd name="connsiteX356" fmla="*/ 2460404 w 3024845"/>
                <a:gd name="connsiteY356" fmla="*/ 603136 h 1059043"/>
                <a:gd name="connsiteX357" fmla="*/ 2460404 w 3024845"/>
                <a:gd name="connsiteY357" fmla="*/ 536121 h 1059043"/>
                <a:gd name="connsiteX358" fmla="*/ 2486751 w 3024845"/>
                <a:gd name="connsiteY358" fmla="*/ 536121 h 1059043"/>
                <a:gd name="connsiteX359" fmla="*/ 2490804 w 3024845"/>
                <a:gd name="connsiteY359" fmla="*/ 531797 h 1059043"/>
                <a:gd name="connsiteX360" fmla="*/ 2498911 w 3024845"/>
                <a:gd name="connsiteY360" fmla="*/ 531797 h 1059043"/>
                <a:gd name="connsiteX361" fmla="*/ 2502964 w 3024845"/>
                <a:gd name="connsiteY361" fmla="*/ 536121 h 1059043"/>
                <a:gd name="connsiteX362" fmla="*/ 2525258 w 3024845"/>
                <a:gd name="connsiteY362" fmla="*/ 536121 h 1059043"/>
                <a:gd name="connsiteX363" fmla="*/ 2525258 w 3024845"/>
                <a:gd name="connsiteY363" fmla="*/ 419385 h 1059043"/>
                <a:gd name="connsiteX364" fmla="*/ 2582005 w 3024845"/>
                <a:gd name="connsiteY364" fmla="*/ 408576 h 1059043"/>
                <a:gd name="connsiteX365" fmla="*/ 2582005 w 3024845"/>
                <a:gd name="connsiteY365" fmla="*/ 409657 h 1059043"/>
                <a:gd name="connsiteX366" fmla="*/ 2582005 w 3024845"/>
                <a:gd name="connsiteY366" fmla="*/ 417223 h 1059043"/>
                <a:gd name="connsiteX367" fmla="*/ 2608352 w 3024845"/>
                <a:gd name="connsiteY367" fmla="*/ 417223 h 1059043"/>
                <a:gd name="connsiteX368" fmla="*/ 2608352 w 3024845"/>
                <a:gd name="connsiteY368" fmla="*/ 672313 h 1059043"/>
                <a:gd name="connsiteX369" fmla="*/ 2630646 w 3024845"/>
                <a:gd name="connsiteY369" fmla="*/ 672313 h 1059043"/>
                <a:gd name="connsiteX370" fmla="*/ 2630646 w 3024845"/>
                <a:gd name="connsiteY370" fmla="*/ 667989 h 1059043"/>
                <a:gd name="connsiteX371" fmla="*/ 2642806 w 3024845"/>
                <a:gd name="connsiteY371" fmla="*/ 667989 h 1059043"/>
                <a:gd name="connsiteX372" fmla="*/ 2642806 w 3024845"/>
                <a:gd name="connsiteY372" fmla="*/ 672313 h 1059043"/>
                <a:gd name="connsiteX373" fmla="*/ 2667126 w 3024845"/>
                <a:gd name="connsiteY373" fmla="*/ 672313 h 1059043"/>
                <a:gd name="connsiteX374" fmla="*/ 2667126 w 3024845"/>
                <a:gd name="connsiteY374" fmla="*/ 659342 h 1059043"/>
                <a:gd name="connsiteX375" fmla="*/ 2695500 w 3024845"/>
                <a:gd name="connsiteY375" fmla="*/ 659342 h 1059043"/>
                <a:gd name="connsiteX376" fmla="*/ 2707660 w 3024845"/>
                <a:gd name="connsiteY376" fmla="*/ 655018 h 1059043"/>
                <a:gd name="connsiteX377" fmla="*/ 2727927 w 3024845"/>
                <a:gd name="connsiteY377" fmla="*/ 659342 h 1059043"/>
                <a:gd name="connsiteX378" fmla="*/ 2727927 w 3024845"/>
                <a:gd name="connsiteY378" fmla="*/ 642048 h 1059043"/>
                <a:gd name="connsiteX379" fmla="*/ 2736034 w 3024845"/>
                <a:gd name="connsiteY379" fmla="*/ 642048 h 1059043"/>
                <a:gd name="connsiteX380" fmla="*/ 2736034 w 3024845"/>
                <a:gd name="connsiteY380" fmla="*/ 629077 h 1059043"/>
                <a:gd name="connsiteX381" fmla="*/ 2792781 w 3024845"/>
                <a:gd name="connsiteY381" fmla="*/ 629077 h 1059043"/>
                <a:gd name="connsiteX382" fmla="*/ 2792781 w 3024845"/>
                <a:gd name="connsiteY382" fmla="*/ 598812 h 1059043"/>
                <a:gd name="connsiteX383" fmla="*/ 2811021 w 3024845"/>
                <a:gd name="connsiteY383" fmla="*/ 598812 h 1059043"/>
                <a:gd name="connsiteX384" fmla="*/ 2811021 w 3024845"/>
                <a:gd name="connsiteY384" fmla="*/ 592327 h 1059043"/>
                <a:gd name="connsiteX385" fmla="*/ 2823181 w 3024845"/>
                <a:gd name="connsiteY385" fmla="*/ 592327 h 1059043"/>
                <a:gd name="connsiteX386" fmla="*/ 2823181 w 3024845"/>
                <a:gd name="connsiteY386" fmla="*/ 598812 h 1059043"/>
                <a:gd name="connsiteX387" fmla="*/ 2839395 w 3024845"/>
                <a:gd name="connsiteY387" fmla="*/ 598812 h 1059043"/>
                <a:gd name="connsiteX388" fmla="*/ 2839395 w 3024845"/>
                <a:gd name="connsiteY388" fmla="*/ 648533 h 1059043"/>
                <a:gd name="connsiteX389" fmla="*/ 2871822 w 3024845"/>
                <a:gd name="connsiteY389" fmla="*/ 648533 h 1059043"/>
                <a:gd name="connsiteX390" fmla="*/ 2871822 w 3024845"/>
                <a:gd name="connsiteY390" fmla="*/ 622592 h 1059043"/>
                <a:gd name="connsiteX391" fmla="*/ 2910329 w 3024845"/>
                <a:gd name="connsiteY391" fmla="*/ 622592 h 1059043"/>
                <a:gd name="connsiteX392" fmla="*/ 2910329 w 3024845"/>
                <a:gd name="connsiteY392" fmla="*/ 592327 h 1059043"/>
                <a:gd name="connsiteX393" fmla="*/ 2958970 w 3024845"/>
                <a:gd name="connsiteY393" fmla="*/ 592327 h 1059043"/>
                <a:gd name="connsiteX394" fmla="*/ 2958970 w 3024845"/>
                <a:gd name="connsiteY394" fmla="*/ 703483 h 1059043"/>
                <a:gd name="connsiteX395" fmla="*/ 2958970 w 3024845"/>
                <a:gd name="connsiteY395" fmla="*/ 717262 h 1059043"/>
                <a:gd name="connsiteX396" fmla="*/ 3024845 w 3024845"/>
                <a:gd name="connsiteY396" fmla="*/ 717262 h 1059043"/>
                <a:gd name="connsiteX397" fmla="*/ 3024845 w 3024845"/>
                <a:gd name="connsiteY397" fmla="*/ 1059043 h 1059043"/>
                <a:gd name="connsiteX398" fmla="*/ 2054 w 3024845"/>
                <a:gd name="connsiteY398" fmla="*/ 1056710 h 1059043"/>
                <a:gd name="connsiteX399" fmla="*/ 0 w 3024845"/>
                <a:gd name="connsiteY399" fmla="*/ 622592 h 1059043"/>
                <a:gd name="connsiteX400" fmla="*/ 20267 w 3024845"/>
                <a:gd name="connsiteY400" fmla="*/ 622592 h 1059043"/>
                <a:gd name="connsiteX401" fmla="*/ 20774 w 3024845"/>
                <a:gd name="connsiteY401" fmla="*/ 621511 h 1059043"/>
                <a:gd name="connsiteX402" fmla="*/ 24320 w 3024845"/>
                <a:gd name="connsiteY402" fmla="*/ 613945 h 1059043"/>
                <a:gd name="connsiteX403" fmla="*/ 26094 w 3024845"/>
                <a:gd name="connsiteY403" fmla="*/ 614215 h 1059043"/>
                <a:gd name="connsiteX404" fmla="*/ 38507 w 3024845"/>
                <a:gd name="connsiteY404" fmla="*/ 616106 h 1059043"/>
                <a:gd name="connsiteX405" fmla="*/ 39014 w 3024845"/>
                <a:gd name="connsiteY405" fmla="*/ 617458 h 1059043"/>
                <a:gd name="connsiteX406" fmla="*/ 42560 w 3024845"/>
                <a:gd name="connsiteY406" fmla="*/ 626915 h 1059043"/>
                <a:gd name="connsiteX407" fmla="*/ 68907 w 3024845"/>
                <a:gd name="connsiteY407" fmla="*/ 629077 h 1059043"/>
                <a:gd name="connsiteX408" fmla="*/ 68907 w 3024845"/>
                <a:gd name="connsiteY408" fmla="*/ 505856 h 1059043"/>
                <a:gd name="connsiteX409" fmla="*/ 70934 w 3024845"/>
                <a:gd name="connsiteY409" fmla="*/ 505856 h 1059043"/>
                <a:gd name="connsiteX410" fmla="*/ 85121 w 3024845"/>
                <a:gd name="connsiteY410" fmla="*/ 505856 h 1059043"/>
                <a:gd name="connsiteX411" fmla="*/ 85121 w 3024845"/>
                <a:gd name="connsiteY411" fmla="*/ 369664 h 1059043"/>
                <a:gd name="connsiteX412" fmla="*/ 86894 w 3024845"/>
                <a:gd name="connsiteY412" fmla="*/ 369664 h 1059043"/>
                <a:gd name="connsiteX413" fmla="*/ 99308 w 3024845"/>
                <a:gd name="connsiteY413" fmla="*/ 369664 h 1059043"/>
                <a:gd name="connsiteX414" fmla="*/ 99308 w 3024845"/>
                <a:gd name="connsiteY414" fmla="*/ 255090 h 1059043"/>
                <a:gd name="connsiteX415" fmla="*/ 103361 w 3024845"/>
                <a:gd name="connsiteY415" fmla="*/ 226986 h 1059043"/>
                <a:gd name="connsiteX416" fmla="*/ 105388 w 3024845"/>
                <a:gd name="connsiteY416" fmla="*/ 226986 h 1059043"/>
                <a:gd name="connsiteX417" fmla="*/ 119575 w 3024845"/>
                <a:gd name="connsiteY41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0720 w 3024845"/>
                <a:gd name="connsiteY333" fmla="*/ 555577 h 1059043"/>
                <a:gd name="connsiteX334" fmla="*/ 2245574 w 3024845"/>
                <a:gd name="connsiteY334" fmla="*/ 555577 h 1059043"/>
                <a:gd name="connsiteX335" fmla="*/ 2245574 w 3024845"/>
                <a:gd name="connsiteY335" fmla="*/ 631239 h 1059043"/>
                <a:gd name="connsiteX336" fmla="*/ 2253681 w 3024845"/>
                <a:gd name="connsiteY336" fmla="*/ 631239 h 1059043"/>
                <a:gd name="connsiteX337" fmla="*/ 2255708 w 3024845"/>
                <a:gd name="connsiteY337" fmla="*/ 624754 h 1059043"/>
                <a:gd name="connsiteX338" fmla="*/ 2261788 w 3024845"/>
                <a:gd name="connsiteY338" fmla="*/ 624754 h 1059043"/>
                <a:gd name="connsiteX339" fmla="*/ 2263815 w 3024845"/>
                <a:gd name="connsiteY339" fmla="*/ 633401 h 1059043"/>
                <a:gd name="connsiteX340" fmla="*/ 2275975 w 3024845"/>
                <a:gd name="connsiteY340" fmla="*/ 633401 h 1059043"/>
                <a:gd name="connsiteX341" fmla="*/ 2275975 w 3024845"/>
                <a:gd name="connsiteY341" fmla="*/ 626915 h 1059043"/>
                <a:gd name="connsiteX342" fmla="*/ 2298268 w 3024845"/>
                <a:gd name="connsiteY342" fmla="*/ 626915 h 1059043"/>
                <a:gd name="connsiteX343" fmla="*/ 2298268 w 3024845"/>
                <a:gd name="connsiteY343" fmla="*/ 633401 h 1059043"/>
                <a:gd name="connsiteX344" fmla="*/ 2318535 w 3024845"/>
                <a:gd name="connsiteY344" fmla="*/ 633401 h 1059043"/>
                <a:gd name="connsiteX345" fmla="*/ 2318535 w 3024845"/>
                <a:gd name="connsiteY345" fmla="*/ 678798 h 1059043"/>
                <a:gd name="connsiteX346" fmla="*/ 2332722 w 3024845"/>
                <a:gd name="connsiteY346" fmla="*/ 678798 h 1059043"/>
                <a:gd name="connsiteX347" fmla="*/ 2332722 w 3024845"/>
                <a:gd name="connsiteY347" fmla="*/ 665827 h 1059043"/>
                <a:gd name="connsiteX348" fmla="*/ 2348936 w 3024845"/>
                <a:gd name="connsiteY348" fmla="*/ 665827 h 1059043"/>
                <a:gd name="connsiteX349" fmla="*/ 2348936 w 3024845"/>
                <a:gd name="connsiteY349" fmla="*/ 486400 h 1059043"/>
                <a:gd name="connsiteX350" fmla="*/ 2355016 w 3024845"/>
                <a:gd name="connsiteY350" fmla="*/ 479914 h 1059043"/>
                <a:gd name="connsiteX351" fmla="*/ 2427977 w 3024845"/>
                <a:gd name="connsiteY351" fmla="*/ 479914 h 1059043"/>
                <a:gd name="connsiteX352" fmla="*/ 2427977 w 3024845"/>
                <a:gd name="connsiteY352" fmla="*/ 488562 h 1059043"/>
                <a:gd name="connsiteX353" fmla="*/ 2438110 w 3024845"/>
                <a:gd name="connsiteY353" fmla="*/ 488562 h 1059043"/>
                <a:gd name="connsiteX354" fmla="*/ 2438110 w 3024845"/>
                <a:gd name="connsiteY354" fmla="*/ 603136 h 1059043"/>
                <a:gd name="connsiteX355" fmla="*/ 2460404 w 3024845"/>
                <a:gd name="connsiteY355" fmla="*/ 603136 h 1059043"/>
                <a:gd name="connsiteX356" fmla="*/ 2460404 w 3024845"/>
                <a:gd name="connsiteY356" fmla="*/ 536121 h 1059043"/>
                <a:gd name="connsiteX357" fmla="*/ 2486751 w 3024845"/>
                <a:gd name="connsiteY357" fmla="*/ 536121 h 1059043"/>
                <a:gd name="connsiteX358" fmla="*/ 2490804 w 3024845"/>
                <a:gd name="connsiteY358" fmla="*/ 531797 h 1059043"/>
                <a:gd name="connsiteX359" fmla="*/ 2498911 w 3024845"/>
                <a:gd name="connsiteY359" fmla="*/ 531797 h 1059043"/>
                <a:gd name="connsiteX360" fmla="*/ 2502964 w 3024845"/>
                <a:gd name="connsiteY360" fmla="*/ 536121 h 1059043"/>
                <a:gd name="connsiteX361" fmla="*/ 2525258 w 3024845"/>
                <a:gd name="connsiteY361" fmla="*/ 536121 h 1059043"/>
                <a:gd name="connsiteX362" fmla="*/ 2525258 w 3024845"/>
                <a:gd name="connsiteY362" fmla="*/ 419385 h 1059043"/>
                <a:gd name="connsiteX363" fmla="*/ 2582005 w 3024845"/>
                <a:gd name="connsiteY363" fmla="*/ 408576 h 1059043"/>
                <a:gd name="connsiteX364" fmla="*/ 2582005 w 3024845"/>
                <a:gd name="connsiteY364" fmla="*/ 409657 h 1059043"/>
                <a:gd name="connsiteX365" fmla="*/ 2582005 w 3024845"/>
                <a:gd name="connsiteY365" fmla="*/ 417223 h 1059043"/>
                <a:gd name="connsiteX366" fmla="*/ 2608352 w 3024845"/>
                <a:gd name="connsiteY366" fmla="*/ 417223 h 1059043"/>
                <a:gd name="connsiteX367" fmla="*/ 2608352 w 3024845"/>
                <a:gd name="connsiteY367" fmla="*/ 672313 h 1059043"/>
                <a:gd name="connsiteX368" fmla="*/ 2630646 w 3024845"/>
                <a:gd name="connsiteY368" fmla="*/ 672313 h 1059043"/>
                <a:gd name="connsiteX369" fmla="*/ 2630646 w 3024845"/>
                <a:gd name="connsiteY369" fmla="*/ 667989 h 1059043"/>
                <a:gd name="connsiteX370" fmla="*/ 2642806 w 3024845"/>
                <a:gd name="connsiteY370" fmla="*/ 667989 h 1059043"/>
                <a:gd name="connsiteX371" fmla="*/ 2642806 w 3024845"/>
                <a:gd name="connsiteY371" fmla="*/ 672313 h 1059043"/>
                <a:gd name="connsiteX372" fmla="*/ 2667126 w 3024845"/>
                <a:gd name="connsiteY372" fmla="*/ 672313 h 1059043"/>
                <a:gd name="connsiteX373" fmla="*/ 2667126 w 3024845"/>
                <a:gd name="connsiteY373" fmla="*/ 659342 h 1059043"/>
                <a:gd name="connsiteX374" fmla="*/ 2695500 w 3024845"/>
                <a:gd name="connsiteY374" fmla="*/ 659342 h 1059043"/>
                <a:gd name="connsiteX375" fmla="*/ 2707660 w 3024845"/>
                <a:gd name="connsiteY375" fmla="*/ 655018 h 1059043"/>
                <a:gd name="connsiteX376" fmla="*/ 2727927 w 3024845"/>
                <a:gd name="connsiteY376" fmla="*/ 659342 h 1059043"/>
                <a:gd name="connsiteX377" fmla="*/ 2727927 w 3024845"/>
                <a:gd name="connsiteY377" fmla="*/ 642048 h 1059043"/>
                <a:gd name="connsiteX378" fmla="*/ 2736034 w 3024845"/>
                <a:gd name="connsiteY378" fmla="*/ 642048 h 1059043"/>
                <a:gd name="connsiteX379" fmla="*/ 2736034 w 3024845"/>
                <a:gd name="connsiteY379" fmla="*/ 629077 h 1059043"/>
                <a:gd name="connsiteX380" fmla="*/ 2792781 w 3024845"/>
                <a:gd name="connsiteY380" fmla="*/ 629077 h 1059043"/>
                <a:gd name="connsiteX381" fmla="*/ 2792781 w 3024845"/>
                <a:gd name="connsiteY381" fmla="*/ 598812 h 1059043"/>
                <a:gd name="connsiteX382" fmla="*/ 2811021 w 3024845"/>
                <a:gd name="connsiteY382" fmla="*/ 598812 h 1059043"/>
                <a:gd name="connsiteX383" fmla="*/ 2811021 w 3024845"/>
                <a:gd name="connsiteY383" fmla="*/ 592327 h 1059043"/>
                <a:gd name="connsiteX384" fmla="*/ 2823181 w 3024845"/>
                <a:gd name="connsiteY384" fmla="*/ 592327 h 1059043"/>
                <a:gd name="connsiteX385" fmla="*/ 2823181 w 3024845"/>
                <a:gd name="connsiteY385" fmla="*/ 598812 h 1059043"/>
                <a:gd name="connsiteX386" fmla="*/ 2839395 w 3024845"/>
                <a:gd name="connsiteY386" fmla="*/ 598812 h 1059043"/>
                <a:gd name="connsiteX387" fmla="*/ 2839395 w 3024845"/>
                <a:gd name="connsiteY387" fmla="*/ 648533 h 1059043"/>
                <a:gd name="connsiteX388" fmla="*/ 2871822 w 3024845"/>
                <a:gd name="connsiteY388" fmla="*/ 648533 h 1059043"/>
                <a:gd name="connsiteX389" fmla="*/ 2871822 w 3024845"/>
                <a:gd name="connsiteY389" fmla="*/ 622592 h 1059043"/>
                <a:gd name="connsiteX390" fmla="*/ 2910329 w 3024845"/>
                <a:gd name="connsiteY390" fmla="*/ 622592 h 1059043"/>
                <a:gd name="connsiteX391" fmla="*/ 2910329 w 3024845"/>
                <a:gd name="connsiteY391" fmla="*/ 592327 h 1059043"/>
                <a:gd name="connsiteX392" fmla="*/ 2958970 w 3024845"/>
                <a:gd name="connsiteY392" fmla="*/ 592327 h 1059043"/>
                <a:gd name="connsiteX393" fmla="*/ 2958970 w 3024845"/>
                <a:gd name="connsiteY393" fmla="*/ 703483 h 1059043"/>
                <a:gd name="connsiteX394" fmla="*/ 2958970 w 3024845"/>
                <a:gd name="connsiteY394" fmla="*/ 717262 h 1059043"/>
                <a:gd name="connsiteX395" fmla="*/ 3024845 w 3024845"/>
                <a:gd name="connsiteY395" fmla="*/ 717262 h 1059043"/>
                <a:gd name="connsiteX396" fmla="*/ 3024845 w 3024845"/>
                <a:gd name="connsiteY396" fmla="*/ 1059043 h 1059043"/>
                <a:gd name="connsiteX397" fmla="*/ 2054 w 3024845"/>
                <a:gd name="connsiteY397" fmla="*/ 1056710 h 1059043"/>
                <a:gd name="connsiteX398" fmla="*/ 0 w 3024845"/>
                <a:gd name="connsiteY398" fmla="*/ 622592 h 1059043"/>
                <a:gd name="connsiteX399" fmla="*/ 20267 w 3024845"/>
                <a:gd name="connsiteY399" fmla="*/ 622592 h 1059043"/>
                <a:gd name="connsiteX400" fmla="*/ 20774 w 3024845"/>
                <a:gd name="connsiteY400" fmla="*/ 621511 h 1059043"/>
                <a:gd name="connsiteX401" fmla="*/ 24320 w 3024845"/>
                <a:gd name="connsiteY401" fmla="*/ 613945 h 1059043"/>
                <a:gd name="connsiteX402" fmla="*/ 26094 w 3024845"/>
                <a:gd name="connsiteY402" fmla="*/ 614215 h 1059043"/>
                <a:gd name="connsiteX403" fmla="*/ 38507 w 3024845"/>
                <a:gd name="connsiteY403" fmla="*/ 616106 h 1059043"/>
                <a:gd name="connsiteX404" fmla="*/ 39014 w 3024845"/>
                <a:gd name="connsiteY404" fmla="*/ 617458 h 1059043"/>
                <a:gd name="connsiteX405" fmla="*/ 42560 w 3024845"/>
                <a:gd name="connsiteY405" fmla="*/ 626915 h 1059043"/>
                <a:gd name="connsiteX406" fmla="*/ 68907 w 3024845"/>
                <a:gd name="connsiteY406" fmla="*/ 629077 h 1059043"/>
                <a:gd name="connsiteX407" fmla="*/ 68907 w 3024845"/>
                <a:gd name="connsiteY407" fmla="*/ 505856 h 1059043"/>
                <a:gd name="connsiteX408" fmla="*/ 70934 w 3024845"/>
                <a:gd name="connsiteY408" fmla="*/ 505856 h 1059043"/>
                <a:gd name="connsiteX409" fmla="*/ 85121 w 3024845"/>
                <a:gd name="connsiteY409" fmla="*/ 505856 h 1059043"/>
                <a:gd name="connsiteX410" fmla="*/ 85121 w 3024845"/>
                <a:gd name="connsiteY410" fmla="*/ 369664 h 1059043"/>
                <a:gd name="connsiteX411" fmla="*/ 86894 w 3024845"/>
                <a:gd name="connsiteY411" fmla="*/ 369664 h 1059043"/>
                <a:gd name="connsiteX412" fmla="*/ 99308 w 3024845"/>
                <a:gd name="connsiteY412" fmla="*/ 369664 h 1059043"/>
                <a:gd name="connsiteX413" fmla="*/ 99308 w 3024845"/>
                <a:gd name="connsiteY413" fmla="*/ 255090 h 1059043"/>
                <a:gd name="connsiteX414" fmla="*/ 103361 w 3024845"/>
                <a:gd name="connsiteY414" fmla="*/ 226986 h 1059043"/>
                <a:gd name="connsiteX415" fmla="*/ 105388 w 3024845"/>
                <a:gd name="connsiteY415" fmla="*/ 226986 h 1059043"/>
                <a:gd name="connsiteX416" fmla="*/ 119575 w 3024845"/>
                <a:gd name="connsiteY41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35634 h 1059043"/>
                <a:gd name="connsiteX330" fmla="*/ 2182747 w 3024845"/>
                <a:gd name="connsiteY330" fmla="*/ 252928 h 1059043"/>
                <a:gd name="connsiteX331" fmla="*/ 2190854 w 3024845"/>
                <a:gd name="connsiteY331" fmla="*/ 276707 h 1059043"/>
                <a:gd name="connsiteX332" fmla="*/ 2180720 w 3024845"/>
                <a:gd name="connsiteY332" fmla="*/ 555577 h 1059043"/>
                <a:gd name="connsiteX333" fmla="*/ 2245574 w 3024845"/>
                <a:gd name="connsiteY333" fmla="*/ 555577 h 1059043"/>
                <a:gd name="connsiteX334" fmla="*/ 2245574 w 3024845"/>
                <a:gd name="connsiteY334" fmla="*/ 631239 h 1059043"/>
                <a:gd name="connsiteX335" fmla="*/ 2253681 w 3024845"/>
                <a:gd name="connsiteY335" fmla="*/ 631239 h 1059043"/>
                <a:gd name="connsiteX336" fmla="*/ 2255708 w 3024845"/>
                <a:gd name="connsiteY336" fmla="*/ 624754 h 1059043"/>
                <a:gd name="connsiteX337" fmla="*/ 2261788 w 3024845"/>
                <a:gd name="connsiteY337" fmla="*/ 624754 h 1059043"/>
                <a:gd name="connsiteX338" fmla="*/ 2263815 w 3024845"/>
                <a:gd name="connsiteY338" fmla="*/ 633401 h 1059043"/>
                <a:gd name="connsiteX339" fmla="*/ 2275975 w 3024845"/>
                <a:gd name="connsiteY339" fmla="*/ 633401 h 1059043"/>
                <a:gd name="connsiteX340" fmla="*/ 2275975 w 3024845"/>
                <a:gd name="connsiteY340" fmla="*/ 626915 h 1059043"/>
                <a:gd name="connsiteX341" fmla="*/ 2298268 w 3024845"/>
                <a:gd name="connsiteY341" fmla="*/ 626915 h 1059043"/>
                <a:gd name="connsiteX342" fmla="*/ 2298268 w 3024845"/>
                <a:gd name="connsiteY342" fmla="*/ 633401 h 1059043"/>
                <a:gd name="connsiteX343" fmla="*/ 2318535 w 3024845"/>
                <a:gd name="connsiteY343" fmla="*/ 633401 h 1059043"/>
                <a:gd name="connsiteX344" fmla="*/ 2318535 w 3024845"/>
                <a:gd name="connsiteY344" fmla="*/ 678798 h 1059043"/>
                <a:gd name="connsiteX345" fmla="*/ 2332722 w 3024845"/>
                <a:gd name="connsiteY345" fmla="*/ 678798 h 1059043"/>
                <a:gd name="connsiteX346" fmla="*/ 2332722 w 3024845"/>
                <a:gd name="connsiteY346" fmla="*/ 665827 h 1059043"/>
                <a:gd name="connsiteX347" fmla="*/ 2348936 w 3024845"/>
                <a:gd name="connsiteY347" fmla="*/ 665827 h 1059043"/>
                <a:gd name="connsiteX348" fmla="*/ 2348936 w 3024845"/>
                <a:gd name="connsiteY348" fmla="*/ 486400 h 1059043"/>
                <a:gd name="connsiteX349" fmla="*/ 2355016 w 3024845"/>
                <a:gd name="connsiteY349" fmla="*/ 479914 h 1059043"/>
                <a:gd name="connsiteX350" fmla="*/ 2427977 w 3024845"/>
                <a:gd name="connsiteY350" fmla="*/ 479914 h 1059043"/>
                <a:gd name="connsiteX351" fmla="*/ 2427977 w 3024845"/>
                <a:gd name="connsiteY351" fmla="*/ 488562 h 1059043"/>
                <a:gd name="connsiteX352" fmla="*/ 2438110 w 3024845"/>
                <a:gd name="connsiteY352" fmla="*/ 488562 h 1059043"/>
                <a:gd name="connsiteX353" fmla="*/ 2438110 w 3024845"/>
                <a:gd name="connsiteY353" fmla="*/ 603136 h 1059043"/>
                <a:gd name="connsiteX354" fmla="*/ 2460404 w 3024845"/>
                <a:gd name="connsiteY354" fmla="*/ 603136 h 1059043"/>
                <a:gd name="connsiteX355" fmla="*/ 2460404 w 3024845"/>
                <a:gd name="connsiteY355" fmla="*/ 536121 h 1059043"/>
                <a:gd name="connsiteX356" fmla="*/ 2486751 w 3024845"/>
                <a:gd name="connsiteY356" fmla="*/ 536121 h 1059043"/>
                <a:gd name="connsiteX357" fmla="*/ 2490804 w 3024845"/>
                <a:gd name="connsiteY357" fmla="*/ 531797 h 1059043"/>
                <a:gd name="connsiteX358" fmla="*/ 2498911 w 3024845"/>
                <a:gd name="connsiteY358" fmla="*/ 531797 h 1059043"/>
                <a:gd name="connsiteX359" fmla="*/ 2502964 w 3024845"/>
                <a:gd name="connsiteY359" fmla="*/ 536121 h 1059043"/>
                <a:gd name="connsiteX360" fmla="*/ 2525258 w 3024845"/>
                <a:gd name="connsiteY360" fmla="*/ 536121 h 1059043"/>
                <a:gd name="connsiteX361" fmla="*/ 2525258 w 3024845"/>
                <a:gd name="connsiteY361" fmla="*/ 419385 h 1059043"/>
                <a:gd name="connsiteX362" fmla="*/ 2582005 w 3024845"/>
                <a:gd name="connsiteY362" fmla="*/ 408576 h 1059043"/>
                <a:gd name="connsiteX363" fmla="*/ 2582005 w 3024845"/>
                <a:gd name="connsiteY363" fmla="*/ 409657 h 1059043"/>
                <a:gd name="connsiteX364" fmla="*/ 2582005 w 3024845"/>
                <a:gd name="connsiteY364" fmla="*/ 417223 h 1059043"/>
                <a:gd name="connsiteX365" fmla="*/ 2608352 w 3024845"/>
                <a:gd name="connsiteY365" fmla="*/ 417223 h 1059043"/>
                <a:gd name="connsiteX366" fmla="*/ 2608352 w 3024845"/>
                <a:gd name="connsiteY366" fmla="*/ 672313 h 1059043"/>
                <a:gd name="connsiteX367" fmla="*/ 2630646 w 3024845"/>
                <a:gd name="connsiteY367" fmla="*/ 672313 h 1059043"/>
                <a:gd name="connsiteX368" fmla="*/ 2630646 w 3024845"/>
                <a:gd name="connsiteY368" fmla="*/ 667989 h 1059043"/>
                <a:gd name="connsiteX369" fmla="*/ 2642806 w 3024845"/>
                <a:gd name="connsiteY369" fmla="*/ 667989 h 1059043"/>
                <a:gd name="connsiteX370" fmla="*/ 2642806 w 3024845"/>
                <a:gd name="connsiteY370" fmla="*/ 672313 h 1059043"/>
                <a:gd name="connsiteX371" fmla="*/ 2667126 w 3024845"/>
                <a:gd name="connsiteY371" fmla="*/ 672313 h 1059043"/>
                <a:gd name="connsiteX372" fmla="*/ 2667126 w 3024845"/>
                <a:gd name="connsiteY372" fmla="*/ 659342 h 1059043"/>
                <a:gd name="connsiteX373" fmla="*/ 2695500 w 3024845"/>
                <a:gd name="connsiteY373" fmla="*/ 659342 h 1059043"/>
                <a:gd name="connsiteX374" fmla="*/ 2707660 w 3024845"/>
                <a:gd name="connsiteY374" fmla="*/ 655018 h 1059043"/>
                <a:gd name="connsiteX375" fmla="*/ 2727927 w 3024845"/>
                <a:gd name="connsiteY375" fmla="*/ 659342 h 1059043"/>
                <a:gd name="connsiteX376" fmla="*/ 2727927 w 3024845"/>
                <a:gd name="connsiteY376" fmla="*/ 642048 h 1059043"/>
                <a:gd name="connsiteX377" fmla="*/ 2736034 w 3024845"/>
                <a:gd name="connsiteY377" fmla="*/ 642048 h 1059043"/>
                <a:gd name="connsiteX378" fmla="*/ 2736034 w 3024845"/>
                <a:gd name="connsiteY378" fmla="*/ 629077 h 1059043"/>
                <a:gd name="connsiteX379" fmla="*/ 2792781 w 3024845"/>
                <a:gd name="connsiteY379" fmla="*/ 629077 h 1059043"/>
                <a:gd name="connsiteX380" fmla="*/ 2792781 w 3024845"/>
                <a:gd name="connsiteY380" fmla="*/ 598812 h 1059043"/>
                <a:gd name="connsiteX381" fmla="*/ 2811021 w 3024845"/>
                <a:gd name="connsiteY381" fmla="*/ 598812 h 1059043"/>
                <a:gd name="connsiteX382" fmla="*/ 2811021 w 3024845"/>
                <a:gd name="connsiteY382" fmla="*/ 592327 h 1059043"/>
                <a:gd name="connsiteX383" fmla="*/ 2823181 w 3024845"/>
                <a:gd name="connsiteY383" fmla="*/ 592327 h 1059043"/>
                <a:gd name="connsiteX384" fmla="*/ 2823181 w 3024845"/>
                <a:gd name="connsiteY384" fmla="*/ 598812 h 1059043"/>
                <a:gd name="connsiteX385" fmla="*/ 2839395 w 3024845"/>
                <a:gd name="connsiteY385" fmla="*/ 598812 h 1059043"/>
                <a:gd name="connsiteX386" fmla="*/ 2839395 w 3024845"/>
                <a:gd name="connsiteY386" fmla="*/ 648533 h 1059043"/>
                <a:gd name="connsiteX387" fmla="*/ 2871822 w 3024845"/>
                <a:gd name="connsiteY387" fmla="*/ 648533 h 1059043"/>
                <a:gd name="connsiteX388" fmla="*/ 2871822 w 3024845"/>
                <a:gd name="connsiteY388" fmla="*/ 622592 h 1059043"/>
                <a:gd name="connsiteX389" fmla="*/ 2910329 w 3024845"/>
                <a:gd name="connsiteY389" fmla="*/ 622592 h 1059043"/>
                <a:gd name="connsiteX390" fmla="*/ 2910329 w 3024845"/>
                <a:gd name="connsiteY390" fmla="*/ 592327 h 1059043"/>
                <a:gd name="connsiteX391" fmla="*/ 2958970 w 3024845"/>
                <a:gd name="connsiteY391" fmla="*/ 592327 h 1059043"/>
                <a:gd name="connsiteX392" fmla="*/ 2958970 w 3024845"/>
                <a:gd name="connsiteY392" fmla="*/ 703483 h 1059043"/>
                <a:gd name="connsiteX393" fmla="*/ 2958970 w 3024845"/>
                <a:gd name="connsiteY393" fmla="*/ 717262 h 1059043"/>
                <a:gd name="connsiteX394" fmla="*/ 3024845 w 3024845"/>
                <a:gd name="connsiteY394" fmla="*/ 717262 h 1059043"/>
                <a:gd name="connsiteX395" fmla="*/ 3024845 w 3024845"/>
                <a:gd name="connsiteY395" fmla="*/ 1059043 h 1059043"/>
                <a:gd name="connsiteX396" fmla="*/ 2054 w 3024845"/>
                <a:gd name="connsiteY396" fmla="*/ 1056710 h 1059043"/>
                <a:gd name="connsiteX397" fmla="*/ 0 w 3024845"/>
                <a:gd name="connsiteY397" fmla="*/ 622592 h 1059043"/>
                <a:gd name="connsiteX398" fmla="*/ 20267 w 3024845"/>
                <a:gd name="connsiteY398" fmla="*/ 622592 h 1059043"/>
                <a:gd name="connsiteX399" fmla="*/ 20774 w 3024845"/>
                <a:gd name="connsiteY399" fmla="*/ 621511 h 1059043"/>
                <a:gd name="connsiteX400" fmla="*/ 24320 w 3024845"/>
                <a:gd name="connsiteY400" fmla="*/ 613945 h 1059043"/>
                <a:gd name="connsiteX401" fmla="*/ 26094 w 3024845"/>
                <a:gd name="connsiteY401" fmla="*/ 614215 h 1059043"/>
                <a:gd name="connsiteX402" fmla="*/ 38507 w 3024845"/>
                <a:gd name="connsiteY402" fmla="*/ 616106 h 1059043"/>
                <a:gd name="connsiteX403" fmla="*/ 39014 w 3024845"/>
                <a:gd name="connsiteY403" fmla="*/ 617458 h 1059043"/>
                <a:gd name="connsiteX404" fmla="*/ 42560 w 3024845"/>
                <a:gd name="connsiteY404" fmla="*/ 626915 h 1059043"/>
                <a:gd name="connsiteX405" fmla="*/ 68907 w 3024845"/>
                <a:gd name="connsiteY405" fmla="*/ 629077 h 1059043"/>
                <a:gd name="connsiteX406" fmla="*/ 68907 w 3024845"/>
                <a:gd name="connsiteY406" fmla="*/ 505856 h 1059043"/>
                <a:gd name="connsiteX407" fmla="*/ 70934 w 3024845"/>
                <a:gd name="connsiteY407" fmla="*/ 505856 h 1059043"/>
                <a:gd name="connsiteX408" fmla="*/ 85121 w 3024845"/>
                <a:gd name="connsiteY408" fmla="*/ 505856 h 1059043"/>
                <a:gd name="connsiteX409" fmla="*/ 85121 w 3024845"/>
                <a:gd name="connsiteY409" fmla="*/ 369664 h 1059043"/>
                <a:gd name="connsiteX410" fmla="*/ 86894 w 3024845"/>
                <a:gd name="connsiteY410" fmla="*/ 369664 h 1059043"/>
                <a:gd name="connsiteX411" fmla="*/ 99308 w 3024845"/>
                <a:gd name="connsiteY411" fmla="*/ 369664 h 1059043"/>
                <a:gd name="connsiteX412" fmla="*/ 99308 w 3024845"/>
                <a:gd name="connsiteY412" fmla="*/ 255090 h 1059043"/>
                <a:gd name="connsiteX413" fmla="*/ 103361 w 3024845"/>
                <a:gd name="connsiteY413" fmla="*/ 226986 h 1059043"/>
                <a:gd name="connsiteX414" fmla="*/ 105388 w 3024845"/>
                <a:gd name="connsiteY414" fmla="*/ 226986 h 1059043"/>
                <a:gd name="connsiteX415" fmla="*/ 119575 w 3024845"/>
                <a:gd name="connsiteY41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90854 w 3024845"/>
                <a:gd name="connsiteY330" fmla="*/ 276707 h 1059043"/>
                <a:gd name="connsiteX331" fmla="*/ 2180720 w 3024845"/>
                <a:gd name="connsiteY331" fmla="*/ 555577 h 1059043"/>
                <a:gd name="connsiteX332" fmla="*/ 2245574 w 3024845"/>
                <a:gd name="connsiteY332" fmla="*/ 555577 h 1059043"/>
                <a:gd name="connsiteX333" fmla="*/ 2245574 w 3024845"/>
                <a:gd name="connsiteY333" fmla="*/ 631239 h 1059043"/>
                <a:gd name="connsiteX334" fmla="*/ 2253681 w 3024845"/>
                <a:gd name="connsiteY334" fmla="*/ 631239 h 1059043"/>
                <a:gd name="connsiteX335" fmla="*/ 2255708 w 3024845"/>
                <a:gd name="connsiteY335" fmla="*/ 624754 h 1059043"/>
                <a:gd name="connsiteX336" fmla="*/ 2261788 w 3024845"/>
                <a:gd name="connsiteY336" fmla="*/ 624754 h 1059043"/>
                <a:gd name="connsiteX337" fmla="*/ 2263815 w 3024845"/>
                <a:gd name="connsiteY337" fmla="*/ 633401 h 1059043"/>
                <a:gd name="connsiteX338" fmla="*/ 2275975 w 3024845"/>
                <a:gd name="connsiteY338" fmla="*/ 633401 h 1059043"/>
                <a:gd name="connsiteX339" fmla="*/ 2275975 w 3024845"/>
                <a:gd name="connsiteY339" fmla="*/ 626915 h 1059043"/>
                <a:gd name="connsiteX340" fmla="*/ 2298268 w 3024845"/>
                <a:gd name="connsiteY340" fmla="*/ 626915 h 1059043"/>
                <a:gd name="connsiteX341" fmla="*/ 2298268 w 3024845"/>
                <a:gd name="connsiteY341" fmla="*/ 633401 h 1059043"/>
                <a:gd name="connsiteX342" fmla="*/ 2318535 w 3024845"/>
                <a:gd name="connsiteY342" fmla="*/ 633401 h 1059043"/>
                <a:gd name="connsiteX343" fmla="*/ 2318535 w 3024845"/>
                <a:gd name="connsiteY343" fmla="*/ 678798 h 1059043"/>
                <a:gd name="connsiteX344" fmla="*/ 2332722 w 3024845"/>
                <a:gd name="connsiteY344" fmla="*/ 678798 h 1059043"/>
                <a:gd name="connsiteX345" fmla="*/ 2332722 w 3024845"/>
                <a:gd name="connsiteY345" fmla="*/ 665827 h 1059043"/>
                <a:gd name="connsiteX346" fmla="*/ 2348936 w 3024845"/>
                <a:gd name="connsiteY346" fmla="*/ 665827 h 1059043"/>
                <a:gd name="connsiteX347" fmla="*/ 2348936 w 3024845"/>
                <a:gd name="connsiteY347" fmla="*/ 486400 h 1059043"/>
                <a:gd name="connsiteX348" fmla="*/ 2355016 w 3024845"/>
                <a:gd name="connsiteY348" fmla="*/ 479914 h 1059043"/>
                <a:gd name="connsiteX349" fmla="*/ 2427977 w 3024845"/>
                <a:gd name="connsiteY349" fmla="*/ 479914 h 1059043"/>
                <a:gd name="connsiteX350" fmla="*/ 2427977 w 3024845"/>
                <a:gd name="connsiteY350" fmla="*/ 488562 h 1059043"/>
                <a:gd name="connsiteX351" fmla="*/ 2438110 w 3024845"/>
                <a:gd name="connsiteY351" fmla="*/ 488562 h 1059043"/>
                <a:gd name="connsiteX352" fmla="*/ 2438110 w 3024845"/>
                <a:gd name="connsiteY352" fmla="*/ 603136 h 1059043"/>
                <a:gd name="connsiteX353" fmla="*/ 2460404 w 3024845"/>
                <a:gd name="connsiteY353" fmla="*/ 603136 h 1059043"/>
                <a:gd name="connsiteX354" fmla="*/ 2460404 w 3024845"/>
                <a:gd name="connsiteY354" fmla="*/ 536121 h 1059043"/>
                <a:gd name="connsiteX355" fmla="*/ 2486751 w 3024845"/>
                <a:gd name="connsiteY355" fmla="*/ 536121 h 1059043"/>
                <a:gd name="connsiteX356" fmla="*/ 2490804 w 3024845"/>
                <a:gd name="connsiteY356" fmla="*/ 531797 h 1059043"/>
                <a:gd name="connsiteX357" fmla="*/ 2498911 w 3024845"/>
                <a:gd name="connsiteY357" fmla="*/ 531797 h 1059043"/>
                <a:gd name="connsiteX358" fmla="*/ 2502964 w 3024845"/>
                <a:gd name="connsiteY358" fmla="*/ 536121 h 1059043"/>
                <a:gd name="connsiteX359" fmla="*/ 2525258 w 3024845"/>
                <a:gd name="connsiteY359" fmla="*/ 536121 h 1059043"/>
                <a:gd name="connsiteX360" fmla="*/ 2525258 w 3024845"/>
                <a:gd name="connsiteY360" fmla="*/ 419385 h 1059043"/>
                <a:gd name="connsiteX361" fmla="*/ 2582005 w 3024845"/>
                <a:gd name="connsiteY361" fmla="*/ 408576 h 1059043"/>
                <a:gd name="connsiteX362" fmla="*/ 2582005 w 3024845"/>
                <a:gd name="connsiteY362" fmla="*/ 409657 h 1059043"/>
                <a:gd name="connsiteX363" fmla="*/ 2582005 w 3024845"/>
                <a:gd name="connsiteY363" fmla="*/ 417223 h 1059043"/>
                <a:gd name="connsiteX364" fmla="*/ 2608352 w 3024845"/>
                <a:gd name="connsiteY364" fmla="*/ 417223 h 1059043"/>
                <a:gd name="connsiteX365" fmla="*/ 2608352 w 3024845"/>
                <a:gd name="connsiteY365" fmla="*/ 672313 h 1059043"/>
                <a:gd name="connsiteX366" fmla="*/ 2630646 w 3024845"/>
                <a:gd name="connsiteY366" fmla="*/ 672313 h 1059043"/>
                <a:gd name="connsiteX367" fmla="*/ 2630646 w 3024845"/>
                <a:gd name="connsiteY367" fmla="*/ 667989 h 1059043"/>
                <a:gd name="connsiteX368" fmla="*/ 2642806 w 3024845"/>
                <a:gd name="connsiteY368" fmla="*/ 667989 h 1059043"/>
                <a:gd name="connsiteX369" fmla="*/ 2642806 w 3024845"/>
                <a:gd name="connsiteY369" fmla="*/ 672313 h 1059043"/>
                <a:gd name="connsiteX370" fmla="*/ 2667126 w 3024845"/>
                <a:gd name="connsiteY370" fmla="*/ 672313 h 1059043"/>
                <a:gd name="connsiteX371" fmla="*/ 2667126 w 3024845"/>
                <a:gd name="connsiteY371" fmla="*/ 659342 h 1059043"/>
                <a:gd name="connsiteX372" fmla="*/ 2695500 w 3024845"/>
                <a:gd name="connsiteY372" fmla="*/ 659342 h 1059043"/>
                <a:gd name="connsiteX373" fmla="*/ 2707660 w 3024845"/>
                <a:gd name="connsiteY373" fmla="*/ 655018 h 1059043"/>
                <a:gd name="connsiteX374" fmla="*/ 2727927 w 3024845"/>
                <a:gd name="connsiteY374" fmla="*/ 659342 h 1059043"/>
                <a:gd name="connsiteX375" fmla="*/ 2727927 w 3024845"/>
                <a:gd name="connsiteY375" fmla="*/ 642048 h 1059043"/>
                <a:gd name="connsiteX376" fmla="*/ 2736034 w 3024845"/>
                <a:gd name="connsiteY376" fmla="*/ 642048 h 1059043"/>
                <a:gd name="connsiteX377" fmla="*/ 2736034 w 3024845"/>
                <a:gd name="connsiteY377" fmla="*/ 629077 h 1059043"/>
                <a:gd name="connsiteX378" fmla="*/ 2792781 w 3024845"/>
                <a:gd name="connsiteY378" fmla="*/ 629077 h 1059043"/>
                <a:gd name="connsiteX379" fmla="*/ 2792781 w 3024845"/>
                <a:gd name="connsiteY379" fmla="*/ 598812 h 1059043"/>
                <a:gd name="connsiteX380" fmla="*/ 2811021 w 3024845"/>
                <a:gd name="connsiteY380" fmla="*/ 598812 h 1059043"/>
                <a:gd name="connsiteX381" fmla="*/ 2811021 w 3024845"/>
                <a:gd name="connsiteY381" fmla="*/ 592327 h 1059043"/>
                <a:gd name="connsiteX382" fmla="*/ 2823181 w 3024845"/>
                <a:gd name="connsiteY382" fmla="*/ 592327 h 1059043"/>
                <a:gd name="connsiteX383" fmla="*/ 2823181 w 3024845"/>
                <a:gd name="connsiteY383" fmla="*/ 598812 h 1059043"/>
                <a:gd name="connsiteX384" fmla="*/ 2839395 w 3024845"/>
                <a:gd name="connsiteY384" fmla="*/ 598812 h 1059043"/>
                <a:gd name="connsiteX385" fmla="*/ 2839395 w 3024845"/>
                <a:gd name="connsiteY385" fmla="*/ 648533 h 1059043"/>
                <a:gd name="connsiteX386" fmla="*/ 2871822 w 3024845"/>
                <a:gd name="connsiteY386" fmla="*/ 648533 h 1059043"/>
                <a:gd name="connsiteX387" fmla="*/ 2871822 w 3024845"/>
                <a:gd name="connsiteY387" fmla="*/ 622592 h 1059043"/>
                <a:gd name="connsiteX388" fmla="*/ 2910329 w 3024845"/>
                <a:gd name="connsiteY388" fmla="*/ 622592 h 1059043"/>
                <a:gd name="connsiteX389" fmla="*/ 2910329 w 3024845"/>
                <a:gd name="connsiteY389" fmla="*/ 592327 h 1059043"/>
                <a:gd name="connsiteX390" fmla="*/ 2958970 w 3024845"/>
                <a:gd name="connsiteY390" fmla="*/ 592327 h 1059043"/>
                <a:gd name="connsiteX391" fmla="*/ 2958970 w 3024845"/>
                <a:gd name="connsiteY391" fmla="*/ 703483 h 1059043"/>
                <a:gd name="connsiteX392" fmla="*/ 2958970 w 3024845"/>
                <a:gd name="connsiteY392" fmla="*/ 717262 h 1059043"/>
                <a:gd name="connsiteX393" fmla="*/ 3024845 w 3024845"/>
                <a:gd name="connsiteY393" fmla="*/ 717262 h 1059043"/>
                <a:gd name="connsiteX394" fmla="*/ 3024845 w 3024845"/>
                <a:gd name="connsiteY394" fmla="*/ 1059043 h 1059043"/>
                <a:gd name="connsiteX395" fmla="*/ 2054 w 3024845"/>
                <a:gd name="connsiteY395" fmla="*/ 1056710 h 1059043"/>
                <a:gd name="connsiteX396" fmla="*/ 0 w 3024845"/>
                <a:gd name="connsiteY396" fmla="*/ 622592 h 1059043"/>
                <a:gd name="connsiteX397" fmla="*/ 20267 w 3024845"/>
                <a:gd name="connsiteY397" fmla="*/ 622592 h 1059043"/>
                <a:gd name="connsiteX398" fmla="*/ 20774 w 3024845"/>
                <a:gd name="connsiteY398" fmla="*/ 621511 h 1059043"/>
                <a:gd name="connsiteX399" fmla="*/ 24320 w 3024845"/>
                <a:gd name="connsiteY399" fmla="*/ 613945 h 1059043"/>
                <a:gd name="connsiteX400" fmla="*/ 26094 w 3024845"/>
                <a:gd name="connsiteY400" fmla="*/ 614215 h 1059043"/>
                <a:gd name="connsiteX401" fmla="*/ 38507 w 3024845"/>
                <a:gd name="connsiteY401" fmla="*/ 616106 h 1059043"/>
                <a:gd name="connsiteX402" fmla="*/ 39014 w 3024845"/>
                <a:gd name="connsiteY402" fmla="*/ 617458 h 1059043"/>
                <a:gd name="connsiteX403" fmla="*/ 42560 w 3024845"/>
                <a:gd name="connsiteY403" fmla="*/ 626915 h 1059043"/>
                <a:gd name="connsiteX404" fmla="*/ 68907 w 3024845"/>
                <a:gd name="connsiteY404" fmla="*/ 629077 h 1059043"/>
                <a:gd name="connsiteX405" fmla="*/ 68907 w 3024845"/>
                <a:gd name="connsiteY405" fmla="*/ 505856 h 1059043"/>
                <a:gd name="connsiteX406" fmla="*/ 70934 w 3024845"/>
                <a:gd name="connsiteY406" fmla="*/ 505856 h 1059043"/>
                <a:gd name="connsiteX407" fmla="*/ 85121 w 3024845"/>
                <a:gd name="connsiteY407" fmla="*/ 505856 h 1059043"/>
                <a:gd name="connsiteX408" fmla="*/ 85121 w 3024845"/>
                <a:gd name="connsiteY408" fmla="*/ 369664 h 1059043"/>
                <a:gd name="connsiteX409" fmla="*/ 86894 w 3024845"/>
                <a:gd name="connsiteY409" fmla="*/ 369664 h 1059043"/>
                <a:gd name="connsiteX410" fmla="*/ 99308 w 3024845"/>
                <a:gd name="connsiteY410" fmla="*/ 369664 h 1059043"/>
                <a:gd name="connsiteX411" fmla="*/ 99308 w 3024845"/>
                <a:gd name="connsiteY411" fmla="*/ 255090 h 1059043"/>
                <a:gd name="connsiteX412" fmla="*/ 103361 w 3024845"/>
                <a:gd name="connsiteY412" fmla="*/ 226986 h 1059043"/>
                <a:gd name="connsiteX413" fmla="*/ 105388 w 3024845"/>
                <a:gd name="connsiteY413" fmla="*/ 226986 h 1059043"/>
                <a:gd name="connsiteX414" fmla="*/ 119575 w 3024845"/>
                <a:gd name="connsiteY41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80720 w 3024845"/>
                <a:gd name="connsiteY330" fmla="*/ 555577 h 1059043"/>
                <a:gd name="connsiteX331" fmla="*/ 2245574 w 3024845"/>
                <a:gd name="connsiteY331" fmla="*/ 555577 h 1059043"/>
                <a:gd name="connsiteX332" fmla="*/ 2245574 w 3024845"/>
                <a:gd name="connsiteY332" fmla="*/ 631239 h 1059043"/>
                <a:gd name="connsiteX333" fmla="*/ 2253681 w 3024845"/>
                <a:gd name="connsiteY333" fmla="*/ 631239 h 1059043"/>
                <a:gd name="connsiteX334" fmla="*/ 2255708 w 3024845"/>
                <a:gd name="connsiteY334" fmla="*/ 624754 h 1059043"/>
                <a:gd name="connsiteX335" fmla="*/ 2261788 w 3024845"/>
                <a:gd name="connsiteY335" fmla="*/ 624754 h 1059043"/>
                <a:gd name="connsiteX336" fmla="*/ 2263815 w 3024845"/>
                <a:gd name="connsiteY336" fmla="*/ 633401 h 1059043"/>
                <a:gd name="connsiteX337" fmla="*/ 2275975 w 3024845"/>
                <a:gd name="connsiteY337" fmla="*/ 633401 h 1059043"/>
                <a:gd name="connsiteX338" fmla="*/ 2275975 w 3024845"/>
                <a:gd name="connsiteY338" fmla="*/ 626915 h 1059043"/>
                <a:gd name="connsiteX339" fmla="*/ 2298268 w 3024845"/>
                <a:gd name="connsiteY339" fmla="*/ 626915 h 1059043"/>
                <a:gd name="connsiteX340" fmla="*/ 2298268 w 3024845"/>
                <a:gd name="connsiteY340" fmla="*/ 633401 h 1059043"/>
                <a:gd name="connsiteX341" fmla="*/ 2318535 w 3024845"/>
                <a:gd name="connsiteY341" fmla="*/ 633401 h 1059043"/>
                <a:gd name="connsiteX342" fmla="*/ 2318535 w 3024845"/>
                <a:gd name="connsiteY342" fmla="*/ 678798 h 1059043"/>
                <a:gd name="connsiteX343" fmla="*/ 2332722 w 3024845"/>
                <a:gd name="connsiteY343" fmla="*/ 678798 h 1059043"/>
                <a:gd name="connsiteX344" fmla="*/ 2332722 w 3024845"/>
                <a:gd name="connsiteY344" fmla="*/ 665827 h 1059043"/>
                <a:gd name="connsiteX345" fmla="*/ 2348936 w 3024845"/>
                <a:gd name="connsiteY345" fmla="*/ 665827 h 1059043"/>
                <a:gd name="connsiteX346" fmla="*/ 2348936 w 3024845"/>
                <a:gd name="connsiteY346" fmla="*/ 486400 h 1059043"/>
                <a:gd name="connsiteX347" fmla="*/ 2355016 w 3024845"/>
                <a:gd name="connsiteY347" fmla="*/ 479914 h 1059043"/>
                <a:gd name="connsiteX348" fmla="*/ 2427977 w 3024845"/>
                <a:gd name="connsiteY348" fmla="*/ 479914 h 1059043"/>
                <a:gd name="connsiteX349" fmla="*/ 2427977 w 3024845"/>
                <a:gd name="connsiteY349" fmla="*/ 488562 h 1059043"/>
                <a:gd name="connsiteX350" fmla="*/ 2438110 w 3024845"/>
                <a:gd name="connsiteY350" fmla="*/ 488562 h 1059043"/>
                <a:gd name="connsiteX351" fmla="*/ 2438110 w 3024845"/>
                <a:gd name="connsiteY351" fmla="*/ 603136 h 1059043"/>
                <a:gd name="connsiteX352" fmla="*/ 2460404 w 3024845"/>
                <a:gd name="connsiteY352" fmla="*/ 603136 h 1059043"/>
                <a:gd name="connsiteX353" fmla="*/ 2460404 w 3024845"/>
                <a:gd name="connsiteY353" fmla="*/ 536121 h 1059043"/>
                <a:gd name="connsiteX354" fmla="*/ 2486751 w 3024845"/>
                <a:gd name="connsiteY354" fmla="*/ 536121 h 1059043"/>
                <a:gd name="connsiteX355" fmla="*/ 2490804 w 3024845"/>
                <a:gd name="connsiteY355" fmla="*/ 531797 h 1059043"/>
                <a:gd name="connsiteX356" fmla="*/ 2498911 w 3024845"/>
                <a:gd name="connsiteY356" fmla="*/ 531797 h 1059043"/>
                <a:gd name="connsiteX357" fmla="*/ 2502964 w 3024845"/>
                <a:gd name="connsiteY357" fmla="*/ 536121 h 1059043"/>
                <a:gd name="connsiteX358" fmla="*/ 2525258 w 3024845"/>
                <a:gd name="connsiteY358" fmla="*/ 536121 h 1059043"/>
                <a:gd name="connsiteX359" fmla="*/ 2525258 w 3024845"/>
                <a:gd name="connsiteY359" fmla="*/ 419385 h 1059043"/>
                <a:gd name="connsiteX360" fmla="*/ 2582005 w 3024845"/>
                <a:gd name="connsiteY360" fmla="*/ 408576 h 1059043"/>
                <a:gd name="connsiteX361" fmla="*/ 2582005 w 3024845"/>
                <a:gd name="connsiteY361" fmla="*/ 409657 h 1059043"/>
                <a:gd name="connsiteX362" fmla="*/ 2582005 w 3024845"/>
                <a:gd name="connsiteY362" fmla="*/ 417223 h 1059043"/>
                <a:gd name="connsiteX363" fmla="*/ 2608352 w 3024845"/>
                <a:gd name="connsiteY363" fmla="*/ 417223 h 1059043"/>
                <a:gd name="connsiteX364" fmla="*/ 2608352 w 3024845"/>
                <a:gd name="connsiteY364" fmla="*/ 672313 h 1059043"/>
                <a:gd name="connsiteX365" fmla="*/ 2630646 w 3024845"/>
                <a:gd name="connsiteY365" fmla="*/ 672313 h 1059043"/>
                <a:gd name="connsiteX366" fmla="*/ 2630646 w 3024845"/>
                <a:gd name="connsiteY366" fmla="*/ 667989 h 1059043"/>
                <a:gd name="connsiteX367" fmla="*/ 2642806 w 3024845"/>
                <a:gd name="connsiteY367" fmla="*/ 667989 h 1059043"/>
                <a:gd name="connsiteX368" fmla="*/ 2642806 w 3024845"/>
                <a:gd name="connsiteY368" fmla="*/ 672313 h 1059043"/>
                <a:gd name="connsiteX369" fmla="*/ 2667126 w 3024845"/>
                <a:gd name="connsiteY369" fmla="*/ 672313 h 1059043"/>
                <a:gd name="connsiteX370" fmla="*/ 2667126 w 3024845"/>
                <a:gd name="connsiteY370" fmla="*/ 659342 h 1059043"/>
                <a:gd name="connsiteX371" fmla="*/ 2695500 w 3024845"/>
                <a:gd name="connsiteY371" fmla="*/ 659342 h 1059043"/>
                <a:gd name="connsiteX372" fmla="*/ 2707660 w 3024845"/>
                <a:gd name="connsiteY372" fmla="*/ 655018 h 1059043"/>
                <a:gd name="connsiteX373" fmla="*/ 2727927 w 3024845"/>
                <a:gd name="connsiteY373" fmla="*/ 659342 h 1059043"/>
                <a:gd name="connsiteX374" fmla="*/ 2727927 w 3024845"/>
                <a:gd name="connsiteY374" fmla="*/ 642048 h 1059043"/>
                <a:gd name="connsiteX375" fmla="*/ 2736034 w 3024845"/>
                <a:gd name="connsiteY375" fmla="*/ 642048 h 1059043"/>
                <a:gd name="connsiteX376" fmla="*/ 2736034 w 3024845"/>
                <a:gd name="connsiteY376" fmla="*/ 629077 h 1059043"/>
                <a:gd name="connsiteX377" fmla="*/ 2792781 w 3024845"/>
                <a:gd name="connsiteY377" fmla="*/ 629077 h 1059043"/>
                <a:gd name="connsiteX378" fmla="*/ 2792781 w 3024845"/>
                <a:gd name="connsiteY378" fmla="*/ 598812 h 1059043"/>
                <a:gd name="connsiteX379" fmla="*/ 2811021 w 3024845"/>
                <a:gd name="connsiteY379" fmla="*/ 598812 h 1059043"/>
                <a:gd name="connsiteX380" fmla="*/ 2811021 w 3024845"/>
                <a:gd name="connsiteY380" fmla="*/ 592327 h 1059043"/>
                <a:gd name="connsiteX381" fmla="*/ 2823181 w 3024845"/>
                <a:gd name="connsiteY381" fmla="*/ 592327 h 1059043"/>
                <a:gd name="connsiteX382" fmla="*/ 2823181 w 3024845"/>
                <a:gd name="connsiteY382" fmla="*/ 598812 h 1059043"/>
                <a:gd name="connsiteX383" fmla="*/ 2839395 w 3024845"/>
                <a:gd name="connsiteY383" fmla="*/ 598812 h 1059043"/>
                <a:gd name="connsiteX384" fmla="*/ 2839395 w 3024845"/>
                <a:gd name="connsiteY384" fmla="*/ 648533 h 1059043"/>
                <a:gd name="connsiteX385" fmla="*/ 2871822 w 3024845"/>
                <a:gd name="connsiteY385" fmla="*/ 648533 h 1059043"/>
                <a:gd name="connsiteX386" fmla="*/ 2871822 w 3024845"/>
                <a:gd name="connsiteY386" fmla="*/ 622592 h 1059043"/>
                <a:gd name="connsiteX387" fmla="*/ 2910329 w 3024845"/>
                <a:gd name="connsiteY387" fmla="*/ 622592 h 1059043"/>
                <a:gd name="connsiteX388" fmla="*/ 2910329 w 3024845"/>
                <a:gd name="connsiteY388" fmla="*/ 592327 h 1059043"/>
                <a:gd name="connsiteX389" fmla="*/ 2958970 w 3024845"/>
                <a:gd name="connsiteY389" fmla="*/ 592327 h 1059043"/>
                <a:gd name="connsiteX390" fmla="*/ 2958970 w 3024845"/>
                <a:gd name="connsiteY390" fmla="*/ 703483 h 1059043"/>
                <a:gd name="connsiteX391" fmla="*/ 2958970 w 3024845"/>
                <a:gd name="connsiteY391" fmla="*/ 717262 h 1059043"/>
                <a:gd name="connsiteX392" fmla="*/ 3024845 w 3024845"/>
                <a:gd name="connsiteY392" fmla="*/ 717262 h 1059043"/>
                <a:gd name="connsiteX393" fmla="*/ 3024845 w 3024845"/>
                <a:gd name="connsiteY393" fmla="*/ 1059043 h 1059043"/>
                <a:gd name="connsiteX394" fmla="*/ 2054 w 3024845"/>
                <a:gd name="connsiteY394" fmla="*/ 1056710 h 1059043"/>
                <a:gd name="connsiteX395" fmla="*/ 0 w 3024845"/>
                <a:gd name="connsiteY395" fmla="*/ 622592 h 1059043"/>
                <a:gd name="connsiteX396" fmla="*/ 20267 w 3024845"/>
                <a:gd name="connsiteY396" fmla="*/ 622592 h 1059043"/>
                <a:gd name="connsiteX397" fmla="*/ 20774 w 3024845"/>
                <a:gd name="connsiteY397" fmla="*/ 621511 h 1059043"/>
                <a:gd name="connsiteX398" fmla="*/ 24320 w 3024845"/>
                <a:gd name="connsiteY398" fmla="*/ 613945 h 1059043"/>
                <a:gd name="connsiteX399" fmla="*/ 26094 w 3024845"/>
                <a:gd name="connsiteY399" fmla="*/ 614215 h 1059043"/>
                <a:gd name="connsiteX400" fmla="*/ 38507 w 3024845"/>
                <a:gd name="connsiteY400" fmla="*/ 616106 h 1059043"/>
                <a:gd name="connsiteX401" fmla="*/ 39014 w 3024845"/>
                <a:gd name="connsiteY401" fmla="*/ 617458 h 1059043"/>
                <a:gd name="connsiteX402" fmla="*/ 42560 w 3024845"/>
                <a:gd name="connsiteY402" fmla="*/ 626915 h 1059043"/>
                <a:gd name="connsiteX403" fmla="*/ 68907 w 3024845"/>
                <a:gd name="connsiteY403" fmla="*/ 629077 h 1059043"/>
                <a:gd name="connsiteX404" fmla="*/ 68907 w 3024845"/>
                <a:gd name="connsiteY404" fmla="*/ 505856 h 1059043"/>
                <a:gd name="connsiteX405" fmla="*/ 70934 w 3024845"/>
                <a:gd name="connsiteY405" fmla="*/ 505856 h 1059043"/>
                <a:gd name="connsiteX406" fmla="*/ 85121 w 3024845"/>
                <a:gd name="connsiteY406" fmla="*/ 505856 h 1059043"/>
                <a:gd name="connsiteX407" fmla="*/ 85121 w 3024845"/>
                <a:gd name="connsiteY407" fmla="*/ 369664 h 1059043"/>
                <a:gd name="connsiteX408" fmla="*/ 86894 w 3024845"/>
                <a:gd name="connsiteY408" fmla="*/ 369664 h 1059043"/>
                <a:gd name="connsiteX409" fmla="*/ 99308 w 3024845"/>
                <a:gd name="connsiteY409" fmla="*/ 369664 h 1059043"/>
                <a:gd name="connsiteX410" fmla="*/ 99308 w 3024845"/>
                <a:gd name="connsiteY410" fmla="*/ 255090 h 1059043"/>
                <a:gd name="connsiteX411" fmla="*/ 103361 w 3024845"/>
                <a:gd name="connsiteY411" fmla="*/ 226986 h 1059043"/>
                <a:gd name="connsiteX412" fmla="*/ 105388 w 3024845"/>
                <a:gd name="connsiteY412" fmla="*/ 226986 h 1059043"/>
                <a:gd name="connsiteX413" fmla="*/ 119575 w 3024845"/>
                <a:gd name="connsiteY41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0720 w 3024845"/>
                <a:gd name="connsiteY329" fmla="*/ 555577 h 1059043"/>
                <a:gd name="connsiteX330" fmla="*/ 2245574 w 3024845"/>
                <a:gd name="connsiteY330" fmla="*/ 555577 h 1059043"/>
                <a:gd name="connsiteX331" fmla="*/ 2245574 w 3024845"/>
                <a:gd name="connsiteY331" fmla="*/ 631239 h 1059043"/>
                <a:gd name="connsiteX332" fmla="*/ 2253681 w 3024845"/>
                <a:gd name="connsiteY332" fmla="*/ 631239 h 1059043"/>
                <a:gd name="connsiteX333" fmla="*/ 2255708 w 3024845"/>
                <a:gd name="connsiteY333" fmla="*/ 624754 h 1059043"/>
                <a:gd name="connsiteX334" fmla="*/ 2261788 w 3024845"/>
                <a:gd name="connsiteY334" fmla="*/ 624754 h 1059043"/>
                <a:gd name="connsiteX335" fmla="*/ 2263815 w 3024845"/>
                <a:gd name="connsiteY335" fmla="*/ 633401 h 1059043"/>
                <a:gd name="connsiteX336" fmla="*/ 2275975 w 3024845"/>
                <a:gd name="connsiteY336" fmla="*/ 633401 h 1059043"/>
                <a:gd name="connsiteX337" fmla="*/ 2275975 w 3024845"/>
                <a:gd name="connsiteY337" fmla="*/ 626915 h 1059043"/>
                <a:gd name="connsiteX338" fmla="*/ 2298268 w 3024845"/>
                <a:gd name="connsiteY338" fmla="*/ 626915 h 1059043"/>
                <a:gd name="connsiteX339" fmla="*/ 2298268 w 3024845"/>
                <a:gd name="connsiteY339" fmla="*/ 633401 h 1059043"/>
                <a:gd name="connsiteX340" fmla="*/ 2318535 w 3024845"/>
                <a:gd name="connsiteY340" fmla="*/ 633401 h 1059043"/>
                <a:gd name="connsiteX341" fmla="*/ 2318535 w 3024845"/>
                <a:gd name="connsiteY341" fmla="*/ 678798 h 1059043"/>
                <a:gd name="connsiteX342" fmla="*/ 2332722 w 3024845"/>
                <a:gd name="connsiteY342" fmla="*/ 678798 h 1059043"/>
                <a:gd name="connsiteX343" fmla="*/ 2332722 w 3024845"/>
                <a:gd name="connsiteY343" fmla="*/ 665827 h 1059043"/>
                <a:gd name="connsiteX344" fmla="*/ 2348936 w 3024845"/>
                <a:gd name="connsiteY344" fmla="*/ 665827 h 1059043"/>
                <a:gd name="connsiteX345" fmla="*/ 2348936 w 3024845"/>
                <a:gd name="connsiteY345" fmla="*/ 486400 h 1059043"/>
                <a:gd name="connsiteX346" fmla="*/ 2355016 w 3024845"/>
                <a:gd name="connsiteY346" fmla="*/ 479914 h 1059043"/>
                <a:gd name="connsiteX347" fmla="*/ 2427977 w 3024845"/>
                <a:gd name="connsiteY347" fmla="*/ 479914 h 1059043"/>
                <a:gd name="connsiteX348" fmla="*/ 2427977 w 3024845"/>
                <a:gd name="connsiteY348" fmla="*/ 488562 h 1059043"/>
                <a:gd name="connsiteX349" fmla="*/ 2438110 w 3024845"/>
                <a:gd name="connsiteY349" fmla="*/ 488562 h 1059043"/>
                <a:gd name="connsiteX350" fmla="*/ 2438110 w 3024845"/>
                <a:gd name="connsiteY350" fmla="*/ 603136 h 1059043"/>
                <a:gd name="connsiteX351" fmla="*/ 2460404 w 3024845"/>
                <a:gd name="connsiteY351" fmla="*/ 603136 h 1059043"/>
                <a:gd name="connsiteX352" fmla="*/ 2460404 w 3024845"/>
                <a:gd name="connsiteY352" fmla="*/ 536121 h 1059043"/>
                <a:gd name="connsiteX353" fmla="*/ 2486751 w 3024845"/>
                <a:gd name="connsiteY353" fmla="*/ 536121 h 1059043"/>
                <a:gd name="connsiteX354" fmla="*/ 2490804 w 3024845"/>
                <a:gd name="connsiteY354" fmla="*/ 531797 h 1059043"/>
                <a:gd name="connsiteX355" fmla="*/ 2498911 w 3024845"/>
                <a:gd name="connsiteY355" fmla="*/ 531797 h 1059043"/>
                <a:gd name="connsiteX356" fmla="*/ 2502964 w 3024845"/>
                <a:gd name="connsiteY356" fmla="*/ 536121 h 1059043"/>
                <a:gd name="connsiteX357" fmla="*/ 2525258 w 3024845"/>
                <a:gd name="connsiteY357" fmla="*/ 536121 h 1059043"/>
                <a:gd name="connsiteX358" fmla="*/ 2525258 w 3024845"/>
                <a:gd name="connsiteY358" fmla="*/ 419385 h 1059043"/>
                <a:gd name="connsiteX359" fmla="*/ 2582005 w 3024845"/>
                <a:gd name="connsiteY359" fmla="*/ 408576 h 1059043"/>
                <a:gd name="connsiteX360" fmla="*/ 2582005 w 3024845"/>
                <a:gd name="connsiteY360" fmla="*/ 409657 h 1059043"/>
                <a:gd name="connsiteX361" fmla="*/ 2582005 w 3024845"/>
                <a:gd name="connsiteY361" fmla="*/ 417223 h 1059043"/>
                <a:gd name="connsiteX362" fmla="*/ 2608352 w 3024845"/>
                <a:gd name="connsiteY362" fmla="*/ 417223 h 1059043"/>
                <a:gd name="connsiteX363" fmla="*/ 2608352 w 3024845"/>
                <a:gd name="connsiteY363" fmla="*/ 672313 h 1059043"/>
                <a:gd name="connsiteX364" fmla="*/ 2630646 w 3024845"/>
                <a:gd name="connsiteY364" fmla="*/ 672313 h 1059043"/>
                <a:gd name="connsiteX365" fmla="*/ 2630646 w 3024845"/>
                <a:gd name="connsiteY365" fmla="*/ 667989 h 1059043"/>
                <a:gd name="connsiteX366" fmla="*/ 2642806 w 3024845"/>
                <a:gd name="connsiteY366" fmla="*/ 667989 h 1059043"/>
                <a:gd name="connsiteX367" fmla="*/ 2642806 w 3024845"/>
                <a:gd name="connsiteY367" fmla="*/ 672313 h 1059043"/>
                <a:gd name="connsiteX368" fmla="*/ 2667126 w 3024845"/>
                <a:gd name="connsiteY368" fmla="*/ 672313 h 1059043"/>
                <a:gd name="connsiteX369" fmla="*/ 2667126 w 3024845"/>
                <a:gd name="connsiteY369" fmla="*/ 659342 h 1059043"/>
                <a:gd name="connsiteX370" fmla="*/ 2695500 w 3024845"/>
                <a:gd name="connsiteY370" fmla="*/ 659342 h 1059043"/>
                <a:gd name="connsiteX371" fmla="*/ 2707660 w 3024845"/>
                <a:gd name="connsiteY371" fmla="*/ 655018 h 1059043"/>
                <a:gd name="connsiteX372" fmla="*/ 2727927 w 3024845"/>
                <a:gd name="connsiteY372" fmla="*/ 659342 h 1059043"/>
                <a:gd name="connsiteX373" fmla="*/ 2727927 w 3024845"/>
                <a:gd name="connsiteY373" fmla="*/ 642048 h 1059043"/>
                <a:gd name="connsiteX374" fmla="*/ 2736034 w 3024845"/>
                <a:gd name="connsiteY374" fmla="*/ 642048 h 1059043"/>
                <a:gd name="connsiteX375" fmla="*/ 2736034 w 3024845"/>
                <a:gd name="connsiteY375" fmla="*/ 629077 h 1059043"/>
                <a:gd name="connsiteX376" fmla="*/ 2792781 w 3024845"/>
                <a:gd name="connsiteY376" fmla="*/ 629077 h 1059043"/>
                <a:gd name="connsiteX377" fmla="*/ 2792781 w 3024845"/>
                <a:gd name="connsiteY377" fmla="*/ 598812 h 1059043"/>
                <a:gd name="connsiteX378" fmla="*/ 2811021 w 3024845"/>
                <a:gd name="connsiteY378" fmla="*/ 598812 h 1059043"/>
                <a:gd name="connsiteX379" fmla="*/ 2811021 w 3024845"/>
                <a:gd name="connsiteY379" fmla="*/ 592327 h 1059043"/>
                <a:gd name="connsiteX380" fmla="*/ 2823181 w 3024845"/>
                <a:gd name="connsiteY380" fmla="*/ 592327 h 1059043"/>
                <a:gd name="connsiteX381" fmla="*/ 2823181 w 3024845"/>
                <a:gd name="connsiteY381" fmla="*/ 598812 h 1059043"/>
                <a:gd name="connsiteX382" fmla="*/ 2839395 w 3024845"/>
                <a:gd name="connsiteY382" fmla="*/ 598812 h 1059043"/>
                <a:gd name="connsiteX383" fmla="*/ 2839395 w 3024845"/>
                <a:gd name="connsiteY383" fmla="*/ 648533 h 1059043"/>
                <a:gd name="connsiteX384" fmla="*/ 2871822 w 3024845"/>
                <a:gd name="connsiteY384" fmla="*/ 648533 h 1059043"/>
                <a:gd name="connsiteX385" fmla="*/ 2871822 w 3024845"/>
                <a:gd name="connsiteY385" fmla="*/ 622592 h 1059043"/>
                <a:gd name="connsiteX386" fmla="*/ 2910329 w 3024845"/>
                <a:gd name="connsiteY386" fmla="*/ 622592 h 1059043"/>
                <a:gd name="connsiteX387" fmla="*/ 2910329 w 3024845"/>
                <a:gd name="connsiteY387" fmla="*/ 592327 h 1059043"/>
                <a:gd name="connsiteX388" fmla="*/ 2958970 w 3024845"/>
                <a:gd name="connsiteY388" fmla="*/ 592327 h 1059043"/>
                <a:gd name="connsiteX389" fmla="*/ 2958970 w 3024845"/>
                <a:gd name="connsiteY389" fmla="*/ 703483 h 1059043"/>
                <a:gd name="connsiteX390" fmla="*/ 2958970 w 3024845"/>
                <a:gd name="connsiteY390" fmla="*/ 717262 h 1059043"/>
                <a:gd name="connsiteX391" fmla="*/ 3024845 w 3024845"/>
                <a:gd name="connsiteY391" fmla="*/ 717262 h 1059043"/>
                <a:gd name="connsiteX392" fmla="*/ 3024845 w 3024845"/>
                <a:gd name="connsiteY392" fmla="*/ 1059043 h 1059043"/>
                <a:gd name="connsiteX393" fmla="*/ 2054 w 3024845"/>
                <a:gd name="connsiteY393" fmla="*/ 1056710 h 1059043"/>
                <a:gd name="connsiteX394" fmla="*/ 0 w 3024845"/>
                <a:gd name="connsiteY394" fmla="*/ 622592 h 1059043"/>
                <a:gd name="connsiteX395" fmla="*/ 20267 w 3024845"/>
                <a:gd name="connsiteY395" fmla="*/ 622592 h 1059043"/>
                <a:gd name="connsiteX396" fmla="*/ 20774 w 3024845"/>
                <a:gd name="connsiteY396" fmla="*/ 621511 h 1059043"/>
                <a:gd name="connsiteX397" fmla="*/ 24320 w 3024845"/>
                <a:gd name="connsiteY397" fmla="*/ 613945 h 1059043"/>
                <a:gd name="connsiteX398" fmla="*/ 26094 w 3024845"/>
                <a:gd name="connsiteY398" fmla="*/ 614215 h 1059043"/>
                <a:gd name="connsiteX399" fmla="*/ 38507 w 3024845"/>
                <a:gd name="connsiteY399" fmla="*/ 616106 h 1059043"/>
                <a:gd name="connsiteX400" fmla="*/ 39014 w 3024845"/>
                <a:gd name="connsiteY400" fmla="*/ 617458 h 1059043"/>
                <a:gd name="connsiteX401" fmla="*/ 42560 w 3024845"/>
                <a:gd name="connsiteY401" fmla="*/ 626915 h 1059043"/>
                <a:gd name="connsiteX402" fmla="*/ 68907 w 3024845"/>
                <a:gd name="connsiteY402" fmla="*/ 629077 h 1059043"/>
                <a:gd name="connsiteX403" fmla="*/ 68907 w 3024845"/>
                <a:gd name="connsiteY403" fmla="*/ 505856 h 1059043"/>
                <a:gd name="connsiteX404" fmla="*/ 70934 w 3024845"/>
                <a:gd name="connsiteY404" fmla="*/ 505856 h 1059043"/>
                <a:gd name="connsiteX405" fmla="*/ 85121 w 3024845"/>
                <a:gd name="connsiteY405" fmla="*/ 505856 h 1059043"/>
                <a:gd name="connsiteX406" fmla="*/ 85121 w 3024845"/>
                <a:gd name="connsiteY406" fmla="*/ 369664 h 1059043"/>
                <a:gd name="connsiteX407" fmla="*/ 86894 w 3024845"/>
                <a:gd name="connsiteY407" fmla="*/ 369664 h 1059043"/>
                <a:gd name="connsiteX408" fmla="*/ 99308 w 3024845"/>
                <a:gd name="connsiteY408" fmla="*/ 369664 h 1059043"/>
                <a:gd name="connsiteX409" fmla="*/ 99308 w 3024845"/>
                <a:gd name="connsiteY409" fmla="*/ 255090 h 1059043"/>
                <a:gd name="connsiteX410" fmla="*/ 103361 w 3024845"/>
                <a:gd name="connsiteY410" fmla="*/ 226986 h 1059043"/>
                <a:gd name="connsiteX411" fmla="*/ 105388 w 3024845"/>
                <a:gd name="connsiteY411" fmla="*/ 226986 h 1059043"/>
                <a:gd name="connsiteX412" fmla="*/ 119575 w 3024845"/>
                <a:gd name="connsiteY41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35634 h 1059043"/>
                <a:gd name="connsiteX328" fmla="*/ 2180720 w 3024845"/>
                <a:gd name="connsiteY328" fmla="*/ 555577 h 1059043"/>
                <a:gd name="connsiteX329" fmla="*/ 2245574 w 3024845"/>
                <a:gd name="connsiteY329" fmla="*/ 555577 h 1059043"/>
                <a:gd name="connsiteX330" fmla="*/ 2245574 w 3024845"/>
                <a:gd name="connsiteY330" fmla="*/ 631239 h 1059043"/>
                <a:gd name="connsiteX331" fmla="*/ 2253681 w 3024845"/>
                <a:gd name="connsiteY331" fmla="*/ 631239 h 1059043"/>
                <a:gd name="connsiteX332" fmla="*/ 2255708 w 3024845"/>
                <a:gd name="connsiteY332" fmla="*/ 624754 h 1059043"/>
                <a:gd name="connsiteX333" fmla="*/ 2261788 w 3024845"/>
                <a:gd name="connsiteY333" fmla="*/ 624754 h 1059043"/>
                <a:gd name="connsiteX334" fmla="*/ 2263815 w 3024845"/>
                <a:gd name="connsiteY334" fmla="*/ 633401 h 1059043"/>
                <a:gd name="connsiteX335" fmla="*/ 2275975 w 3024845"/>
                <a:gd name="connsiteY335" fmla="*/ 633401 h 1059043"/>
                <a:gd name="connsiteX336" fmla="*/ 2275975 w 3024845"/>
                <a:gd name="connsiteY336" fmla="*/ 626915 h 1059043"/>
                <a:gd name="connsiteX337" fmla="*/ 2298268 w 3024845"/>
                <a:gd name="connsiteY337" fmla="*/ 626915 h 1059043"/>
                <a:gd name="connsiteX338" fmla="*/ 2298268 w 3024845"/>
                <a:gd name="connsiteY338" fmla="*/ 633401 h 1059043"/>
                <a:gd name="connsiteX339" fmla="*/ 2318535 w 3024845"/>
                <a:gd name="connsiteY339" fmla="*/ 633401 h 1059043"/>
                <a:gd name="connsiteX340" fmla="*/ 2318535 w 3024845"/>
                <a:gd name="connsiteY340" fmla="*/ 678798 h 1059043"/>
                <a:gd name="connsiteX341" fmla="*/ 2332722 w 3024845"/>
                <a:gd name="connsiteY341" fmla="*/ 678798 h 1059043"/>
                <a:gd name="connsiteX342" fmla="*/ 2332722 w 3024845"/>
                <a:gd name="connsiteY342" fmla="*/ 665827 h 1059043"/>
                <a:gd name="connsiteX343" fmla="*/ 2348936 w 3024845"/>
                <a:gd name="connsiteY343" fmla="*/ 665827 h 1059043"/>
                <a:gd name="connsiteX344" fmla="*/ 2348936 w 3024845"/>
                <a:gd name="connsiteY344" fmla="*/ 486400 h 1059043"/>
                <a:gd name="connsiteX345" fmla="*/ 2355016 w 3024845"/>
                <a:gd name="connsiteY345" fmla="*/ 479914 h 1059043"/>
                <a:gd name="connsiteX346" fmla="*/ 2427977 w 3024845"/>
                <a:gd name="connsiteY346" fmla="*/ 479914 h 1059043"/>
                <a:gd name="connsiteX347" fmla="*/ 2427977 w 3024845"/>
                <a:gd name="connsiteY347" fmla="*/ 488562 h 1059043"/>
                <a:gd name="connsiteX348" fmla="*/ 2438110 w 3024845"/>
                <a:gd name="connsiteY348" fmla="*/ 488562 h 1059043"/>
                <a:gd name="connsiteX349" fmla="*/ 2438110 w 3024845"/>
                <a:gd name="connsiteY349" fmla="*/ 603136 h 1059043"/>
                <a:gd name="connsiteX350" fmla="*/ 2460404 w 3024845"/>
                <a:gd name="connsiteY350" fmla="*/ 603136 h 1059043"/>
                <a:gd name="connsiteX351" fmla="*/ 2460404 w 3024845"/>
                <a:gd name="connsiteY351" fmla="*/ 536121 h 1059043"/>
                <a:gd name="connsiteX352" fmla="*/ 2486751 w 3024845"/>
                <a:gd name="connsiteY352" fmla="*/ 536121 h 1059043"/>
                <a:gd name="connsiteX353" fmla="*/ 2490804 w 3024845"/>
                <a:gd name="connsiteY353" fmla="*/ 531797 h 1059043"/>
                <a:gd name="connsiteX354" fmla="*/ 2498911 w 3024845"/>
                <a:gd name="connsiteY354" fmla="*/ 531797 h 1059043"/>
                <a:gd name="connsiteX355" fmla="*/ 2502964 w 3024845"/>
                <a:gd name="connsiteY355" fmla="*/ 536121 h 1059043"/>
                <a:gd name="connsiteX356" fmla="*/ 2525258 w 3024845"/>
                <a:gd name="connsiteY356" fmla="*/ 536121 h 1059043"/>
                <a:gd name="connsiteX357" fmla="*/ 2525258 w 3024845"/>
                <a:gd name="connsiteY357" fmla="*/ 419385 h 1059043"/>
                <a:gd name="connsiteX358" fmla="*/ 2582005 w 3024845"/>
                <a:gd name="connsiteY358" fmla="*/ 408576 h 1059043"/>
                <a:gd name="connsiteX359" fmla="*/ 2582005 w 3024845"/>
                <a:gd name="connsiteY359" fmla="*/ 409657 h 1059043"/>
                <a:gd name="connsiteX360" fmla="*/ 2582005 w 3024845"/>
                <a:gd name="connsiteY360" fmla="*/ 417223 h 1059043"/>
                <a:gd name="connsiteX361" fmla="*/ 2608352 w 3024845"/>
                <a:gd name="connsiteY361" fmla="*/ 417223 h 1059043"/>
                <a:gd name="connsiteX362" fmla="*/ 2608352 w 3024845"/>
                <a:gd name="connsiteY362" fmla="*/ 672313 h 1059043"/>
                <a:gd name="connsiteX363" fmla="*/ 2630646 w 3024845"/>
                <a:gd name="connsiteY363" fmla="*/ 672313 h 1059043"/>
                <a:gd name="connsiteX364" fmla="*/ 2630646 w 3024845"/>
                <a:gd name="connsiteY364" fmla="*/ 667989 h 1059043"/>
                <a:gd name="connsiteX365" fmla="*/ 2642806 w 3024845"/>
                <a:gd name="connsiteY365" fmla="*/ 667989 h 1059043"/>
                <a:gd name="connsiteX366" fmla="*/ 2642806 w 3024845"/>
                <a:gd name="connsiteY366" fmla="*/ 672313 h 1059043"/>
                <a:gd name="connsiteX367" fmla="*/ 2667126 w 3024845"/>
                <a:gd name="connsiteY367" fmla="*/ 672313 h 1059043"/>
                <a:gd name="connsiteX368" fmla="*/ 2667126 w 3024845"/>
                <a:gd name="connsiteY368" fmla="*/ 659342 h 1059043"/>
                <a:gd name="connsiteX369" fmla="*/ 2695500 w 3024845"/>
                <a:gd name="connsiteY369" fmla="*/ 659342 h 1059043"/>
                <a:gd name="connsiteX370" fmla="*/ 2707660 w 3024845"/>
                <a:gd name="connsiteY370" fmla="*/ 655018 h 1059043"/>
                <a:gd name="connsiteX371" fmla="*/ 2727927 w 3024845"/>
                <a:gd name="connsiteY371" fmla="*/ 659342 h 1059043"/>
                <a:gd name="connsiteX372" fmla="*/ 2727927 w 3024845"/>
                <a:gd name="connsiteY372" fmla="*/ 642048 h 1059043"/>
                <a:gd name="connsiteX373" fmla="*/ 2736034 w 3024845"/>
                <a:gd name="connsiteY373" fmla="*/ 642048 h 1059043"/>
                <a:gd name="connsiteX374" fmla="*/ 2736034 w 3024845"/>
                <a:gd name="connsiteY374" fmla="*/ 629077 h 1059043"/>
                <a:gd name="connsiteX375" fmla="*/ 2792781 w 3024845"/>
                <a:gd name="connsiteY375" fmla="*/ 629077 h 1059043"/>
                <a:gd name="connsiteX376" fmla="*/ 2792781 w 3024845"/>
                <a:gd name="connsiteY376" fmla="*/ 598812 h 1059043"/>
                <a:gd name="connsiteX377" fmla="*/ 2811021 w 3024845"/>
                <a:gd name="connsiteY377" fmla="*/ 598812 h 1059043"/>
                <a:gd name="connsiteX378" fmla="*/ 2811021 w 3024845"/>
                <a:gd name="connsiteY378" fmla="*/ 592327 h 1059043"/>
                <a:gd name="connsiteX379" fmla="*/ 2823181 w 3024845"/>
                <a:gd name="connsiteY379" fmla="*/ 592327 h 1059043"/>
                <a:gd name="connsiteX380" fmla="*/ 2823181 w 3024845"/>
                <a:gd name="connsiteY380" fmla="*/ 598812 h 1059043"/>
                <a:gd name="connsiteX381" fmla="*/ 2839395 w 3024845"/>
                <a:gd name="connsiteY381" fmla="*/ 598812 h 1059043"/>
                <a:gd name="connsiteX382" fmla="*/ 2839395 w 3024845"/>
                <a:gd name="connsiteY382" fmla="*/ 648533 h 1059043"/>
                <a:gd name="connsiteX383" fmla="*/ 2871822 w 3024845"/>
                <a:gd name="connsiteY383" fmla="*/ 648533 h 1059043"/>
                <a:gd name="connsiteX384" fmla="*/ 2871822 w 3024845"/>
                <a:gd name="connsiteY384" fmla="*/ 622592 h 1059043"/>
                <a:gd name="connsiteX385" fmla="*/ 2910329 w 3024845"/>
                <a:gd name="connsiteY385" fmla="*/ 622592 h 1059043"/>
                <a:gd name="connsiteX386" fmla="*/ 2910329 w 3024845"/>
                <a:gd name="connsiteY386" fmla="*/ 592327 h 1059043"/>
                <a:gd name="connsiteX387" fmla="*/ 2958970 w 3024845"/>
                <a:gd name="connsiteY387" fmla="*/ 592327 h 1059043"/>
                <a:gd name="connsiteX388" fmla="*/ 2958970 w 3024845"/>
                <a:gd name="connsiteY388" fmla="*/ 703483 h 1059043"/>
                <a:gd name="connsiteX389" fmla="*/ 2958970 w 3024845"/>
                <a:gd name="connsiteY389" fmla="*/ 717262 h 1059043"/>
                <a:gd name="connsiteX390" fmla="*/ 3024845 w 3024845"/>
                <a:gd name="connsiteY390" fmla="*/ 717262 h 1059043"/>
                <a:gd name="connsiteX391" fmla="*/ 3024845 w 3024845"/>
                <a:gd name="connsiteY391" fmla="*/ 1059043 h 1059043"/>
                <a:gd name="connsiteX392" fmla="*/ 2054 w 3024845"/>
                <a:gd name="connsiteY392" fmla="*/ 1056710 h 1059043"/>
                <a:gd name="connsiteX393" fmla="*/ 0 w 3024845"/>
                <a:gd name="connsiteY393" fmla="*/ 622592 h 1059043"/>
                <a:gd name="connsiteX394" fmla="*/ 20267 w 3024845"/>
                <a:gd name="connsiteY394" fmla="*/ 622592 h 1059043"/>
                <a:gd name="connsiteX395" fmla="*/ 20774 w 3024845"/>
                <a:gd name="connsiteY395" fmla="*/ 621511 h 1059043"/>
                <a:gd name="connsiteX396" fmla="*/ 24320 w 3024845"/>
                <a:gd name="connsiteY396" fmla="*/ 613945 h 1059043"/>
                <a:gd name="connsiteX397" fmla="*/ 26094 w 3024845"/>
                <a:gd name="connsiteY397" fmla="*/ 614215 h 1059043"/>
                <a:gd name="connsiteX398" fmla="*/ 38507 w 3024845"/>
                <a:gd name="connsiteY398" fmla="*/ 616106 h 1059043"/>
                <a:gd name="connsiteX399" fmla="*/ 39014 w 3024845"/>
                <a:gd name="connsiteY399" fmla="*/ 617458 h 1059043"/>
                <a:gd name="connsiteX400" fmla="*/ 42560 w 3024845"/>
                <a:gd name="connsiteY400" fmla="*/ 626915 h 1059043"/>
                <a:gd name="connsiteX401" fmla="*/ 68907 w 3024845"/>
                <a:gd name="connsiteY401" fmla="*/ 629077 h 1059043"/>
                <a:gd name="connsiteX402" fmla="*/ 68907 w 3024845"/>
                <a:gd name="connsiteY402" fmla="*/ 505856 h 1059043"/>
                <a:gd name="connsiteX403" fmla="*/ 70934 w 3024845"/>
                <a:gd name="connsiteY403" fmla="*/ 505856 h 1059043"/>
                <a:gd name="connsiteX404" fmla="*/ 85121 w 3024845"/>
                <a:gd name="connsiteY404" fmla="*/ 505856 h 1059043"/>
                <a:gd name="connsiteX405" fmla="*/ 85121 w 3024845"/>
                <a:gd name="connsiteY405" fmla="*/ 369664 h 1059043"/>
                <a:gd name="connsiteX406" fmla="*/ 86894 w 3024845"/>
                <a:gd name="connsiteY406" fmla="*/ 369664 h 1059043"/>
                <a:gd name="connsiteX407" fmla="*/ 99308 w 3024845"/>
                <a:gd name="connsiteY407" fmla="*/ 369664 h 1059043"/>
                <a:gd name="connsiteX408" fmla="*/ 99308 w 3024845"/>
                <a:gd name="connsiteY408" fmla="*/ 255090 h 1059043"/>
                <a:gd name="connsiteX409" fmla="*/ 103361 w 3024845"/>
                <a:gd name="connsiteY409" fmla="*/ 226986 h 1059043"/>
                <a:gd name="connsiteX410" fmla="*/ 105388 w 3024845"/>
                <a:gd name="connsiteY410" fmla="*/ 226986 h 1059043"/>
                <a:gd name="connsiteX411" fmla="*/ 119575 w 3024845"/>
                <a:gd name="connsiteY41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80720 w 3024845"/>
                <a:gd name="connsiteY327" fmla="*/ 555577 h 1059043"/>
                <a:gd name="connsiteX328" fmla="*/ 2245574 w 3024845"/>
                <a:gd name="connsiteY328" fmla="*/ 555577 h 1059043"/>
                <a:gd name="connsiteX329" fmla="*/ 2245574 w 3024845"/>
                <a:gd name="connsiteY329" fmla="*/ 631239 h 1059043"/>
                <a:gd name="connsiteX330" fmla="*/ 2253681 w 3024845"/>
                <a:gd name="connsiteY330" fmla="*/ 631239 h 1059043"/>
                <a:gd name="connsiteX331" fmla="*/ 2255708 w 3024845"/>
                <a:gd name="connsiteY331" fmla="*/ 624754 h 1059043"/>
                <a:gd name="connsiteX332" fmla="*/ 2261788 w 3024845"/>
                <a:gd name="connsiteY332" fmla="*/ 624754 h 1059043"/>
                <a:gd name="connsiteX333" fmla="*/ 2263815 w 3024845"/>
                <a:gd name="connsiteY333" fmla="*/ 633401 h 1059043"/>
                <a:gd name="connsiteX334" fmla="*/ 2275975 w 3024845"/>
                <a:gd name="connsiteY334" fmla="*/ 633401 h 1059043"/>
                <a:gd name="connsiteX335" fmla="*/ 2275975 w 3024845"/>
                <a:gd name="connsiteY335" fmla="*/ 626915 h 1059043"/>
                <a:gd name="connsiteX336" fmla="*/ 2298268 w 3024845"/>
                <a:gd name="connsiteY336" fmla="*/ 626915 h 1059043"/>
                <a:gd name="connsiteX337" fmla="*/ 2298268 w 3024845"/>
                <a:gd name="connsiteY337" fmla="*/ 633401 h 1059043"/>
                <a:gd name="connsiteX338" fmla="*/ 2318535 w 3024845"/>
                <a:gd name="connsiteY338" fmla="*/ 633401 h 1059043"/>
                <a:gd name="connsiteX339" fmla="*/ 2318535 w 3024845"/>
                <a:gd name="connsiteY339" fmla="*/ 678798 h 1059043"/>
                <a:gd name="connsiteX340" fmla="*/ 2332722 w 3024845"/>
                <a:gd name="connsiteY340" fmla="*/ 678798 h 1059043"/>
                <a:gd name="connsiteX341" fmla="*/ 2332722 w 3024845"/>
                <a:gd name="connsiteY341" fmla="*/ 665827 h 1059043"/>
                <a:gd name="connsiteX342" fmla="*/ 2348936 w 3024845"/>
                <a:gd name="connsiteY342" fmla="*/ 665827 h 1059043"/>
                <a:gd name="connsiteX343" fmla="*/ 2348936 w 3024845"/>
                <a:gd name="connsiteY343" fmla="*/ 486400 h 1059043"/>
                <a:gd name="connsiteX344" fmla="*/ 2355016 w 3024845"/>
                <a:gd name="connsiteY344" fmla="*/ 479914 h 1059043"/>
                <a:gd name="connsiteX345" fmla="*/ 2427977 w 3024845"/>
                <a:gd name="connsiteY345" fmla="*/ 479914 h 1059043"/>
                <a:gd name="connsiteX346" fmla="*/ 2427977 w 3024845"/>
                <a:gd name="connsiteY346" fmla="*/ 488562 h 1059043"/>
                <a:gd name="connsiteX347" fmla="*/ 2438110 w 3024845"/>
                <a:gd name="connsiteY347" fmla="*/ 488562 h 1059043"/>
                <a:gd name="connsiteX348" fmla="*/ 2438110 w 3024845"/>
                <a:gd name="connsiteY348" fmla="*/ 603136 h 1059043"/>
                <a:gd name="connsiteX349" fmla="*/ 2460404 w 3024845"/>
                <a:gd name="connsiteY349" fmla="*/ 603136 h 1059043"/>
                <a:gd name="connsiteX350" fmla="*/ 2460404 w 3024845"/>
                <a:gd name="connsiteY350" fmla="*/ 536121 h 1059043"/>
                <a:gd name="connsiteX351" fmla="*/ 2486751 w 3024845"/>
                <a:gd name="connsiteY351" fmla="*/ 536121 h 1059043"/>
                <a:gd name="connsiteX352" fmla="*/ 2490804 w 3024845"/>
                <a:gd name="connsiteY352" fmla="*/ 531797 h 1059043"/>
                <a:gd name="connsiteX353" fmla="*/ 2498911 w 3024845"/>
                <a:gd name="connsiteY353" fmla="*/ 531797 h 1059043"/>
                <a:gd name="connsiteX354" fmla="*/ 2502964 w 3024845"/>
                <a:gd name="connsiteY354" fmla="*/ 536121 h 1059043"/>
                <a:gd name="connsiteX355" fmla="*/ 2525258 w 3024845"/>
                <a:gd name="connsiteY355" fmla="*/ 536121 h 1059043"/>
                <a:gd name="connsiteX356" fmla="*/ 2525258 w 3024845"/>
                <a:gd name="connsiteY356" fmla="*/ 419385 h 1059043"/>
                <a:gd name="connsiteX357" fmla="*/ 2582005 w 3024845"/>
                <a:gd name="connsiteY357" fmla="*/ 408576 h 1059043"/>
                <a:gd name="connsiteX358" fmla="*/ 2582005 w 3024845"/>
                <a:gd name="connsiteY358" fmla="*/ 409657 h 1059043"/>
                <a:gd name="connsiteX359" fmla="*/ 2582005 w 3024845"/>
                <a:gd name="connsiteY359" fmla="*/ 417223 h 1059043"/>
                <a:gd name="connsiteX360" fmla="*/ 2608352 w 3024845"/>
                <a:gd name="connsiteY360" fmla="*/ 417223 h 1059043"/>
                <a:gd name="connsiteX361" fmla="*/ 2608352 w 3024845"/>
                <a:gd name="connsiteY361" fmla="*/ 672313 h 1059043"/>
                <a:gd name="connsiteX362" fmla="*/ 2630646 w 3024845"/>
                <a:gd name="connsiteY362" fmla="*/ 672313 h 1059043"/>
                <a:gd name="connsiteX363" fmla="*/ 2630646 w 3024845"/>
                <a:gd name="connsiteY363" fmla="*/ 667989 h 1059043"/>
                <a:gd name="connsiteX364" fmla="*/ 2642806 w 3024845"/>
                <a:gd name="connsiteY364" fmla="*/ 667989 h 1059043"/>
                <a:gd name="connsiteX365" fmla="*/ 2642806 w 3024845"/>
                <a:gd name="connsiteY365" fmla="*/ 672313 h 1059043"/>
                <a:gd name="connsiteX366" fmla="*/ 2667126 w 3024845"/>
                <a:gd name="connsiteY366" fmla="*/ 672313 h 1059043"/>
                <a:gd name="connsiteX367" fmla="*/ 2667126 w 3024845"/>
                <a:gd name="connsiteY367" fmla="*/ 659342 h 1059043"/>
                <a:gd name="connsiteX368" fmla="*/ 2695500 w 3024845"/>
                <a:gd name="connsiteY368" fmla="*/ 659342 h 1059043"/>
                <a:gd name="connsiteX369" fmla="*/ 2707660 w 3024845"/>
                <a:gd name="connsiteY369" fmla="*/ 655018 h 1059043"/>
                <a:gd name="connsiteX370" fmla="*/ 2727927 w 3024845"/>
                <a:gd name="connsiteY370" fmla="*/ 659342 h 1059043"/>
                <a:gd name="connsiteX371" fmla="*/ 2727927 w 3024845"/>
                <a:gd name="connsiteY371" fmla="*/ 642048 h 1059043"/>
                <a:gd name="connsiteX372" fmla="*/ 2736034 w 3024845"/>
                <a:gd name="connsiteY372" fmla="*/ 642048 h 1059043"/>
                <a:gd name="connsiteX373" fmla="*/ 2736034 w 3024845"/>
                <a:gd name="connsiteY373" fmla="*/ 629077 h 1059043"/>
                <a:gd name="connsiteX374" fmla="*/ 2792781 w 3024845"/>
                <a:gd name="connsiteY374" fmla="*/ 629077 h 1059043"/>
                <a:gd name="connsiteX375" fmla="*/ 2792781 w 3024845"/>
                <a:gd name="connsiteY375" fmla="*/ 598812 h 1059043"/>
                <a:gd name="connsiteX376" fmla="*/ 2811021 w 3024845"/>
                <a:gd name="connsiteY376" fmla="*/ 598812 h 1059043"/>
                <a:gd name="connsiteX377" fmla="*/ 2811021 w 3024845"/>
                <a:gd name="connsiteY377" fmla="*/ 592327 h 1059043"/>
                <a:gd name="connsiteX378" fmla="*/ 2823181 w 3024845"/>
                <a:gd name="connsiteY378" fmla="*/ 592327 h 1059043"/>
                <a:gd name="connsiteX379" fmla="*/ 2823181 w 3024845"/>
                <a:gd name="connsiteY379" fmla="*/ 598812 h 1059043"/>
                <a:gd name="connsiteX380" fmla="*/ 2839395 w 3024845"/>
                <a:gd name="connsiteY380" fmla="*/ 598812 h 1059043"/>
                <a:gd name="connsiteX381" fmla="*/ 2839395 w 3024845"/>
                <a:gd name="connsiteY381" fmla="*/ 648533 h 1059043"/>
                <a:gd name="connsiteX382" fmla="*/ 2871822 w 3024845"/>
                <a:gd name="connsiteY382" fmla="*/ 648533 h 1059043"/>
                <a:gd name="connsiteX383" fmla="*/ 2871822 w 3024845"/>
                <a:gd name="connsiteY383" fmla="*/ 622592 h 1059043"/>
                <a:gd name="connsiteX384" fmla="*/ 2910329 w 3024845"/>
                <a:gd name="connsiteY384" fmla="*/ 622592 h 1059043"/>
                <a:gd name="connsiteX385" fmla="*/ 2910329 w 3024845"/>
                <a:gd name="connsiteY385" fmla="*/ 592327 h 1059043"/>
                <a:gd name="connsiteX386" fmla="*/ 2958970 w 3024845"/>
                <a:gd name="connsiteY386" fmla="*/ 592327 h 1059043"/>
                <a:gd name="connsiteX387" fmla="*/ 2958970 w 3024845"/>
                <a:gd name="connsiteY387" fmla="*/ 703483 h 1059043"/>
                <a:gd name="connsiteX388" fmla="*/ 2958970 w 3024845"/>
                <a:gd name="connsiteY388" fmla="*/ 717262 h 1059043"/>
                <a:gd name="connsiteX389" fmla="*/ 3024845 w 3024845"/>
                <a:gd name="connsiteY389" fmla="*/ 717262 h 1059043"/>
                <a:gd name="connsiteX390" fmla="*/ 3024845 w 3024845"/>
                <a:gd name="connsiteY390" fmla="*/ 1059043 h 1059043"/>
                <a:gd name="connsiteX391" fmla="*/ 2054 w 3024845"/>
                <a:gd name="connsiteY391" fmla="*/ 1056710 h 1059043"/>
                <a:gd name="connsiteX392" fmla="*/ 0 w 3024845"/>
                <a:gd name="connsiteY392" fmla="*/ 622592 h 1059043"/>
                <a:gd name="connsiteX393" fmla="*/ 20267 w 3024845"/>
                <a:gd name="connsiteY393" fmla="*/ 622592 h 1059043"/>
                <a:gd name="connsiteX394" fmla="*/ 20774 w 3024845"/>
                <a:gd name="connsiteY394" fmla="*/ 621511 h 1059043"/>
                <a:gd name="connsiteX395" fmla="*/ 24320 w 3024845"/>
                <a:gd name="connsiteY395" fmla="*/ 613945 h 1059043"/>
                <a:gd name="connsiteX396" fmla="*/ 26094 w 3024845"/>
                <a:gd name="connsiteY396" fmla="*/ 614215 h 1059043"/>
                <a:gd name="connsiteX397" fmla="*/ 38507 w 3024845"/>
                <a:gd name="connsiteY397" fmla="*/ 616106 h 1059043"/>
                <a:gd name="connsiteX398" fmla="*/ 39014 w 3024845"/>
                <a:gd name="connsiteY398" fmla="*/ 617458 h 1059043"/>
                <a:gd name="connsiteX399" fmla="*/ 42560 w 3024845"/>
                <a:gd name="connsiteY399" fmla="*/ 626915 h 1059043"/>
                <a:gd name="connsiteX400" fmla="*/ 68907 w 3024845"/>
                <a:gd name="connsiteY400" fmla="*/ 629077 h 1059043"/>
                <a:gd name="connsiteX401" fmla="*/ 68907 w 3024845"/>
                <a:gd name="connsiteY401" fmla="*/ 505856 h 1059043"/>
                <a:gd name="connsiteX402" fmla="*/ 70934 w 3024845"/>
                <a:gd name="connsiteY402" fmla="*/ 505856 h 1059043"/>
                <a:gd name="connsiteX403" fmla="*/ 85121 w 3024845"/>
                <a:gd name="connsiteY403" fmla="*/ 505856 h 1059043"/>
                <a:gd name="connsiteX404" fmla="*/ 85121 w 3024845"/>
                <a:gd name="connsiteY404" fmla="*/ 369664 h 1059043"/>
                <a:gd name="connsiteX405" fmla="*/ 86894 w 3024845"/>
                <a:gd name="connsiteY405" fmla="*/ 369664 h 1059043"/>
                <a:gd name="connsiteX406" fmla="*/ 99308 w 3024845"/>
                <a:gd name="connsiteY406" fmla="*/ 369664 h 1059043"/>
                <a:gd name="connsiteX407" fmla="*/ 99308 w 3024845"/>
                <a:gd name="connsiteY407" fmla="*/ 255090 h 1059043"/>
                <a:gd name="connsiteX408" fmla="*/ 103361 w 3024845"/>
                <a:gd name="connsiteY408" fmla="*/ 226986 h 1059043"/>
                <a:gd name="connsiteX409" fmla="*/ 105388 w 3024845"/>
                <a:gd name="connsiteY409" fmla="*/ 226986 h 1059043"/>
                <a:gd name="connsiteX410" fmla="*/ 119575 w 3024845"/>
                <a:gd name="connsiteY41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80720 w 3024845"/>
                <a:gd name="connsiteY326" fmla="*/ 555577 h 1059043"/>
                <a:gd name="connsiteX327" fmla="*/ 2245574 w 3024845"/>
                <a:gd name="connsiteY327" fmla="*/ 555577 h 1059043"/>
                <a:gd name="connsiteX328" fmla="*/ 2245574 w 3024845"/>
                <a:gd name="connsiteY328" fmla="*/ 631239 h 1059043"/>
                <a:gd name="connsiteX329" fmla="*/ 2253681 w 3024845"/>
                <a:gd name="connsiteY329" fmla="*/ 631239 h 1059043"/>
                <a:gd name="connsiteX330" fmla="*/ 2255708 w 3024845"/>
                <a:gd name="connsiteY330" fmla="*/ 624754 h 1059043"/>
                <a:gd name="connsiteX331" fmla="*/ 2261788 w 3024845"/>
                <a:gd name="connsiteY331" fmla="*/ 624754 h 1059043"/>
                <a:gd name="connsiteX332" fmla="*/ 2263815 w 3024845"/>
                <a:gd name="connsiteY332" fmla="*/ 633401 h 1059043"/>
                <a:gd name="connsiteX333" fmla="*/ 2275975 w 3024845"/>
                <a:gd name="connsiteY333" fmla="*/ 633401 h 1059043"/>
                <a:gd name="connsiteX334" fmla="*/ 2275975 w 3024845"/>
                <a:gd name="connsiteY334" fmla="*/ 626915 h 1059043"/>
                <a:gd name="connsiteX335" fmla="*/ 2298268 w 3024845"/>
                <a:gd name="connsiteY335" fmla="*/ 626915 h 1059043"/>
                <a:gd name="connsiteX336" fmla="*/ 2298268 w 3024845"/>
                <a:gd name="connsiteY336" fmla="*/ 633401 h 1059043"/>
                <a:gd name="connsiteX337" fmla="*/ 2318535 w 3024845"/>
                <a:gd name="connsiteY337" fmla="*/ 633401 h 1059043"/>
                <a:gd name="connsiteX338" fmla="*/ 2318535 w 3024845"/>
                <a:gd name="connsiteY338" fmla="*/ 678798 h 1059043"/>
                <a:gd name="connsiteX339" fmla="*/ 2332722 w 3024845"/>
                <a:gd name="connsiteY339" fmla="*/ 678798 h 1059043"/>
                <a:gd name="connsiteX340" fmla="*/ 2332722 w 3024845"/>
                <a:gd name="connsiteY340" fmla="*/ 665827 h 1059043"/>
                <a:gd name="connsiteX341" fmla="*/ 2348936 w 3024845"/>
                <a:gd name="connsiteY341" fmla="*/ 665827 h 1059043"/>
                <a:gd name="connsiteX342" fmla="*/ 2348936 w 3024845"/>
                <a:gd name="connsiteY342" fmla="*/ 486400 h 1059043"/>
                <a:gd name="connsiteX343" fmla="*/ 2355016 w 3024845"/>
                <a:gd name="connsiteY343" fmla="*/ 479914 h 1059043"/>
                <a:gd name="connsiteX344" fmla="*/ 2427977 w 3024845"/>
                <a:gd name="connsiteY344" fmla="*/ 479914 h 1059043"/>
                <a:gd name="connsiteX345" fmla="*/ 2427977 w 3024845"/>
                <a:gd name="connsiteY345" fmla="*/ 488562 h 1059043"/>
                <a:gd name="connsiteX346" fmla="*/ 2438110 w 3024845"/>
                <a:gd name="connsiteY346" fmla="*/ 488562 h 1059043"/>
                <a:gd name="connsiteX347" fmla="*/ 2438110 w 3024845"/>
                <a:gd name="connsiteY347" fmla="*/ 603136 h 1059043"/>
                <a:gd name="connsiteX348" fmla="*/ 2460404 w 3024845"/>
                <a:gd name="connsiteY348" fmla="*/ 603136 h 1059043"/>
                <a:gd name="connsiteX349" fmla="*/ 2460404 w 3024845"/>
                <a:gd name="connsiteY349" fmla="*/ 536121 h 1059043"/>
                <a:gd name="connsiteX350" fmla="*/ 2486751 w 3024845"/>
                <a:gd name="connsiteY350" fmla="*/ 536121 h 1059043"/>
                <a:gd name="connsiteX351" fmla="*/ 2490804 w 3024845"/>
                <a:gd name="connsiteY351" fmla="*/ 531797 h 1059043"/>
                <a:gd name="connsiteX352" fmla="*/ 2498911 w 3024845"/>
                <a:gd name="connsiteY352" fmla="*/ 531797 h 1059043"/>
                <a:gd name="connsiteX353" fmla="*/ 2502964 w 3024845"/>
                <a:gd name="connsiteY353" fmla="*/ 536121 h 1059043"/>
                <a:gd name="connsiteX354" fmla="*/ 2525258 w 3024845"/>
                <a:gd name="connsiteY354" fmla="*/ 536121 h 1059043"/>
                <a:gd name="connsiteX355" fmla="*/ 2525258 w 3024845"/>
                <a:gd name="connsiteY355" fmla="*/ 419385 h 1059043"/>
                <a:gd name="connsiteX356" fmla="*/ 2582005 w 3024845"/>
                <a:gd name="connsiteY356" fmla="*/ 408576 h 1059043"/>
                <a:gd name="connsiteX357" fmla="*/ 2582005 w 3024845"/>
                <a:gd name="connsiteY357" fmla="*/ 409657 h 1059043"/>
                <a:gd name="connsiteX358" fmla="*/ 2582005 w 3024845"/>
                <a:gd name="connsiteY358" fmla="*/ 417223 h 1059043"/>
                <a:gd name="connsiteX359" fmla="*/ 2608352 w 3024845"/>
                <a:gd name="connsiteY359" fmla="*/ 417223 h 1059043"/>
                <a:gd name="connsiteX360" fmla="*/ 2608352 w 3024845"/>
                <a:gd name="connsiteY360" fmla="*/ 672313 h 1059043"/>
                <a:gd name="connsiteX361" fmla="*/ 2630646 w 3024845"/>
                <a:gd name="connsiteY361" fmla="*/ 672313 h 1059043"/>
                <a:gd name="connsiteX362" fmla="*/ 2630646 w 3024845"/>
                <a:gd name="connsiteY362" fmla="*/ 667989 h 1059043"/>
                <a:gd name="connsiteX363" fmla="*/ 2642806 w 3024845"/>
                <a:gd name="connsiteY363" fmla="*/ 667989 h 1059043"/>
                <a:gd name="connsiteX364" fmla="*/ 2642806 w 3024845"/>
                <a:gd name="connsiteY364" fmla="*/ 672313 h 1059043"/>
                <a:gd name="connsiteX365" fmla="*/ 2667126 w 3024845"/>
                <a:gd name="connsiteY365" fmla="*/ 672313 h 1059043"/>
                <a:gd name="connsiteX366" fmla="*/ 2667126 w 3024845"/>
                <a:gd name="connsiteY366" fmla="*/ 659342 h 1059043"/>
                <a:gd name="connsiteX367" fmla="*/ 2695500 w 3024845"/>
                <a:gd name="connsiteY367" fmla="*/ 659342 h 1059043"/>
                <a:gd name="connsiteX368" fmla="*/ 2707660 w 3024845"/>
                <a:gd name="connsiteY368" fmla="*/ 655018 h 1059043"/>
                <a:gd name="connsiteX369" fmla="*/ 2727927 w 3024845"/>
                <a:gd name="connsiteY369" fmla="*/ 659342 h 1059043"/>
                <a:gd name="connsiteX370" fmla="*/ 2727927 w 3024845"/>
                <a:gd name="connsiteY370" fmla="*/ 642048 h 1059043"/>
                <a:gd name="connsiteX371" fmla="*/ 2736034 w 3024845"/>
                <a:gd name="connsiteY371" fmla="*/ 642048 h 1059043"/>
                <a:gd name="connsiteX372" fmla="*/ 2736034 w 3024845"/>
                <a:gd name="connsiteY372" fmla="*/ 629077 h 1059043"/>
                <a:gd name="connsiteX373" fmla="*/ 2792781 w 3024845"/>
                <a:gd name="connsiteY373" fmla="*/ 629077 h 1059043"/>
                <a:gd name="connsiteX374" fmla="*/ 2792781 w 3024845"/>
                <a:gd name="connsiteY374" fmla="*/ 598812 h 1059043"/>
                <a:gd name="connsiteX375" fmla="*/ 2811021 w 3024845"/>
                <a:gd name="connsiteY375" fmla="*/ 598812 h 1059043"/>
                <a:gd name="connsiteX376" fmla="*/ 2811021 w 3024845"/>
                <a:gd name="connsiteY376" fmla="*/ 592327 h 1059043"/>
                <a:gd name="connsiteX377" fmla="*/ 2823181 w 3024845"/>
                <a:gd name="connsiteY377" fmla="*/ 592327 h 1059043"/>
                <a:gd name="connsiteX378" fmla="*/ 2823181 w 3024845"/>
                <a:gd name="connsiteY378" fmla="*/ 598812 h 1059043"/>
                <a:gd name="connsiteX379" fmla="*/ 2839395 w 3024845"/>
                <a:gd name="connsiteY379" fmla="*/ 598812 h 1059043"/>
                <a:gd name="connsiteX380" fmla="*/ 2839395 w 3024845"/>
                <a:gd name="connsiteY380" fmla="*/ 648533 h 1059043"/>
                <a:gd name="connsiteX381" fmla="*/ 2871822 w 3024845"/>
                <a:gd name="connsiteY381" fmla="*/ 648533 h 1059043"/>
                <a:gd name="connsiteX382" fmla="*/ 2871822 w 3024845"/>
                <a:gd name="connsiteY382" fmla="*/ 622592 h 1059043"/>
                <a:gd name="connsiteX383" fmla="*/ 2910329 w 3024845"/>
                <a:gd name="connsiteY383" fmla="*/ 622592 h 1059043"/>
                <a:gd name="connsiteX384" fmla="*/ 2910329 w 3024845"/>
                <a:gd name="connsiteY384" fmla="*/ 592327 h 1059043"/>
                <a:gd name="connsiteX385" fmla="*/ 2958970 w 3024845"/>
                <a:gd name="connsiteY385" fmla="*/ 592327 h 1059043"/>
                <a:gd name="connsiteX386" fmla="*/ 2958970 w 3024845"/>
                <a:gd name="connsiteY386" fmla="*/ 703483 h 1059043"/>
                <a:gd name="connsiteX387" fmla="*/ 2958970 w 3024845"/>
                <a:gd name="connsiteY387" fmla="*/ 717262 h 1059043"/>
                <a:gd name="connsiteX388" fmla="*/ 3024845 w 3024845"/>
                <a:gd name="connsiteY388" fmla="*/ 717262 h 1059043"/>
                <a:gd name="connsiteX389" fmla="*/ 3024845 w 3024845"/>
                <a:gd name="connsiteY389" fmla="*/ 1059043 h 1059043"/>
                <a:gd name="connsiteX390" fmla="*/ 2054 w 3024845"/>
                <a:gd name="connsiteY390" fmla="*/ 1056710 h 1059043"/>
                <a:gd name="connsiteX391" fmla="*/ 0 w 3024845"/>
                <a:gd name="connsiteY391" fmla="*/ 622592 h 1059043"/>
                <a:gd name="connsiteX392" fmla="*/ 20267 w 3024845"/>
                <a:gd name="connsiteY392" fmla="*/ 622592 h 1059043"/>
                <a:gd name="connsiteX393" fmla="*/ 20774 w 3024845"/>
                <a:gd name="connsiteY393" fmla="*/ 621511 h 1059043"/>
                <a:gd name="connsiteX394" fmla="*/ 24320 w 3024845"/>
                <a:gd name="connsiteY394" fmla="*/ 613945 h 1059043"/>
                <a:gd name="connsiteX395" fmla="*/ 26094 w 3024845"/>
                <a:gd name="connsiteY395" fmla="*/ 614215 h 1059043"/>
                <a:gd name="connsiteX396" fmla="*/ 38507 w 3024845"/>
                <a:gd name="connsiteY396" fmla="*/ 616106 h 1059043"/>
                <a:gd name="connsiteX397" fmla="*/ 39014 w 3024845"/>
                <a:gd name="connsiteY397" fmla="*/ 617458 h 1059043"/>
                <a:gd name="connsiteX398" fmla="*/ 42560 w 3024845"/>
                <a:gd name="connsiteY398" fmla="*/ 626915 h 1059043"/>
                <a:gd name="connsiteX399" fmla="*/ 68907 w 3024845"/>
                <a:gd name="connsiteY399" fmla="*/ 629077 h 1059043"/>
                <a:gd name="connsiteX400" fmla="*/ 68907 w 3024845"/>
                <a:gd name="connsiteY400" fmla="*/ 505856 h 1059043"/>
                <a:gd name="connsiteX401" fmla="*/ 70934 w 3024845"/>
                <a:gd name="connsiteY401" fmla="*/ 505856 h 1059043"/>
                <a:gd name="connsiteX402" fmla="*/ 85121 w 3024845"/>
                <a:gd name="connsiteY402" fmla="*/ 505856 h 1059043"/>
                <a:gd name="connsiteX403" fmla="*/ 85121 w 3024845"/>
                <a:gd name="connsiteY403" fmla="*/ 369664 h 1059043"/>
                <a:gd name="connsiteX404" fmla="*/ 86894 w 3024845"/>
                <a:gd name="connsiteY404" fmla="*/ 369664 h 1059043"/>
                <a:gd name="connsiteX405" fmla="*/ 99308 w 3024845"/>
                <a:gd name="connsiteY405" fmla="*/ 369664 h 1059043"/>
                <a:gd name="connsiteX406" fmla="*/ 99308 w 3024845"/>
                <a:gd name="connsiteY406" fmla="*/ 255090 h 1059043"/>
                <a:gd name="connsiteX407" fmla="*/ 103361 w 3024845"/>
                <a:gd name="connsiteY407" fmla="*/ 226986 h 1059043"/>
                <a:gd name="connsiteX408" fmla="*/ 105388 w 3024845"/>
                <a:gd name="connsiteY408" fmla="*/ 226986 h 1059043"/>
                <a:gd name="connsiteX409" fmla="*/ 119575 w 3024845"/>
                <a:gd name="connsiteY40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131868 h 1059043"/>
                <a:gd name="connsiteX317" fmla="*/ 2144240 w 3024845"/>
                <a:gd name="connsiteY317" fmla="*/ 125383 h 1059043"/>
                <a:gd name="connsiteX318" fmla="*/ 2150320 w 3024845"/>
                <a:gd name="connsiteY318" fmla="*/ 118897 h 1059043"/>
                <a:gd name="connsiteX319" fmla="*/ 2150320 w 3024845"/>
                <a:gd name="connsiteY319" fmla="*/ 60529 h 1059043"/>
                <a:gd name="connsiteX320" fmla="*/ 2152346 w 3024845"/>
                <a:gd name="connsiteY320" fmla="*/ 56206 h 1059043"/>
                <a:gd name="connsiteX321" fmla="*/ 2152346 w 3024845"/>
                <a:gd name="connsiteY321" fmla="*/ 0 h 1059043"/>
                <a:gd name="connsiteX322" fmla="*/ 2162480 w 3024845"/>
                <a:gd name="connsiteY322" fmla="*/ 118897 h 1059043"/>
                <a:gd name="connsiteX323" fmla="*/ 2168560 w 3024845"/>
                <a:gd name="connsiteY323" fmla="*/ 125383 h 1059043"/>
                <a:gd name="connsiteX324" fmla="*/ 2166533 w 3024845"/>
                <a:gd name="connsiteY324" fmla="*/ 131868 h 1059043"/>
                <a:gd name="connsiteX325" fmla="*/ 2180720 w 3024845"/>
                <a:gd name="connsiteY325" fmla="*/ 555577 h 1059043"/>
                <a:gd name="connsiteX326" fmla="*/ 2245574 w 3024845"/>
                <a:gd name="connsiteY326" fmla="*/ 555577 h 1059043"/>
                <a:gd name="connsiteX327" fmla="*/ 2245574 w 3024845"/>
                <a:gd name="connsiteY327" fmla="*/ 631239 h 1059043"/>
                <a:gd name="connsiteX328" fmla="*/ 2253681 w 3024845"/>
                <a:gd name="connsiteY328" fmla="*/ 631239 h 1059043"/>
                <a:gd name="connsiteX329" fmla="*/ 2255708 w 3024845"/>
                <a:gd name="connsiteY329" fmla="*/ 624754 h 1059043"/>
                <a:gd name="connsiteX330" fmla="*/ 2261788 w 3024845"/>
                <a:gd name="connsiteY330" fmla="*/ 624754 h 1059043"/>
                <a:gd name="connsiteX331" fmla="*/ 2263815 w 3024845"/>
                <a:gd name="connsiteY331" fmla="*/ 633401 h 1059043"/>
                <a:gd name="connsiteX332" fmla="*/ 2275975 w 3024845"/>
                <a:gd name="connsiteY332" fmla="*/ 633401 h 1059043"/>
                <a:gd name="connsiteX333" fmla="*/ 2275975 w 3024845"/>
                <a:gd name="connsiteY333" fmla="*/ 626915 h 1059043"/>
                <a:gd name="connsiteX334" fmla="*/ 2298268 w 3024845"/>
                <a:gd name="connsiteY334" fmla="*/ 626915 h 1059043"/>
                <a:gd name="connsiteX335" fmla="*/ 2298268 w 3024845"/>
                <a:gd name="connsiteY335" fmla="*/ 633401 h 1059043"/>
                <a:gd name="connsiteX336" fmla="*/ 2318535 w 3024845"/>
                <a:gd name="connsiteY336" fmla="*/ 633401 h 1059043"/>
                <a:gd name="connsiteX337" fmla="*/ 2318535 w 3024845"/>
                <a:gd name="connsiteY337" fmla="*/ 678798 h 1059043"/>
                <a:gd name="connsiteX338" fmla="*/ 2332722 w 3024845"/>
                <a:gd name="connsiteY338" fmla="*/ 678798 h 1059043"/>
                <a:gd name="connsiteX339" fmla="*/ 2332722 w 3024845"/>
                <a:gd name="connsiteY339" fmla="*/ 665827 h 1059043"/>
                <a:gd name="connsiteX340" fmla="*/ 2348936 w 3024845"/>
                <a:gd name="connsiteY340" fmla="*/ 665827 h 1059043"/>
                <a:gd name="connsiteX341" fmla="*/ 2348936 w 3024845"/>
                <a:gd name="connsiteY341" fmla="*/ 486400 h 1059043"/>
                <a:gd name="connsiteX342" fmla="*/ 2355016 w 3024845"/>
                <a:gd name="connsiteY342" fmla="*/ 479914 h 1059043"/>
                <a:gd name="connsiteX343" fmla="*/ 2427977 w 3024845"/>
                <a:gd name="connsiteY343" fmla="*/ 479914 h 1059043"/>
                <a:gd name="connsiteX344" fmla="*/ 2427977 w 3024845"/>
                <a:gd name="connsiteY344" fmla="*/ 488562 h 1059043"/>
                <a:gd name="connsiteX345" fmla="*/ 2438110 w 3024845"/>
                <a:gd name="connsiteY345" fmla="*/ 488562 h 1059043"/>
                <a:gd name="connsiteX346" fmla="*/ 2438110 w 3024845"/>
                <a:gd name="connsiteY346" fmla="*/ 603136 h 1059043"/>
                <a:gd name="connsiteX347" fmla="*/ 2460404 w 3024845"/>
                <a:gd name="connsiteY347" fmla="*/ 603136 h 1059043"/>
                <a:gd name="connsiteX348" fmla="*/ 2460404 w 3024845"/>
                <a:gd name="connsiteY348" fmla="*/ 536121 h 1059043"/>
                <a:gd name="connsiteX349" fmla="*/ 2486751 w 3024845"/>
                <a:gd name="connsiteY349" fmla="*/ 536121 h 1059043"/>
                <a:gd name="connsiteX350" fmla="*/ 2490804 w 3024845"/>
                <a:gd name="connsiteY350" fmla="*/ 531797 h 1059043"/>
                <a:gd name="connsiteX351" fmla="*/ 2498911 w 3024845"/>
                <a:gd name="connsiteY351" fmla="*/ 531797 h 1059043"/>
                <a:gd name="connsiteX352" fmla="*/ 2502964 w 3024845"/>
                <a:gd name="connsiteY352" fmla="*/ 536121 h 1059043"/>
                <a:gd name="connsiteX353" fmla="*/ 2525258 w 3024845"/>
                <a:gd name="connsiteY353" fmla="*/ 536121 h 1059043"/>
                <a:gd name="connsiteX354" fmla="*/ 2525258 w 3024845"/>
                <a:gd name="connsiteY354" fmla="*/ 419385 h 1059043"/>
                <a:gd name="connsiteX355" fmla="*/ 2582005 w 3024845"/>
                <a:gd name="connsiteY355" fmla="*/ 408576 h 1059043"/>
                <a:gd name="connsiteX356" fmla="*/ 2582005 w 3024845"/>
                <a:gd name="connsiteY356" fmla="*/ 409657 h 1059043"/>
                <a:gd name="connsiteX357" fmla="*/ 2582005 w 3024845"/>
                <a:gd name="connsiteY357" fmla="*/ 417223 h 1059043"/>
                <a:gd name="connsiteX358" fmla="*/ 2608352 w 3024845"/>
                <a:gd name="connsiteY358" fmla="*/ 417223 h 1059043"/>
                <a:gd name="connsiteX359" fmla="*/ 2608352 w 3024845"/>
                <a:gd name="connsiteY359" fmla="*/ 672313 h 1059043"/>
                <a:gd name="connsiteX360" fmla="*/ 2630646 w 3024845"/>
                <a:gd name="connsiteY360" fmla="*/ 672313 h 1059043"/>
                <a:gd name="connsiteX361" fmla="*/ 2630646 w 3024845"/>
                <a:gd name="connsiteY361" fmla="*/ 667989 h 1059043"/>
                <a:gd name="connsiteX362" fmla="*/ 2642806 w 3024845"/>
                <a:gd name="connsiteY362" fmla="*/ 667989 h 1059043"/>
                <a:gd name="connsiteX363" fmla="*/ 2642806 w 3024845"/>
                <a:gd name="connsiteY363" fmla="*/ 672313 h 1059043"/>
                <a:gd name="connsiteX364" fmla="*/ 2667126 w 3024845"/>
                <a:gd name="connsiteY364" fmla="*/ 672313 h 1059043"/>
                <a:gd name="connsiteX365" fmla="*/ 2667126 w 3024845"/>
                <a:gd name="connsiteY365" fmla="*/ 659342 h 1059043"/>
                <a:gd name="connsiteX366" fmla="*/ 2695500 w 3024845"/>
                <a:gd name="connsiteY366" fmla="*/ 659342 h 1059043"/>
                <a:gd name="connsiteX367" fmla="*/ 2707660 w 3024845"/>
                <a:gd name="connsiteY367" fmla="*/ 655018 h 1059043"/>
                <a:gd name="connsiteX368" fmla="*/ 2727927 w 3024845"/>
                <a:gd name="connsiteY368" fmla="*/ 659342 h 1059043"/>
                <a:gd name="connsiteX369" fmla="*/ 2727927 w 3024845"/>
                <a:gd name="connsiteY369" fmla="*/ 642048 h 1059043"/>
                <a:gd name="connsiteX370" fmla="*/ 2736034 w 3024845"/>
                <a:gd name="connsiteY370" fmla="*/ 642048 h 1059043"/>
                <a:gd name="connsiteX371" fmla="*/ 2736034 w 3024845"/>
                <a:gd name="connsiteY371" fmla="*/ 629077 h 1059043"/>
                <a:gd name="connsiteX372" fmla="*/ 2792781 w 3024845"/>
                <a:gd name="connsiteY372" fmla="*/ 629077 h 1059043"/>
                <a:gd name="connsiteX373" fmla="*/ 2792781 w 3024845"/>
                <a:gd name="connsiteY373" fmla="*/ 598812 h 1059043"/>
                <a:gd name="connsiteX374" fmla="*/ 2811021 w 3024845"/>
                <a:gd name="connsiteY374" fmla="*/ 598812 h 1059043"/>
                <a:gd name="connsiteX375" fmla="*/ 2811021 w 3024845"/>
                <a:gd name="connsiteY375" fmla="*/ 592327 h 1059043"/>
                <a:gd name="connsiteX376" fmla="*/ 2823181 w 3024845"/>
                <a:gd name="connsiteY376" fmla="*/ 592327 h 1059043"/>
                <a:gd name="connsiteX377" fmla="*/ 2823181 w 3024845"/>
                <a:gd name="connsiteY377" fmla="*/ 598812 h 1059043"/>
                <a:gd name="connsiteX378" fmla="*/ 2839395 w 3024845"/>
                <a:gd name="connsiteY378" fmla="*/ 598812 h 1059043"/>
                <a:gd name="connsiteX379" fmla="*/ 2839395 w 3024845"/>
                <a:gd name="connsiteY379" fmla="*/ 648533 h 1059043"/>
                <a:gd name="connsiteX380" fmla="*/ 2871822 w 3024845"/>
                <a:gd name="connsiteY380" fmla="*/ 648533 h 1059043"/>
                <a:gd name="connsiteX381" fmla="*/ 2871822 w 3024845"/>
                <a:gd name="connsiteY381" fmla="*/ 622592 h 1059043"/>
                <a:gd name="connsiteX382" fmla="*/ 2910329 w 3024845"/>
                <a:gd name="connsiteY382" fmla="*/ 622592 h 1059043"/>
                <a:gd name="connsiteX383" fmla="*/ 2910329 w 3024845"/>
                <a:gd name="connsiteY383" fmla="*/ 592327 h 1059043"/>
                <a:gd name="connsiteX384" fmla="*/ 2958970 w 3024845"/>
                <a:gd name="connsiteY384" fmla="*/ 592327 h 1059043"/>
                <a:gd name="connsiteX385" fmla="*/ 2958970 w 3024845"/>
                <a:gd name="connsiteY385" fmla="*/ 703483 h 1059043"/>
                <a:gd name="connsiteX386" fmla="*/ 2958970 w 3024845"/>
                <a:gd name="connsiteY386" fmla="*/ 717262 h 1059043"/>
                <a:gd name="connsiteX387" fmla="*/ 3024845 w 3024845"/>
                <a:gd name="connsiteY387" fmla="*/ 717262 h 1059043"/>
                <a:gd name="connsiteX388" fmla="*/ 3024845 w 3024845"/>
                <a:gd name="connsiteY388" fmla="*/ 1059043 h 1059043"/>
                <a:gd name="connsiteX389" fmla="*/ 2054 w 3024845"/>
                <a:gd name="connsiteY389" fmla="*/ 1056710 h 1059043"/>
                <a:gd name="connsiteX390" fmla="*/ 0 w 3024845"/>
                <a:gd name="connsiteY390" fmla="*/ 622592 h 1059043"/>
                <a:gd name="connsiteX391" fmla="*/ 20267 w 3024845"/>
                <a:gd name="connsiteY391" fmla="*/ 622592 h 1059043"/>
                <a:gd name="connsiteX392" fmla="*/ 20774 w 3024845"/>
                <a:gd name="connsiteY392" fmla="*/ 621511 h 1059043"/>
                <a:gd name="connsiteX393" fmla="*/ 24320 w 3024845"/>
                <a:gd name="connsiteY393" fmla="*/ 613945 h 1059043"/>
                <a:gd name="connsiteX394" fmla="*/ 26094 w 3024845"/>
                <a:gd name="connsiteY394" fmla="*/ 614215 h 1059043"/>
                <a:gd name="connsiteX395" fmla="*/ 38507 w 3024845"/>
                <a:gd name="connsiteY395" fmla="*/ 616106 h 1059043"/>
                <a:gd name="connsiteX396" fmla="*/ 39014 w 3024845"/>
                <a:gd name="connsiteY396" fmla="*/ 617458 h 1059043"/>
                <a:gd name="connsiteX397" fmla="*/ 42560 w 3024845"/>
                <a:gd name="connsiteY397" fmla="*/ 626915 h 1059043"/>
                <a:gd name="connsiteX398" fmla="*/ 68907 w 3024845"/>
                <a:gd name="connsiteY398" fmla="*/ 629077 h 1059043"/>
                <a:gd name="connsiteX399" fmla="*/ 68907 w 3024845"/>
                <a:gd name="connsiteY399" fmla="*/ 505856 h 1059043"/>
                <a:gd name="connsiteX400" fmla="*/ 70934 w 3024845"/>
                <a:gd name="connsiteY400" fmla="*/ 505856 h 1059043"/>
                <a:gd name="connsiteX401" fmla="*/ 85121 w 3024845"/>
                <a:gd name="connsiteY401" fmla="*/ 505856 h 1059043"/>
                <a:gd name="connsiteX402" fmla="*/ 85121 w 3024845"/>
                <a:gd name="connsiteY402" fmla="*/ 369664 h 1059043"/>
                <a:gd name="connsiteX403" fmla="*/ 86894 w 3024845"/>
                <a:gd name="connsiteY403" fmla="*/ 369664 h 1059043"/>
                <a:gd name="connsiteX404" fmla="*/ 99308 w 3024845"/>
                <a:gd name="connsiteY404" fmla="*/ 369664 h 1059043"/>
                <a:gd name="connsiteX405" fmla="*/ 99308 w 3024845"/>
                <a:gd name="connsiteY405" fmla="*/ 255090 h 1059043"/>
                <a:gd name="connsiteX406" fmla="*/ 103361 w 3024845"/>
                <a:gd name="connsiteY406" fmla="*/ 226986 h 1059043"/>
                <a:gd name="connsiteX407" fmla="*/ 105388 w 3024845"/>
                <a:gd name="connsiteY407" fmla="*/ 226986 h 1059043"/>
                <a:gd name="connsiteX408" fmla="*/ 119575 w 3024845"/>
                <a:gd name="connsiteY40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14016 h 1059043"/>
                <a:gd name="connsiteX315" fmla="*/ 2146266 w 3024845"/>
                <a:gd name="connsiteY315" fmla="*/ 131868 h 1059043"/>
                <a:gd name="connsiteX316" fmla="*/ 2144240 w 3024845"/>
                <a:gd name="connsiteY316" fmla="*/ 125383 h 1059043"/>
                <a:gd name="connsiteX317" fmla="*/ 2150320 w 3024845"/>
                <a:gd name="connsiteY317" fmla="*/ 118897 h 1059043"/>
                <a:gd name="connsiteX318" fmla="*/ 2150320 w 3024845"/>
                <a:gd name="connsiteY318" fmla="*/ 60529 h 1059043"/>
                <a:gd name="connsiteX319" fmla="*/ 2152346 w 3024845"/>
                <a:gd name="connsiteY319" fmla="*/ 56206 h 1059043"/>
                <a:gd name="connsiteX320" fmla="*/ 2152346 w 3024845"/>
                <a:gd name="connsiteY320" fmla="*/ 0 h 1059043"/>
                <a:gd name="connsiteX321" fmla="*/ 2162480 w 3024845"/>
                <a:gd name="connsiteY321" fmla="*/ 118897 h 1059043"/>
                <a:gd name="connsiteX322" fmla="*/ 2168560 w 3024845"/>
                <a:gd name="connsiteY322" fmla="*/ 125383 h 1059043"/>
                <a:gd name="connsiteX323" fmla="*/ 2166533 w 3024845"/>
                <a:gd name="connsiteY323" fmla="*/ 131868 h 1059043"/>
                <a:gd name="connsiteX324" fmla="*/ 2180720 w 3024845"/>
                <a:gd name="connsiteY324" fmla="*/ 555577 h 1059043"/>
                <a:gd name="connsiteX325" fmla="*/ 2245574 w 3024845"/>
                <a:gd name="connsiteY325" fmla="*/ 555577 h 1059043"/>
                <a:gd name="connsiteX326" fmla="*/ 2245574 w 3024845"/>
                <a:gd name="connsiteY326" fmla="*/ 631239 h 1059043"/>
                <a:gd name="connsiteX327" fmla="*/ 2253681 w 3024845"/>
                <a:gd name="connsiteY327" fmla="*/ 631239 h 1059043"/>
                <a:gd name="connsiteX328" fmla="*/ 2255708 w 3024845"/>
                <a:gd name="connsiteY328" fmla="*/ 624754 h 1059043"/>
                <a:gd name="connsiteX329" fmla="*/ 2261788 w 3024845"/>
                <a:gd name="connsiteY329" fmla="*/ 624754 h 1059043"/>
                <a:gd name="connsiteX330" fmla="*/ 2263815 w 3024845"/>
                <a:gd name="connsiteY330" fmla="*/ 633401 h 1059043"/>
                <a:gd name="connsiteX331" fmla="*/ 2275975 w 3024845"/>
                <a:gd name="connsiteY331" fmla="*/ 633401 h 1059043"/>
                <a:gd name="connsiteX332" fmla="*/ 2275975 w 3024845"/>
                <a:gd name="connsiteY332" fmla="*/ 626915 h 1059043"/>
                <a:gd name="connsiteX333" fmla="*/ 2298268 w 3024845"/>
                <a:gd name="connsiteY333" fmla="*/ 626915 h 1059043"/>
                <a:gd name="connsiteX334" fmla="*/ 2298268 w 3024845"/>
                <a:gd name="connsiteY334" fmla="*/ 633401 h 1059043"/>
                <a:gd name="connsiteX335" fmla="*/ 2318535 w 3024845"/>
                <a:gd name="connsiteY335" fmla="*/ 633401 h 1059043"/>
                <a:gd name="connsiteX336" fmla="*/ 2318535 w 3024845"/>
                <a:gd name="connsiteY336" fmla="*/ 678798 h 1059043"/>
                <a:gd name="connsiteX337" fmla="*/ 2332722 w 3024845"/>
                <a:gd name="connsiteY337" fmla="*/ 678798 h 1059043"/>
                <a:gd name="connsiteX338" fmla="*/ 2332722 w 3024845"/>
                <a:gd name="connsiteY338" fmla="*/ 665827 h 1059043"/>
                <a:gd name="connsiteX339" fmla="*/ 2348936 w 3024845"/>
                <a:gd name="connsiteY339" fmla="*/ 665827 h 1059043"/>
                <a:gd name="connsiteX340" fmla="*/ 2348936 w 3024845"/>
                <a:gd name="connsiteY340" fmla="*/ 486400 h 1059043"/>
                <a:gd name="connsiteX341" fmla="*/ 2355016 w 3024845"/>
                <a:gd name="connsiteY341" fmla="*/ 479914 h 1059043"/>
                <a:gd name="connsiteX342" fmla="*/ 2427977 w 3024845"/>
                <a:gd name="connsiteY342" fmla="*/ 479914 h 1059043"/>
                <a:gd name="connsiteX343" fmla="*/ 2427977 w 3024845"/>
                <a:gd name="connsiteY343" fmla="*/ 488562 h 1059043"/>
                <a:gd name="connsiteX344" fmla="*/ 2438110 w 3024845"/>
                <a:gd name="connsiteY344" fmla="*/ 488562 h 1059043"/>
                <a:gd name="connsiteX345" fmla="*/ 2438110 w 3024845"/>
                <a:gd name="connsiteY345" fmla="*/ 603136 h 1059043"/>
                <a:gd name="connsiteX346" fmla="*/ 2460404 w 3024845"/>
                <a:gd name="connsiteY346" fmla="*/ 603136 h 1059043"/>
                <a:gd name="connsiteX347" fmla="*/ 2460404 w 3024845"/>
                <a:gd name="connsiteY347" fmla="*/ 536121 h 1059043"/>
                <a:gd name="connsiteX348" fmla="*/ 2486751 w 3024845"/>
                <a:gd name="connsiteY348" fmla="*/ 536121 h 1059043"/>
                <a:gd name="connsiteX349" fmla="*/ 2490804 w 3024845"/>
                <a:gd name="connsiteY349" fmla="*/ 531797 h 1059043"/>
                <a:gd name="connsiteX350" fmla="*/ 2498911 w 3024845"/>
                <a:gd name="connsiteY350" fmla="*/ 531797 h 1059043"/>
                <a:gd name="connsiteX351" fmla="*/ 2502964 w 3024845"/>
                <a:gd name="connsiteY351" fmla="*/ 536121 h 1059043"/>
                <a:gd name="connsiteX352" fmla="*/ 2525258 w 3024845"/>
                <a:gd name="connsiteY352" fmla="*/ 536121 h 1059043"/>
                <a:gd name="connsiteX353" fmla="*/ 2525258 w 3024845"/>
                <a:gd name="connsiteY353" fmla="*/ 419385 h 1059043"/>
                <a:gd name="connsiteX354" fmla="*/ 2582005 w 3024845"/>
                <a:gd name="connsiteY354" fmla="*/ 408576 h 1059043"/>
                <a:gd name="connsiteX355" fmla="*/ 2582005 w 3024845"/>
                <a:gd name="connsiteY355" fmla="*/ 409657 h 1059043"/>
                <a:gd name="connsiteX356" fmla="*/ 2582005 w 3024845"/>
                <a:gd name="connsiteY356" fmla="*/ 417223 h 1059043"/>
                <a:gd name="connsiteX357" fmla="*/ 2608352 w 3024845"/>
                <a:gd name="connsiteY357" fmla="*/ 417223 h 1059043"/>
                <a:gd name="connsiteX358" fmla="*/ 2608352 w 3024845"/>
                <a:gd name="connsiteY358" fmla="*/ 672313 h 1059043"/>
                <a:gd name="connsiteX359" fmla="*/ 2630646 w 3024845"/>
                <a:gd name="connsiteY359" fmla="*/ 672313 h 1059043"/>
                <a:gd name="connsiteX360" fmla="*/ 2630646 w 3024845"/>
                <a:gd name="connsiteY360" fmla="*/ 667989 h 1059043"/>
                <a:gd name="connsiteX361" fmla="*/ 2642806 w 3024845"/>
                <a:gd name="connsiteY361" fmla="*/ 667989 h 1059043"/>
                <a:gd name="connsiteX362" fmla="*/ 2642806 w 3024845"/>
                <a:gd name="connsiteY362" fmla="*/ 672313 h 1059043"/>
                <a:gd name="connsiteX363" fmla="*/ 2667126 w 3024845"/>
                <a:gd name="connsiteY363" fmla="*/ 672313 h 1059043"/>
                <a:gd name="connsiteX364" fmla="*/ 2667126 w 3024845"/>
                <a:gd name="connsiteY364" fmla="*/ 659342 h 1059043"/>
                <a:gd name="connsiteX365" fmla="*/ 2695500 w 3024845"/>
                <a:gd name="connsiteY365" fmla="*/ 659342 h 1059043"/>
                <a:gd name="connsiteX366" fmla="*/ 2707660 w 3024845"/>
                <a:gd name="connsiteY366" fmla="*/ 655018 h 1059043"/>
                <a:gd name="connsiteX367" fmla="*/ 2727927 w 3024845"/>
                <a:gd name="connsiteY367" fmla="*/ 659342 h 1059043"/>
                <a:gd name="connsiteX368" fmla="*/ 2727927 w 3024845"/>
                <a:gd name="connsiteY368" fmla="*/ 642048 h 1059043"/>
                <a:gd name="connsiteX369" fmla="*/ 2736034 w 3024845"/>
                <a:gd name="connsiteY369" fmla="*/ 642048 h 1059043"/>
                <a:gd name="connsiteX370" fmla="*/ 2736034 w 3024845"/>
                <a:gd name="connsiteY370" fmla="*/ 629077 h 1059043"/>
                <a:gd name="connsiteX371" fmla="*/ 2792781 w 3024845"/>
                <a:gd name="connsiteY371" fmla="*/ 629077 h 1059043"/>
                <a:gd name="connsiteX372" fmla="*/ 2792781 w 3024845"/>
                <a:gd name="connsiteY372" fmla="*/ 598812 h 1059043"/>
                <a:gd name="connsiteX373" fmla="*/ 2811021 w 3024845"/>
                <a:gd name="connsiteY373" fmla="*/ 598812 h 1059043"/>
                <a:gd name="connsiteX374" fmla="*/ 2811021 w 3024845"/>
                <a:gd name="connsiteY374" fmla="*/ 592327 h 1059043"/>
                <a:gd name="connsiteX375" fmla="*/ 2823181 w 3024845"/>
                <a:gd name="connsiteY375" fmla="*/ 592327 h 1059043"/>
                <a:gd name="connsiteX376" fmla="*/ 2823181 w 3024845"/>
                <a:gd name="connsiteY376" fmla="*/ 598812 h 1059043"/>
                <a:gd name="connsiteX377" fmla="*/ 2839395 w 3024845"/>
                <a:gd name="connsiteY377" fmla="*/ 598812 h 1059043"/>
                <a:gd name="connsiteX378" fmla="*/ 2839395 w 3024845"/>
                <a:gd name="connsiteY378" fmla="*/ 648533 h 1059043"/>
                <a:gd name="connsiteX379" fmla="*/ 2871822 w 3024845"/>
                <a:gd name="connsiteY379" fmla="*/ 648533 h 1059043"/>
                <a:gd name="connsiteX380" fmla="*/ 2871822 w 3024845"/>
                <a:gd name="connsiteY380" fmla="*/ 622592 h 1059043"/>
                <a:gd name="connsiteX381" fmla="*/ 2910329 w 3024845"/>
                <a:gd name="connsiteY381" fmla="*/ 622592 h 1059043"/>
                <a:gd name="connsiteX382" fmla="*/ 2910329 w 3024845"/>
                <a:gd name="connsiteY382" fmla="*/ 592327 h 1059043"/>
                <a:gd name="connsiteX383" fmla="*/ 2958970 w 3024845"/>
                <a:gd name="connsiteY383" fmla="*/ 592327 h 1059043"/>
                <a:gd name="connsiteX384" fmla="*/ 2958970 w 3024845"/>
                <a:gd name="connsiteY384" fmla="*/ 703483 h 1059043"/>
                <a:gd name="connsiteX385" fmla="*/ 2958970 w 3024845"/>
                <a:gd name="connsiteY385" fmla="*/ 717262 h 1059043"/>
                <a:gd name="connsiteX386" fmla="*/ 3024845 w 3024845"/>
                <a:gd name="connsiteY386" fmla="*/ 717262 h 1059043"/>
                <a:gd name="connsiteX387" fmla="*/ 3024845 w 3024845"/>
                <a:gd name="connsiteY387" fmla="*/ 1059043 h 1059043"/>
                <a:gd name="connsiteX388" fmla="*/ 2054 w 3024845"/>
                <a:gd name="connsiteY388" fmla="*/ 1056710 h 1059043"/>
                <a:gd name="connsiteX389" fmla="*/ 0 w 3024845"/>
                <a:gd name="connsiteY389" fmla="*/ 622592 h 1059043"/>
                <a:gd name="connsiteX390" fmla="*/ 20267 w 3024845"/>
                <a:gd name="connsiteY390" fmla="*/ 622592 h 1059043"/>
                <a:gd name="connsiteX391" fmla="*/ 20774 w 3024845"/>
                <a:gd name="connsiteY391" fmla="*/ 621511 h 1059043"/>
                <a:gd name="connsiteX392" fmla="*/ 24320 w 3024845"/>
                <a:gd name="connsiteY392" fmla="*/ 613945 h 1059043"/>
                <a:gd name="connsiteX393" fmla="*/ 26094 w 3024845"/>
                <a:gd name="connsiteY393" fmla="*/ 614215 h 1059043"/>
                <a:gd name="connsiteX394" fmla="*/ 38507 w 3024845"/>
                <a:gd name="connsiteY394" fmla="*/ 616106 h 1059043"/>
                <a:gd name="connsiteX395" fmla="*/ 39014 w 3024845"/>
                <a:gd name="connsiteY395" fmla="*/ 617458 h 1059043"/>
                <a:gd name="connsiteX396" fmla="*/ 42560 w 3024845"/>
                <a:gd name="connsiteY396" fmla="*/ 626915 h 1059043"/>
                <a:gd name="connsiteX397" fmla="*/ 68907 w 3024845"/>
                <a:gd name="connsiteY397" fmla="*/ 629077 h 1059043"/>
                <a:gd name="connsiteX398" fmla="*/ 68907 w 3024845"/>
                <a:gd name="connsiteY398" fmla="*/ 505856 h 1059043"/>
                <a:gd name="connsiteX399" fmla="*/ 70934 w 3024845"/>
                <a:gd name="connsiteY399" fmla="*/ 505856 h 1059043"/>
                <a:gd name="connsiteX400" fmla="*/ 85121 w 3024845"/>
                <a:gd name="connsiteY400" fmla="*/ 505856 h 1059043"/>
                <a:gd name="connsiteX401" fmla="*/ 85121 w 3024845"/>
                <a:gd name="connsiteY401" fmla="*/ 369664 h 1059043"/>
                <a:gd name="connsiteX402" fmla="*/ 86894 w 3024845"/>
                <a:gd name="connsiteY402" fmla="*/ 369664 h 1059043"/>
                <a:gd name="connsiteX403" fmla="*/ 99308 w 3024845"/>
                <a:gd name="connsiteY403" fmla="*/ 369664 h 1059043"/>
                <a:gd name="connsiteX404" fmla="*/ 99308 w 3024845"/>
                <a:gd name="connsiteY404" fmla="*/ 255090 h 1059043"/>
                <a:gd name="connsiteX405" fmla="*/ 103361 w 3024845"/>
                <a:gd name="connsiteY405" fmla="*/ 226986 h 1059043"/>
                <a:gd name="connsiteX406" fmla="*/ 105388 w 3024845"/>
                <a:gd name="connsiteY406" fmla="*/ 226986 h 1059043"/>
                <a:gd name="connsiteX407" fmla="*/ 119575 w 3024845"/>
                <a:gd name="connsiteY40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44240 w 3024845"/>
                <a:gd name="connsiteY313" fmla="*/ 214016 h 1059043"/>
                <a:gd name="connsiteX314" fmla="*/ 2146266 w 3024845"/>
                <a:gd name="connsiteY314" fmla="*/ 131868 h 1059043"/>
                <a:gd name="connsiteX315" fmla="*/ 2144240 w 3024845"/>
                <a:gd name="connsiteY315" fmla="*/ 125383 h 1059043"/>
                <a:gd name="connsiteX316" fmla="*/ 2150320 w 3024845"/>
                <a:gd name="connsiteY316" fmla="*/ 118897 h 1059043"/>
                <a:gd name="connsiteX317" fmla="*/ 2150320 w 3024845"/>
                <a:gd name="connsiteY317" fmla="*/ 60529 h 1059043"/>
                <a:gd name="connsiteX318" fmla="*/ 2152346 w 3024845"/>
                <a:gd name="connsiteY318" fmla="*/ 56206 h 1059043"/>
                <a:gd name="connsiteX319" fmla="*/ 2152346 w 3024845"/>
                <a:gd name="connsiteY319" fmla="*/ 0 h 1059043"/>
                <a:gd name="connsiteX320" fmla="*/ 2162480 w 3024845"/>
                <a:gd name="connsiteY320" fmla="*/ 118897 h 1059043"/>
                <a:gd name="connsiteX321" fmla="*/ 2168560 w 3024845"/>
                <a:gd name="connsiteY321" fmla="*/ 125383 h 1059043"/>
                <a:gd name="connsiteX322" fmla="*/ 2166533 w 3024845"/>
                <a:gd name="connsiteY322" fmla="*/ 131868 h 1059043"/>
                <a:gd name="connsiteX323" fmla="*/ 2180720 w 3024845"/>
                <a:gd name="connsiteY323" fmla="*/ 555577 h 1059043"/>
                <a:gd name="connsiteX324" fmla="*/ 2245574 w 3024845"/>
                <a:gd name="connsiteY324" fmla="*/ 555577 h 1059043"/>
                <a:gd name="connsiteX325" fmla="*/ 2245574 w 3024845"/>
                <a:gd name="connsiteY325" fmla="*/ 631239 h 1059043"/>
                <a:gd name="connsiteX326" fmla="*/ 2253681 w 3024845"/>
                <a:gd name="connsiteY326" fmla="*/ 631239 h 1059043"/>
                <a:gd name="connsiteX327" fmla="*/ 2255708 w 3024845"/>
                <a:gd name="connsiteY327" fmla="*/ 624754 h 1059043"/>
                <a:gd name="connsiteX328" fmla="*/ 2261788 w 3024845"/>
                <a:gd name="connsiteY328" fmla="*/ 624754 h 1059043"/>
                <a:gd name="connsiteX329" fmla="*/ 2263815 w 3024845"/>
                <a:gd name="connsiteY329" fmla="*/ 633401 h 1059043"/>
                <a:gd name="connsiteX330" fmla="*/ 2275975 w 3024845"/>
                <a:gd name="connsiteY330" fmla="*/ 633401 h 1059043"/>
                <a:gd name="connsiteX331" fmla="*/ 2275975 w 3024845"/>
                <a:gd name="connsiteY331" fmla="*/ 626915 h 1059043"/>
                <a:gd name="connsiteX332" fmla="*/ 2298268 w 3024845"/>
                <a:gd name="connsiteY332" fmla="*/ 626915 h 1059043"/>
                <a:gd name="connsiteX333" fmla="*/ 2298268 w 3024845"/>
                <a:gd name="connsiteY333" fmla="*/ 633401 h 1059043"/>
                <a:gd name="connsiteX334" fmla="*/ 2318535 w 3024845"/>
                <a:gd name="connsiteY334" fmla="*/ 633401 h 1059043"/>
                <a:gd name="connsiteX335" fmla="*/ 2318535 w 3024845"/>
                <a:gd name="connsiteY335" fmla="*/ 678798 h 1059043"/>
                <a:gd name="connsiteX336" fmla="*/ 2332722 w 3024845"/>
                <a:gd name="connsiteY336" fmla="*/ 678798 h 1059043"/>
                <a:gd name="connsiteX337" fmla="*/ 2332722 w 3024845"/>
                <a:gd name="connsiteY337" fmla="*/ 665827 h 1059043"/>
                <a:gd name="connsiteX338" fmla="*/ 2348936 w 3024845"/>
                <a:gd name="connsiteY338" fmla="*/ 665827 h 1059043"/>
                <a:gd name="connsiteX339" fmla="*/ 2348936 w 3024845"/>
                <a:gd name="connsiteY339" fmla="*/ 486400 h 1059043"/>
                <a:gd name="connsiteX340" fmla="*/ 2355016 w 3024845"/>
                <a:gd name="connsiteY340" fmla="*/ 479914 h 1059043"/>
                <a:gd name="connsiteX341" fmla="*/ 2427977 w 3024845"/>
                <a:gd name="connsiteY341" fmla="*/ 479914 h 1059043"/>
                <a:gd name="connsiteX342" fmla="*/ 2427977 w 3024845"/>
                <a:gd name="connsiteY342" fmla="*/ 488562 h 1059043"/>
                <a:gd name="connsiteX343" fmla="*/ 2438110 w 3024845"/>
                <a:gd name="connsiteY343" fmla="*/ 488562 h 1059043"/>
                <a:gd name="connsiteX344" fmla="*/ 2438110 w 3024845"/>
                <a:gd name="connsiteY344" fmla="*/ 603136 h 1059043"/>
                <a:gd name="connsiteX345" fmla="*/ 2460404 w 3024845"/>
                <a:gd name="connsiteY345" fmla="*/ 603136 h 1059043"/>
                <a:gd name="connsiteX346" fmla="*/ 2460404 w 3024845"/>
                <a:gd name="connsiteY346" fmla="*/ 536121 h 1059043"/>
                <a:gd name="connsiteX347" fmla="*/ 2486751 w 3024845"/>
                <a:gd name="connsiteY347" fmla="*/ 536121 h 1059043"/>
                <a:gd name="connsiteX348" fmla="*/ 2490804 w 3024845"/>
                <a:gd name="connsiteY348" fmla="*/ 531797 h 1059043"/>
                <a:gd name="connsiteX349" fmla="*/ 2498911 w 3024845"/>
                <a:gd name="connsiteY349" fmla="*/ 531797 h 1059043"/>
                <a:gd name="connsiteX350" fmla="*/ 2502964 w 3024845"/>
                <a:gd name="connsiteY350" fmla="*/ 536121 h 1059043"/>
                <a:gd name="connsiteX351" fmla="*/ 2525258 w 3024845"/>
                <a:gd name="connsiteY351" fmla="*/ 536121 h 1059043"/>
                <a:gd name="connsiteX352" fmla="*/ 2525258 w 3024845"/>
                <a:gd name="connsiteY352" fmla="*/ 419385 h 1059043"/>
                <a:gd name="connsiteX353" fmla="*/ 2582005 w 3024845"/>
                <a:gd name="connsiteY353" fmla="*/ 408576 h 1059043"/>
                <a:gd name="connsiteX354" fmla="*/ 2582005 w 3024845"/>
                <a:gd name="connsiteY354" fmla="*/ 409657 h 1059043"/>
                <a:gd name="connsiteX355" fmla="*/ 2582005 w 3024845"/>
                <a:gd name="connsiteY355" fmla="*/ 417223 h 1059043"/>
                <a:gd name="connsiteX356" fmla="*/ 2608352 w 3024845"/>
                <a:gd name="connsiteY356" fmla="*/ 417223 h 1059043"/>
                <a:gd name="connsiteX357" fmla="*/ 2608352 w 3024845"/>
                <a:gd name="connsiteY357" fmla="*/ 672313 h 1059043"/>
                <a:gd name="connsiteX358" fmla="*/ 2630646 w 3024845"/>
                <a:gd name="connsiteY358" fmla="*/ 672313 h 1059043"/>
                <a:gd name="connsiteX359" fmla="*/ 2630646 w 3024845"/>
                <a:gd name="connsiteY359" fmla="*/ 667989 h 1059043"/>
                <a:gd name="connsiteX360" fmla="*/ 2642806 w 3024845"/>
                <a:gd name="connsiteY360" fmla="*/ 667989 h 1059043"/>
                <a:gd name="connsiteX361" fmla="*/ 2642806 w 3024845"/>
                <a:gd name="connsiteY361" fmla="*/ 672313 h 1059043"/>
                <a:gd name="connsiteX362" fmla="*/ 2667126 w 3024845"/>
                <a:gd name="connsiteY362" fmla="*/ 672313 h 1059043"/>
                <a:gd name="connsiteX363" fmla="*/ 2667126 w 3024845"/>
                <a:gd name="connsiteY363" fmla="*/ 659342 h 1059043"/>
                <a:gd name="connsiteX364" fmla="*/ 2695500 w 3024845"/>
                <a:gd name="connsiteY364" fmla="*/ 659342 h 1059043"/>
                <a:gd name="connsiteX365" fmla="*/ 2707660 w 3024845"/>
                <a:gd name="connsiteY365" fmla="*/ 655018 h 1059043"/>
                <a:gd name="connsiteX366" fmla="*/ 2727927 w 3024845"/>
                <a:gd name="connsiteY366" fmla="*/ 659342 h 1059043"/>
                <a:gd name="connsiteX367" fmla="*/ 2727927 w 3024845"/>
                <a:gd name="connsiteY367" fmla="*/ 642048 h 1059043"/>
                <a:gd name="connsiteX368" fmla="*/ 2736034 w 3024845"/>
                <a:gd name="connsiteY368" fmla="*/ 642048 h 1059043"/>
                <a:gd name="connsiteX369" fmla="*/ 2736034 w 3024845"/>
                <a:gd name="connsiteY369" fmla="*/ 629077 h 1059043"/>
                <a:gd name="connsiteX370" fmla="*/ 2792781 w 3024845"/>
                <a:gd name="connsiteY370" fmla="*/ 629077 h 1059043"/>
                <a:gd name="connsiteX371" fmla="*/ 2792781 w 3024845"/>
                <a:gd name="connsiteY371" fmla="*/ 598812 h 1059043"/>
                <a:gd name="connsiteX372" fmla="*/ 2811021 w 3024845"/>
                <a:gd name="connsiteY372" fmla="*/ 598812 h 1059043"/>
                <a:gd name="connsiteX373" fmla="*/ 2811021 w 3024845"/>
                <a:gd name="connsiteY373" fmla="*/ 592327 h 1059043"/>
                <a:gd name="connsiteX374" fmla="*/ 2823181 w 3024845"/>
                <a:gd name="connsiteY374" fmla="*/ 592327 h 1059043"/>
                <a:gd name="connsiteX375" fmla="*/ 2823181 w 3024845"/>
                <a:gd name="connsiteY375" fmla="*/ 598812 h 1059043"/>
                <a:gd name="connsiteX376" fmla="*/ 2839395 w 3024845"/>
                <a:gd name="connsiteY376" fmla="*/ 598812 h 1059043"/>
                <a:gd name="connsiteX377" fmla="*/ 2839395 w 3024845"/>
                <a:gd name="connsiteY377" fmla="*/ 648533 h 1059043"/>
                <a:gd name="connsiteX378" fmla="*/ 2871822 w 3024845"/>
                <a:gd name="connsiteY378" fmla="*/ 648533 h 1059043"/>
                <a:gd name="connsiteX379" fmla="*/ 2871822 w 3024845"/>
                <a:gd name="connsiteY379" fmla="*/ 622592 h 1059043"/>
                <a:gd name="connsiteX380" fmla="*/ 2910329 w 3024845"/>
                <a:gd name="connsiteY380" fmla="*/ 622592 h 1059043"/>
                <a:gd name="connsiteX381" fmla="*/ 2910329 w 3024845"/>
                <a:gd name="connsiteY381" fmla="*/ 592327 h 1059043"/>
                <a:gd name="connsiteX382" fmla="*/ 2958970 w 3024845"/>
                <a:gd name="connsiteY382" fmla="*/ 592327 h 1059043"/>
                <a:gd name="connsiteX383" fmla="*/ 2958970 w 3024845"/>
                <a:gd name="connsiteY383" fmla="*/ 703483 h 1059043"/>
                <a:gd name="connsiteX384" fmla="*/ 2958970 w 3024845"/>
                <a:gd name="connsiteY384" fmla="*/ 717262 h 1059043"/>
                <a:gd name="connsiteX385" fmla="*/ 3024845 w 3024845"/>
                <a:gd name="connsiteY385" fmla="*/ 717262 h 1059043"/>
                <a:gd name="connsiteX386" fmla="*/ 3024845 w 3024845"/>
                <a:gd name="connsiteY386" fmla="*/ 1059043 h 1059043"/>
                <a:gd name="connsiteX387" fmla="*/ 2054 w 3024845"/>
                <a:gd name="connsiteY387" fmla="*/ 1056710 h 1059043"/>
                <a:gd name="connsiteX388" fmla="*/ 0 w 3024845"/>
                <a:gd name="connsiteY388" fmla="*/ 622592 h 1059043"/>
                <a:gd name="connsiteX389" fmla="*/ 20267 w 3024845"/>
                <a:gd name="connsiteY389" fmla="*/ 622592 h 1059043"/>
                <a:gd name="connsiteX390" fmla="*/ 20774 w 3024845"/>
                <a:gd name="connsiteY390" fmla="*/ 621511 h 1059043"/>
                <a:gd name="connsiteX391" fmla="*/ 24320 w 3024845"/>
                <a:gd name="connsiteY391" fmla="*/ 613945 h 1059043"/>
                <a:gd name="connsiteX392" fmla="*/ 26094 w 3024845"/>
                <a:gd name="connsiteY392" fmla="*/ 614215 h 1059043"/>
                <a:gd name="connsiteX393" fmla="*/ 38507 w 3024845"/>
                <a:gd name="connsiteY393" fmla="*/ 616106 h 1059043"/>
                <a:gd name="connsiteX394" fmla="*/ 39014 w 3024845"/>
                <a:gd name="connsiteY394" fmla="*/ 617458 h 1059043"/>
                <a:gd name="connsiteX395" fmla="*/ 42560 w 3024845"/>
                <a:gd name="connsiteY395" fmla="*/ 626915 h 1059043"/>
                <a:gd name="connsiteX396" fmla="*/ 68907 w 3024845"/>
                <a:gd name="connsiteY396" fmla="*/ 629077 h 1059043"/>
                <a:gd name="connsiteX397" fmla="*/ 68907 w 3024845"/>
                <a:gd name="connsiteY397" fmla="*/ 505856 h 1059043"/>
                <a:gd name="connsiteX398" fmla="*/ 70934 w 3024845"/>
                <a:gd name="connsiteY398" fmla="*/ 505856 h 1059043"/>
                <a:gd name="connsiteX399" fmla="*/ 85121 w 3024845"/>
                <a:gd name="connsiteY399" fmla="*/ 505856 h 1059043"/>
                <a:gd name="connsiteX400" fmla="*/ 85121 w 3024845"/>
                <a:gd name="connsiteY400" fmla="*/ 369664 h 1059043"/>
                <a:gd name="connsiteX401" fmla="*/ 86894 w 3024845"/>
                <a:gd name="connsiteY401" fmla="*/ 369664 h 1059043"/>
                <a:gd name="connsiteX402" fmla="*/ 99308 w 3024845"/>
                <a:gd name="connsiteY402" fmla="*/ 369664 h 1059043"/>
                <a:gd name="connsiteX403" fmla="*/ 99308 w 3024845"/>
                <a:gd name="connsiteY403" fmla="*/ 255090 h 1059043"/>
                <a:gd name="connsiteX404" fmla="*/ 103361 w 3024845"/>
                <a:gd name="connsiteY404" fmla="*/ 226986 h 1059043"/>
                <a:gd name="connsiteX405" fmla="*/ 105388 w 3024845"/>
                <a:gd name="connsiteY405" fmla="*/ 226986 h 1059043"/>
                <a:gd name="connsiteX406" fmla="*/ 119575 w 3024845"/>
                <a:gd name="connsiteY40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44240 w 3024845"/>
                <a:gd name="connsiteY312" fmla="*/ 214016 h 1059043"/>
                <a:gd name="connsiteX313" fmla="*/ 2146266 w 3024845"/>
                <a:gd name="connsiteY313" fmla="*/ 131868 h 1059043"/>
                <a:gd name="connsiteX314" fmla="*/ 2144240 w 3024845"/>
                <a:gd name="connsiteY314" fmla="*/ 125383 h 1059043"/>
                <a:gd name="connsiteX315" fmla="*/ 2150320 w 3024845"/>
                <a:gd name="connsiteY315" fmla="*/ 118897 h 1059043"/>
                <a:gd name="connsiteX316" fmla="*/ 2150320 w 3024845"/>
                <a:gd name="connsiteY316" fmla="*/ 60529 h 1059043"/>
                <a:gd name="connsiteX317" fmla="*/ 2152346 w 3024845"/>
                <a:gd name="connsiteY317" fmla="*/ 56206 h 1059043"/>
                <a:gd name="connsiteX318" fmla="*/ 2152346 w 3024845"/>
                <a:gd name="connsiteY318" fmla="*/ 0 h 1059043"/>
                <a:gd name="connsiteX319" fmla="*/ 2162480 w 3024845"/>
                <a:gd name="connsiteY319" fmla="*/ 118897 h 1059043"/>
                <a:gd name="connsiteX320" fmla="*/ 2168560 w 3024845"/>
                <a:gd name="connsiteY320" fmla="*/ 125383 h 1059043"/>
                <a:gd name="connsiteX321" fmla="*/ 2166533 w 3024845"/>
                <a:gd name="connsiteY321" fmla="*/ 131868 h 1059043"/>
                <a:gd name="connsiteX322" fmla="*/ 2180720 w 3024845"/>
                <a:gd name="connsiteY322" fmla="*/ 555577 h 1059043"/>
                <a:gd name="connsiteX323" fmla="*/ 2245574 w 3024845"/>
                <a:gd name="connsiteY323" fmla="*/ 555577 h 1059043"/>
                <a:gd name="connsiteX324" fmla="*/ 2245574 w 3024845"/>
                <a:gd name="connsiteY324" fmla="*/ 631239 h 1059043"/>
                <a:gd name="connsiteX325" fmla="*/ 2253681 w 3024845"/>
                <a:gd name="connsiteY325" fmla="*/ 631239 h 1059043"/>
                <a:gd name="connsiteX326" fmla="*/ 2255708 w 3024845"/>
                <a:gd name="connsiteY326" fmla="*/ 624754 h 1059043"/>
                <a:gd name="connsiteX327" fmla="*/ 2261788 w 3024845"/>
                <a:gd name="connsiteY327" fmla="*/ 624754 h 1059043"/>
                <a:gd name="connsiteX328" fmla="*/ 2263815 w 3024845"/>
                <a:gd name="connsiteY328" fmla="*/ 633401 h 1059043"/>
                <a:gd name="connsiteX329" fmla="*/ 2275975 w 3024845"/>
                <a:gd name="connsiteY329" fmla="*/ 633401 h 1059043"/>
                <a:gd name="connsiteX330" fmla="*/ 2275975 w 3024845"/>
                <a:gd name="connsiteY330" fmla="*/ 626915 h 1059043"/>
                <a:gd name="connsiteX331" fmla="*/ 2298268 w 3024845"/>
                <a:gd name="connsiteY331" fmla="*/ 626915 h 1059043"/>
                <a:gd name="connsiteX332" fmla="*/ 2298268 w 3024845"/>
                <a:gd name="connsiteY332" fmla="*/ 633401 h 1059043"/>
                <a:gd name="connsiteX333" fmla="*/ 2318535 w 3024845"/>
                <a:gd name="connsiteY333" fmla="*/ 633401 h 1059043"/>
                <a:gd name="connsiteX334" fmla="*/ 2318535 w 3024845"/>
                <a:gd name="connsiteY334" fmla="*/ 678798 h 1059043"/>
                <a:gd name="connsiteX335" fmla="*/ 2332722 w 3024845"/>
                <a:gd name="connsiteY335" fmla="*/ 678798 h 1059043"/>
                <a:gd name="connsiteX336" fmla="*/ 2332722 w 3024845"/>
                <a:gd name="connsiteY336" fmla="*/ 665827 h 1059043"/>
                <a:gd name="connsiteX337" fmla="*/ 2348936 w 3024845"/>
                <a:gd name="connsiteY337" fmla="*/ 665827 h 1059043"/>
                <a:gd name="connsiteX338" fmla="*/ 2348936 w 3024845"/>
                <a:gd name="connsiteY338" fmla="*/ 486400 h 1059043"/>
                <a:gd name="connsiteX339" fmla="*/ 2355016 w 3024845"/>
                <a:gd name="connsiteY339" fmla="*/ 479914 h 1059043"/>
                <a:gd name="connsiteX340" fmla="*/ 2427977 w 3024845"/>
                <a:gd name="connsiteY340" fmla="*/ 479914 h 1059043"/>
                <a:gd name="connsiteX341" fmla="*/ 2427977 w 3024845"/>
                <a:gd name="connsiteY341" fmla="*/ 488562 h 1059043"/>
                <a:gd name="connsiteX342" fmla="*/ 2438110 w 3024845"/>
                <a:gd name="connsiteY342" fmla="*/ 488562 h 1059043"/>
                <a:gd name="connsiteX343" fmla="*/ 2438110 w 3024845"/>
                <a:gd name="connsiteY343" fmla="*/ 603136 h 1059043"/>
                <a:gd name="connsiteX344" fmla="*/ 2460404 w 3024845"/>
                <a:gd name="connsiteY344" fmla="*/ 603136 h 1059043"/>
                <a:gd name="connsiteX345" fmla="*/ 2460404 w 3024845"/>
                <a:gd name="connsiteY345" fmla="*/ 536121 h 1059043"/>
                <a:gd name="connsiteX346" fmla="*/ 2486751 w 3024845"/>
                <a:gd name="connsiteY346" fmla="*/ 536121 h 1059043"/>
                <a:gd name="connsiteX347" fmla="*/ 2490804 w 3024845"/>
                <a:gd name="connsiteY347" fmla="*/ 531797 h 1059043"/>
                <a:gd name="connsiteX348" fmla="*/ 2498911 w 3024845"/>
                <a:gd name="connsiteY348" fmla="*/ 531797 h 1059043"/>
                <a:gd name="connsiteX349" fmla="*/ 2502964 w 3024845"/>
                <a:gd name="connsiteY349" fmla="*/ 536121 h 1059043"/>
                <a:gd name="connsiteX350" fmla="*/ 2525258 w 3024845"/>
                <a:gd name="connsiteY350" fmla="*/ 536121 h 1059043"/>
                <a:gd name="connsiteX351" fmla="*/ 2525258 w 3024845"/>
                <a:gd name="connsiteY351" fmla="*/ 419385 h 1059043"/>
                <a:gd name="connsiteX352" fmla="*/ 2582005 w 3024845"/>
                <a:gd name="connsiteY352" fmla="*/ 408576 h 1059043"/>
                <a:gd name="connsiteX353" fmla="*/ 2582005 w 3024845"/>
                <a:gd name="connsiteY353" fmla="*/ 409657 h 1059043"/>
                <a:gd name="connsiteX354" fmla="*/ 2582005 w 3024845"/>
                <a:gd name="connsiteY354" fmla="*/ 417223 h 1059043"/>
                <a:gd name="connsiteX355" fmla="*/ 2608352 w 3024845"/>
                <a:gd name="connsiteY355" fmla="*/ 417223 h 1059043"/>
                <a:gd name="connsiteX356" fmla="*/ 2608352 w 3024845"/>
                <a:gd name="connsiteY356" fmla="*/ 672313 h 1059043"/>
                <a:gd name="connsiteX357" fmla="*/ 2630646 w 3024845"/>
                <a:gd name="connsiteY357" fmla="*/ 672313 h 1059043"/>
                <a:gd name="connsiteX358" fmla="*/ 2630646 w 3024845"/>
                <a:gd name="connsiteY358" fmla="*/ 667989 h 1059043"/>
                <a:gd name="connsiteX359" fmla="*/ 2642806 w 3024845"/>
                <a:gd name="connsiteY359" fmla="*/ 667989 h 1059043"/>
                <a:gd name="connsiteX360" fmla="*/ 2642806 w 3024845"/>
                <a:gd name="connsiteY360" fmla="*/ 672313 h 1059043"/>
                <a:gd name="connsiteX361" fmla="*/ 2667126 w 3024845"/>
                <a:gd name="connsiteY361" fmla="*/ 672313 h 1059043"/>
                <a:gd name="connsiteX362" fmla="*/ 2667126 w 3024845"/>
                <a:gd name="connsiteY362" fmla="*/ 659342 h 1059043"/>
                <a:gd name="connsiteX363" fmla="*/ 2695500 w 3024845"/>
                <a:gd name="connsiteY363" fmla="*/ 659342 h 1059043"/>
                <a:gd name="connsiteX364" fmla="*/ 2707660 w 3024845"/>
                <a:gd name="connsiteY364" fmla="*/ 655018 h 1059043"/>
                <a:gd name="connsiteX365" fmla="*/ 2727927 w 3024845"/>
                <a:gd name="connsiteY365" fmla="*/ 659342 h 1059043"/>
                <a:gd name="connsiteX366" fmla="*/ 2727927 w 3024845"/>
                <a:gd name="connsiteY366" fmla="*/ 642048 h 1059043"/>
                <a:gd name="connsiteX367" fmla="*/ 2736034 w 3024845"/>
                <a:gd name="connsiteY367" fmla="*/ 642048 h 1059043"/>
                <a:gd name="connsiteX368" fmla="*/ 2736034 w 3024845"/>
                <a:gd name="connsiteY368" fmla="*/ 629077 h 1059043"/>
                <a:gd name="connsiteX369" fmla="*/ 2792781 w 3024845"/>
                <a:gd name="connsiteY369" fmla="*/ 629077 h 1059043"/>
                <a:gd name="connsiteX370" fmla="*/ 2792781 w 3024845"/>
                <a:gd name="connsiteY370" fmla="*/ 598812 h 1059043"/>
                <a:gd name="connsiteX371" fmla="*/ 2811021 w 3024845"/>
                <a:gd name="connsiteY371" fmla="*/ 598812 h 1059043"/>
                <a:gd name="connsiteX372" fmla="*/ 2811021 w 3024845"/>
                <a:gd name="connsiteY372" fmla="*/ 592327 h 1059043"/>
                <a:gd name="connsiteX373" fmla="*/ 2823181 w 3024845"/>
                <a:gd name="connsiteY373" fmla="*/ 592327 h 1059043"/>
                <a:gd name="connsiteX374" fmla="*/ 2823181 w 3024845"/>
                <a:gd name="connsiteY374" fmla="*/ 598812 h 1059043"/>
                <a:gd name="connsiteX375" fmla="*/ 2839395 w 3024845"/>
                <a:gd name="connsiteY375" fmla="*/ 598812 h 1059043"/>
                <a:gd name="connsiteX376" fmla="*/ 2839395 w 3024845"/>
                <a:gd name="connsiteY376" fmla="*/ 648533 h 1059043"/>
                <a:gd name="connsiteX377" fmla="*/ 2871822 w 3024845"/>
                <a:gd name="connsiteY377" fmla="*/ 648533 h 1059043"/>
                <a:gd name="connsiteX378" fmla="*/ 2871822 w 3024845"/>
                <a:gd name="connsiteY378" fmla="*/ 622592 h 1059043"/>
                <a:gd name="connsiteX379" fmla="*/ 2910329 w 3024845"/>
                <a:gd name="connsiteY379" fmla="*/ 622592 h 1059043"/>
                <a:gd name="connsiteX380" fmla="*/ 2910329 w 3024845"/>
                <a:gd name="connsiteY380" fmla="*/ 592327 h 1059043"/>
                <a:gd name="connsiteX381" fmla="*/ 2958970 w 3024845"/>
                <a:gd name="connsiteY381" fmla="*/ 592327 h 1059043"/>
                <a:gd name="connsiteX382" fmla="*/ 2958970 w 3024845"/>
                <a:gd name="connsiteY382" fmla="*/ 703483 h 1059043"/>
                <a:gd name="connsiteX383" fmla="*/ 2958970 w 3024845"/>
                <a:gd name="connsiteY383" fmla="*/ 717262 h 1059043"/>
                <a:gd name="connsiteX384" fmla="*/ 3024845 w 3024845"/>
                <a:gd name="connsiteY384" fmla="*/ 717262 h 1059043"/>
                <a:gd name="connsiteX385" fmla="*/ 3024845 w 3024845"/>
                <a:gd name="connsiteY385" fmla="*/ 1059043 h 1059043"/>
                <a:gd name="connsiteX386" fmla="*/ 2054 w 3024845"/>
                <a:gd name="connsiteY386" fmla="*/ 1056710 h 1059043"/>
                <a:gd name="connsiteX387" fmla="*/ 0 w 3024845"/>
                <a:gd name="connsiteY387" fmla="*/ 622592 h 1059043"/>
                <a:gd name="connsiteX388" fmla="*/ 20267 w 3024845"/>
                <a:gd name="connsiteY388" fmla="*/ 622592 h 1059043"/>
                <a:gd name="connsiteX389" fmla="*/ 20774 w 3024845"/>
                <a:gd name="connsiteY389" fmla="*/ 621511 h 1059043"/>
                <a:gd name="connsiteX390" fmla="*/ 24320 w 3024845"/>
                <a:gd name="connsiteY390" fmla="*/ 613945 h 1059043"/>
                <a:gd name="connsiteX391" fmla="*/ 26094 w 3024845"/>
                <a:gd name="connsiteY391" fmla="*/ 614215 h 1059043"/>
                <a:gd name="connsiteX392" fmla="*/ 38507 w 3024845"/>
                <a:gd name="connsiteY392" fmla="*/ 616106 h 1059043"/>
                <a:gd name="connsiteX393" fmla="*/ 39014 w 3024845"/>
                <a:gd name="connsiteY393" fmla="*/ 617458 h 1059043"/>
                <a:gd name="connsiteX394" fmla="*/ 42560 w 3024845"/>
                <a:gd name="connsiteY394" fmla="*/ 626915 h 1059043"/>
                <a:gd name="connsiteX395" fmla="*/ 68907 w 3024845"/>
                <a:gd name="connsiteY395" fmla="*/ 629077 h 1059043"/>
                <a:gd name="connsiteX396" fmla="*/ 68907 w 3024845"/>
                <a:gd name="connsiteY396" fmla="*/ 505856 h 1059043"/>
                <a:gd name="connsiteX397" fmla="*/ 70934 w 3024845"/>
                <a:gd name="connsiteY397" fmla="*/ 505856 h 1059043"/>
                <a:gd name="connsiteX398" fmla="*/ 85121 w 3024845"/>
                <a:gd name="connsiteY398" fmla="*/ 505856 h 1059043"/>
                <a:gd name="connsiteX399" fmla="*/ 85121 w 3024845"/>
                <a:gd name="connsiteY399" fmla="*/ 369664 h 1059043"/>
                <a:gd name="connsiteX400" fmla="*/ 86894 w 3024845"/>
                <a:gd name="connsiteY400" fmla="*/ 369664 h 1059043"/>
                <a:gd name="connsiteX401" fmla="*/ 99308 w 3024845"/>
                <a:gd name="connsiteY401" fmla="*/ 369664 h 1059043"/>
                <a:gd name="connsiteX402" fmla="*/ 99308 w 3024845"/>
                <a:gd name="connsiteY402" fmla="*/ 255090 h 1059043"/>
                <a:gd name="connsiteX403" fmla="*/ 103361 w 3024845"/>
                <a:gd name="connsiteY403" fmla="*/ 226986 h 1059043"/>
                <a:gd name="connsiteX404" fmla="*/ 105388 w 3024845"/>
                <a:gd name="connsiteY404" fmla="*/ 226986 h 1059043"/>
                <a:gd name="connsiteX405" fmla="*/ 119575 w 3024845"/>
                <a:gd name="connsiteY40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44240 w 3024845"/>
                <a:gd name="connsiteY311" fmla="*/ 214016 h 1059043"/>
                <a:gd name="connsiteX312" fmla="*/ 2146266 w 3024845"/>
                <a:gd name="connsiteY312" fmla="*/ 131868 h 1059043"/>
                <a:gd name="connsiteX313" fmla="*/ 2144240 w 3024845"/>
                <a:gd name="connsiteY313" fmla="*/ 125383 h 1059043"/>
                <a:gd name="connsiteX314" fmla="*/ 2150320 w 3024845"/>
                <a:gd name="connsiteY314" fmla="*/ 118897 h 1059043"/>
                <a:gd name="connsiteX315" fmla="*/ 2150320 w 3024845"/>
                <a:gd name="connsiteY315" fmla="*/ 60529 h 1059043"/>
                <a:gd name="connsiteX316" fmla="*/ 2152346 w 3024845"/>
                <a:gd name="connsiteY316" fmla="*/ 56206 h 1059043"/>
                <a:gd name="connsiteX317" fmla="*/ 2152346 w 3024845"/>
                <a:gd name="connsiteY317" fmla="*/ 0 h 1059043"/>
                <a:gd name="connsiteX318" fmla="*/ 2162480 w 3024845"/>
                <a:gd name="connsiteY318" fmla="*/ 118897 h 1059043"/>
                <a:gd name="connsiteX319" fmla="*/ 2168560 w 3024845"/>
                <a:gd name="connsiteY319" fmla="*/ 125383 h 1059043"/>
                <a:gd name="connsiteX320" fmla="*/ 2166533 w 3024845"/>
                <a:gd name="connsiteY320" fmla="*/ 131868 h 1059043"/>
                <a:gd name="connsiteX321" fmla="*/ 2180720 w 3024845"/>
                <a:gd name="connsiteY321" fmla="*/ 555577 h 1059043"/>
                <a:gd name="connsiteX322" fmla="*/ 2245574 w 3024845"/>
                <a:gd name="connsiteY322" fmla="*/ 555577 h 1059043"/>
                <a:gd name="connsiteX323" fmla="*/ 2245574 w 3024845"/>
                <a:gd name="connsiteY323" fmla="*/ 631239 h 1059043"/>
                <a:gd name="connsiteX324" fmla="*/ 2253681 w 3024845"/>
                <a:gd name="connsiteY324" fmla="*/ 631239 h 1059043"/>
                <a:gd name="connsiteX325" fmla="*/ 2255708 w 3024845"/>
                <a:gd name="connsiteY325" fmla="*/ 624754 h 1059043"/>
                <a:gd name="connsiteX326" fmla="*/ 2261788 w 3024845"/>
                <a:gd name="connsiteY326" fmla="*/ 624754 h 1059043"/>
                <a:gd name="connsiteX327" fmla="*/ 2263815 w 3024845"/>
                <a:gd name="connsiteY327" fmla="*/ 633401 h 1059043"/>
                <a:gd name="connsiteX328" fmla="*/ 2275975 w 3024845"/>
                <a:gd name="connsiteY328" fmla="*/ 633401 h 1059043"/>
                <a:gd name="connsiteX329" fmla="*/ 2275975 w 3024845"/>
                <a:gd name="connsiteY329" fmla="*/ 626915 h 1059043"/>
                <a:gd name="connsiteX330" fmla="*/ 2298268 w 3024845"/>
                <a:gd name="connsiteY330" fmla="*/ 626915 h 1059043"/>
                <a:gd name="connsiteX331" fmla="*/ 2298268 w 3024845"/>
                <a:gd name="connsiteY331" fmla="*/ 633401 h 1059043"/>
                <a:gd name="connsiteX332" fmla="*/ 2318535 w 3024845"/>
                <a:gd name="connsiteY332" fmla="*/ 633401 h 1059043"/>
                <a:gd name="connsiteX333" fmla="*/ 2318535 w 3024845"/>
                <a:gd name="connsiteY333" fmla="*/ 678798 h 1059043"/>
                <a:gd name="connsiteX334" fmla="*/ 2332722 w 3024845"/>
                <a:gd name="connsiteY334" fmla="*/ 678798 h 1059043"/>
                <a:gd name="connsiteX335" fmla="*/ 2332722 w 3024845"/>
                <a:gd name="connsiteY335" fmla="*/ 665827 h 1059043"/>
                <a:gd name="connsiteX336" fmla="*/ 2348936 w 3024845"/>
                <a:gd name="connsiteY336" fmla="*/ 665827 h 1059043"/>
                <a:gd name="connsiteX337" fmla="*/ 2348936 w 3024845"/>
                <a:gd name="connsiteY337" fmla="*/ 486400 h 1059043"/>
                <a:gd name="connsiteX338" fmla="*/ 2355016 w 3024845"/>
                <a:gd name="connsiteY338" fmla="*/ 479914 h 1059043"/>
                <a:gd name="connsiteX339" fmla="*/ 2427977 w 3024845"/>
                <a:gd name="connsiteY339" fmla="*/ 479914 h 1059043"/>
                <a:gd name="connsiteX340" fmla="*/ 2427977 w 3024845"/>
                <a:gd name="connsiteY340" fmla="*/ 488562 h 1059043"/>
                <a:gd name="connsiteX341" fmla="*/ 2438110 w 3024845"/>
                <a:gd name="connsiteY341" fmla="*/ 488562 h 1059043"/>
                <a:gd name="connsiteX342" fmla="*/ 2438110 w 3024845"/>
                <a:gd name="connsiteY342" fmla="*/ 603136 h 1059043"/>
                <a:gd name="connsiteX343" fmla="*/ 2460404 w 3024845"/>
                <a:gd name="connsiteY343" fmla="*/ 603136 h 1059043"/>
                <a:gd name="connsiteX344" fmla="*/ 2460404 w 3024845"/>
                <a:gd name="connsiteY344" fmla="*/ 536121 h 1059043"/>
                <a:gd name="connsiteX345" fmla="*/ 2486751 w 3024845"/>
                <a:gd name="connsiteY345" fmla="*/ 536121 h 1059043"/>
                <a:gd name="connsiteX346" fmla="*/ 2490804 w 3024845"/>
                <a:gd name="connsiteY346" fmla="*/ 531797 h 1059043"/>
                <a:gd name="connsiteX347" fmla="*/ 2498911 w 3024845"/>
                <a:gd name="connsiteY347" fmla="*/ 531797 h 1059043"/>
                <a:gd name="connsiteX348" fmla="*/ 2502964 w 3024845"/>
                <a:gd name="connsiteY348" fmla="*/ 536121 h 1059043"/>
                <a:gd name="connsiteX349" fmla="*/ 2525258 w 3024845"/>
                <a:gd name="connsiteY349" fmla="*/ 536121 h 1059043"/>
                <a:gd name="connsiteX350" fmla="*/ 2525258 w 3024845"/>
                <a:gd name="connsiteY350" fmla="*/ 419385 h 1059043"/>
                <a:gd name="connsiteX351" fmla="*/ 2582005 w 3024845"/>
                <a:gd name="connsiteY351" fmla="*/ 408576 h 1059043"/>
                <a:gd name="connsiteX352" fmla="*/ 2582005 w 3024845"/>
                <a:gd name="connsiteY352" fmla="*/ 409657 h 1059043"/>
                <a:gd name="connsiteX353" fmla="*/ 2582005 w 3024845"/>
                <a:gd name="connsiteY353" fmla="*/ 417223 h 1059043"/>
                <a:gd name="connsiteX354" fmla="*/ 2608352 w 3024845"/>
                <a:gd name="connsiteY354" fmla="*/ 417223 h 1059043"/>
                <a:gd name="connsiteX355" fmla="*/ 2608352 w 3024845"/>
                <a:gd name="connsiteY355" fmla="*/ 672313 h 1059043"/>
                <a:gd name="connsiteX356" fmla="*/ 2630646 w 3024845"/>
                <a:gd name="connsiteY356" fmla="*/ 672313 h 1059043"/>
                <a:gd name="connsiteX357" fmla="*/ 2630646 w 3024845"/>
                <a:gd name="connsiteY357" fmla="*/ 667989 h 1059043"/>
                <a:gd name="connsiteX358" fmla="*/ 2642806 w 3024845"/>
                <a:gd name="connsiteY358" fmla="*/ 667989 h 1059043"/>
                <a:gd name="connsiteX359" fmla="*/ 2642806 w 3024845"/>
                <a:gd name="connsiteY359" fmla="*/ 672313 h 1059043"/>
                <a:gd name="connsiteX360" fmla="*/ 2667126 w 3024845"/>
                <a:gd name="connsiteY360" fmla="*/ 672313 h 1059043"/>
                <a:gd name="connsiteX361" fmla="*/ 2667126 w 3024845"/>
                <a:gd name="connsiteY361" fmla="*/ 659342 h 1059043"/>
                <a:gd name="connsiteX362" fmla="*/ 2695500 w 3024845"/>
                <a:gd name="connsiteY362" fmla="*/ 659342 h 1059043"/>
                <a:gd name="connsiteX363" fmla="*/ 2707660 w 3024845"/>
                <a:gd name="connsiteY363" fmla="*/ 655018 h 1059043"/>
                <a:gd name="connsiteX364" fmla="*/ 2727927 w 3024845"/>
                <a:gd name="connsiteY364" fmla="*/ 659342 h 1059043"/>
                <a:gd name="connsiteX365" fmla="*/ 2727927 w 3024845"/>
                <a:gd name="connsiteY365" fmla="*/ 642048 h 1059043"/>
                <a:gd name="connsiteX366" fmla="*/ 2736034 w 3024845"/>
                <a:gd name="connsiteY366" fmla="*/ 642048 h 1059043"/>
                <a:gd name="connsiteX367" fmla="*/ 2736034 w 3024845"/>
                <a:gd name="connsiteY367" fmla="*/ 629077 h 1059043"/>
                <a:gd name="connsiteX368" fmla="*/ 2792781 w 3024845"/>
                <a:gd name="connsiteY368" fmla="*/ 629077 h 1059043"/>
                <a:gd name="connsiteX369" fmla="*/ 2792781 w 3024845"/>
                <a:gd name="connsiteY369" fmla="*/ 598812 h 1059043"/>
                <a:gd name="connsiteX370" fmla="*/ 2811021 w 3024845"/>
                <a:gd name="connsiteY370" fmla="*/ 598812 h 1059043"/>
                <a:gd name="connsiteX371" fmla="*/ 2811021 w 3024845"/>
                <a:gd name="connsiteY371" fmla="*/ 592327 h 1059043"/>
                <a:gd name="connsiteX372" fmla="*/ 2823181 w 3024845"/>
                <a:gd name="connsiteY372" fmla="*/ 592327 h 1059043"/>
                <a:gd name="connsiteX373" fmla="*/ 2823181 w 3024845"/>
                <a:gd name="connsiteY373" fmla="*/ 598812 h 1059043"/>
                <a:gd name="connsiteX374" fmla="*/ 2839395 w 3024845"/>
                <a:gd name="connsiteY374" fmla="*/ 598812 h 1059043"/>
                <a:gd name="connsiteX375" fmla="*/ 2839395 w 3024845"/>
                <a:gd name="connsiteY375" fmla="*/ 648533 h 1059043"/>
                <a:gd name="connsiteX376" fmla="*/ 2871822 w 3024845"/>
                <a:gd name="connsiteY376" fmla="*/ 648533 h 1059043"/>
                <a:gd name="connsiteX377" fmla="*/ 2871822 w 3024845"/>
                <a:gd name="connsiteY377" fmla="*/ 622592 h 1059043"/>
                <a:gd name="connsiteX378" fmla="*/ 2910329 w 3024845"/>
                <a:gd name="connsiteY378" fmla="*/ 622592 h 1059043"/>
                <a:gd name="connsiteX379" fmla="*/ 2910329 w 3024845"/>
                <a:gd name="connsiteY379" fmla="*/ 592327 h 1059043"/>
                <a:gd name="connsiteX380" fmla="*/ 2958970 w 3024845"/>
                <a:gd name="connsiteY380" fmla="*/ 592327 h 1059043"/>
                <a:gd name="connsiteX381" fmla="*/ 2958970 w 3024845"/>
                <a:gd name="connsiteY381" fmla="*/ 703483 h 1059043"/>
                <a:gd name="connsiteX382" fmla="*/ 2958970 w 3024845"/>
                <a:gd name="connsiteY382" fmla="*/ 717262 h 1059043"/>
                <a:gd name="connsiteX383" fmla="*/ 3024845 w 3024845"/>
                <a:gd name="connsiteY383" fmla="*/ 717262 h 1059043"/>
                <a:gd name="connsiteX384" fmla="*/ 3024845 w 3024845"/>
                <a:gd name="connsiteY384" fmla="*/ 1059043 h 1059043"/>
                <a:gd name="connsiteX385" fmla="*/ 2054 w 3024845"/>
                <a:gd name="connsiteY385" fmla="*/ 1056710 h 1059043"/>
                <a:gd name="connsiteX386" fmla="*/ 0 w 3024845"/>
                <a:gd name="connsiteY386" fmla="*/ 622592 h 1059043"/>
                <a:gd name="connsiteX387" fmla="*/ 20267 w 3024845"/>
                <a:gd name="connsiteY387" fmla="*/ 622592 h 1059043"/>
                <a:gd name="connsiteX388" fmla="*/ 20774 w 3024845"/>
                <a:gd name="connsiteY388" fmla="*/ 621511 h 1059043"/>
                <a:gd name="connsiteX389" fmla="*/ 24320 w 3024845"/>
                <a:gd name="connsiteY389" fmla="*/ 613945 h 1059043"/>
                <a:gd name="connsiteX390" fmla="*/ 26094 w 3024845"/>
                <a:gd name="connsiteY390" fmla="*/ 614215 h 1059043"/>
                <a:gd name="connsiteX391" fmla="*/ 38507 w 3024845"/>
                <a:gd name="connsiteY391" fmla="*/ 616106 h 1059043"/>
                <a:gd name="connsiteX392" fmla="*/ 39014 w 3024845"/>
                <a:gd name="connsiteY392" fmla="*/ 617458 h 1059043"/>
                <a:gd name="connsiteX393" fmla="*/ 42560 w 3024845"/>
                <a:gd name="connsiteY393" fmla="*/ 626915 h 1059043"/>
                <a:gd name="connsiteX394" fmla="*/ 68907 w 3024845"/>
                <a:gd name="connsiteY394" fmla="*/ 629077 h 1059043"/>
                <a:gd name="connsiteX395" fmla="*/ 68907 w 3024845"/>
                <a:gd name="connsiteY395" fmla="*/ 505856 h 1059043"/>
                <a:gd name="connsiteX396" fmla="*/ 70934 w 3024845"/>
                <a:gd name="connsiteY396" fmla="*/ 505856 h 1059043"/>
                <a:gd name="connsiteX397" fmla="*/ 85121 w 3024845"/>
                <a:gd name="connsiteY397" fmla="*/ 505856 h 1059043"/>
                <a:gd name="connsiteX398" fmla="*/ 85121 w 3024845"/>
                <a:gd name="connsiteY398" fmla="*/ 369664 h 1059043"/>
                <a:gd name="connsiteX399" fmla="*/ 86894 w 3024845"/>
                <a:gd name="connsiteY399" fmla="*/ 369664 h 1059043"/>
                <a:gd name="connsiteX400" fmla="*/ 99308 w 3024845"/>
                <a:gd name="connsiteY400" fmla="*/ 369664 h 1059043"/>
                <a:gd name="connsiteX401" fmla="*/ 99308 w 3024845"/>
                <a:gd name="connsiteY401" fmla="*/ 255090 h 1059043"/>
                <a:gd name="connsiteX402" fmla="*/ 103361 w 3024845"/>
                <a:gd name="connsiteY402" fmla="*/ 226986 h 1059043"/>
                <a:gd name="connsiteX403" fmla="*/ 105388 w 3024845"/>
                <a:gd name="connsiteY403" fmla="*/ 226986 h 1059043"/>
                <a:gd name="connsiteX404" fmla="*/ 119575 w 3024845"/>
                <a:gd name="connsiteY40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4240 w 3024845"/>
                <a:gd name="connsiteY310" fmla="*/ 214016 h 1059043"/>
                <a:gd name="connsiteX311" fmla="*/ 2146266 w 3024845"/>
                <a:gd name="connsiteY311" fmla="*/ 131868 h 1059043"/>
                <a:gd name="connsiteX312" fmla="*/ 2144240 w 3024845"/>
                <a:gd name="connsiteY312" fmla="*/ 125383 h 1059043"/>
                <a:gd name="connsiteX313" fmla="*/ 2150320 w 3024845"/>
                <a:gd name="connsiteY313" fmla="*/ 118897 h 1059043"/>
                <a:gd name="connsiteX314" fmla="*/ 2150320 w 3024845"/>
                <a:gd name="connsiteY314" fmla="*/ 60529 h 1059043"/>
                <a:gd name="connsiteX315" fmla="*/ 2152346 w 3024845"/>
                <a:gd name="connsiteY315" fmla="*/ 56206 h 1059043"/>
                <a:gd name="connsiteX316" fmla="*/ 2152346 w 3024845"/>
                <a:gd name="connsiteY316" fmla="*/ 0 h 1059043"/>
                <a:gd name="connsiteX317" fmla="*/ 2162480 w 3024845"/>
                <a:gd name="connsiteY317" fmla="*/ 118897 h 1059043"/>
                <a:gd name="connsiteX318" fmla="*/ 2168560 w 3024845"/>
                <a:gd name="connsiteY318" fmla="*/ 125383 h 1059043"/>
                <a:gd name="connsiteX319" fmla="*/ 2166533 w 3024845"/>
                <a:gd name="connsiteY319" fmla="*/ 131868 h 1059043"/>
                <a:gd name="connsiteX320" fmla="*/ 2180720 w 3024845"/>
                <a:gd name="connsiteY320" fmla="*/ 555577 h 1059043"/>
                <a:gd name="connsiteX321" fmla="*/ 2245574 w 3024845"/>
                <a:gd name="connsiteY321" fmla="*/ 555577 h 1059043"/>
                <a:gd name="connsiteX322" fmla="*/ 2245574 w 3024845"/>
                <a:gd name="connsiteY322" fmla="*/ 631239 h 1059043"/>
                <a:gd name="connsiteX323" fmla="*/ 2253681 w 3024845"/>
                <a:gd name="connsiteY323" fmla="*/ 631239 h 1059043"/>
                <a:gd name="connsiteX324" fmla="*/ 2255708 w 3024845"/>
                <a:gd name="connsiteY324" fmla="*/ 624754 h 1059043"/>
                <a:gd name="connsiteX325" fmla="*/ 2261788 w 3024845"/>
                <a:gd name="connsiteY325" fmla="*/ 624754 h 1059043"/>
                <a:gd name="connsiteX326" fmla="*/ 2263815 w 3024845"/>
                <a:gd name="connsiteY326" fmla="*/ 633401 h 1059043"/>
                <a:gd name="connsiteX327" fmla="*/ 2275975 w 3024845"/>
                <a:gd name="connsiteY327" fmla="*/ 633401 h 1059043"/>
                <a:gd name="connsiteX328" fmla="*/ 2275975 w 3024845"/>
                <a:gd name="connsiteY328" fmla="*/ 626915 h 1059043"/>
                <a:gd name="connsiteX329" fmla="*/ 2298268 w 3024845"/>
                <a:gd name="connsiteY329" fmla="*/ 626915 h 1059043"/>
                <a:gd name="connsiteX330" fmla="*/ 2298268 w 3024845"/>
                <a:gd name="connsiteY330" fmla="*/ 633401 h 1059043"/>
                <a:gd name="connsiteX331" fmla="*/ 2318535 w 3024845"/>
                <a:gd name="connsiteY331" fmla="*/ 633401 h 1059043"/>
                <a:gd name="connsiteX332" fmla="*/ 2318535 w 3024845"/>
                <a:gd name="connsiteY332" fmla="*/ 678798 h 1059043"/>
                <a:gd name="connsiteX333" fmla="*/ 2332722 w 3024845"/>
                <a:gd name="connsiteY333" fmla="*/ 678798 h 1059043"/>
                <a:gd name="connsiteX334" fmla="*/ 2332722 w 3024845"/>
                <a:gd name="connsiteY334" fmla="*/ 665827 h 1059043"/>
                <a:gd name="connsiteX335" fmla="*/ 2348936 w 3024845"/>
                <a:gd name="connsiteY335" fmla="*/ 665827 h 1059043"/>
                <a:gd name="connsiteX336" fmla="*/ 2348936 w 3024845"/>
                <a:gd name="connsiteY336" fmla="*/ 486400 h 1059043"/>
                <a:gd name="connsiteX337" fmla="*/ 2355016 w 3024845"/>
                <a:gd name="connsiteY337" fmla="*/ 479914 h 1059043"/>
                <a:gd name="connsiteX338" fmla="*/ 2427977 w 3024845"/>
                <a:gd name="connsiteY338" fmla="*/ 479914 h 1059043"/>
                <a:gd name="connsiteX339" fmla="*/ 2427977 w 3024845"/>
                <a:gd name="connsiteY339" fmla="*/ 488562 h 1059043"/>
                <a:gd name="connsiteX340" fmla="*/ 2438110 w 3024845"/>
                <a:gd name="connsiteY340" fmla="*/ 488562 h 1059043"/>
                <a:gd name="connsiteX341" fmla="*/ 2438110 w 3024845"/>
                <a:gd name="connsiteY341" fmla="*/ 603136 h 1059043"/>
                <a:gd name="connsiteX342" fmla="*/ 2460404 w 3024845"/>
                <a:gd name="connsiteY342" fmla="*/ 603136 h 1059043"/>
                <a:gd name="connsiteX343" fmla="*/ 2460404 w 3024845"/>
                <a:gd name="connsiteY343" fmla="*/ 536121 h 1059043"/>
                <a:gd name="connsiteX344" fmla="*/ 2486751 w 3024845"/>
                <a:gd name="connsiteY344" fmla="*/ 536121 h 1059043"/>
                <a:gd name="connsiteX345" fmla="*/ 2490804 w 3024845"/>
                <a:gd name="connsiteY345" fmla="*/ 531797 h 1059043"/>
                <a:gd name="connsiteX346" fmla="*/ 2498911 w 3024845"/>
                <a:gd name="connsiteY346" fmla="*/ 531797 h 1059043"/>
                <a:gd name="connsiteX347" fmla="*/ 2502964 w 3024845"/>
                <a:gd name="connsiteY347" fmla="*/ 536121 h 1059043"/>
                <a:gd name="connsiteX348" fmla="*/ 2525258 w 3024845"/>
                <a:gd name="connsiteY348" fmla="*/ 536121 h 1059043"/>
                <a:gd name="connsiteX349" fmla="*/ 2525258 w 3024845"/>
                <a:gd name="connsiteY349" fmla="*/ 419385 h 1059043"/>
                <a:gd name="connsiteX350" fmla="*/ 2582005 w 3024845"/>
                <a:gd name="connsiteY350" fmla="*/ 408576 h 1059043"/>
                <a:gd name="connsiteX351" fmla="*/ 2582005 w 3024845"/>
                <a:gd name="connsiteY351" fmla="*/ 409657 h 1059043"/>
                <a:gd name="connsiteX352" fmla="*/ 2582005 w 3024845"/>
                <a:gd name="connsiteY352" fmla="*/ 417223 h 1059043"/>
                <a:gd name="connsiteX353" fmla="*/ 2608352 w 3024845"/>
                <a:gd name="connsiteY353" fmla="*/ 417223 h 1059043"/>
                <a:gd name="connsiteX354" fmla="*/ 2608352 w 3024845"/>
                <a:gd name="connsiteY354" fmla="*/ 672313 h 1059043"/>
                <a:gd name="connsiteX355" fmla="*/ 2630646 w 3024845"/>
                <a:gd name="connsiteY355" fmla="*/ 672313 h 1059043"/>
                <a:gd name="connsiteX356" fmla="*/ 2630646 w 3024845"/>
                <a:gd name="connsiteY356" fmla="*/ 667989 h 1059043"/>
                <a:gd name="connsiteX357" fmla="*/ 2642806 w 3024845"/>
                <a:gd name="connsiteY357" fmla="*/ 667989 h 1059043"/>
                <a:gd name="connsiteX358" fmla="*/ 2642806 w 3024845"/>
                <a:gd name="connsiteY358" fmla="*/ 672313 h 1059043"/>
                <a:gd name="connsiteX359" fmla="*/ 2667126 w 3024845"/>
                <a:gd name="connsiteY359" fmla="*/ 672313 h 1059043"/>
                <a:gd name="connsiteX360" fmla="*/ 2667126 w 3024845"/>
                <a:gd name="connsiteY360" fmla="*/ 659342 h 1059043"/>
                <a:gd name="connsiteX361" fmla="*/ 2695500 w 3024845"/>
                <a:gd name="connsiteY361" fmla="*/ 659342 h 1059043"/>
                <a:gd name="connsiteX362" fmla="*/ 2707660 w 3024845"/>
                <a:gd name="connsiteY362" fmla="*/ 655018 h 1059043"/>
                <a:gd name="connsiteX363" fmla="*/ 2727927 w 3024845"/>
                <a:gd name="connsiteY363" fmla="*/ 659342 h 1059043"/>
                <a:gd name="connsiteX364" fmla="*/ 2727927 w 3024845"/>
                <a:gd name="connsiteY364" fmla="*/ 642048 h 1059043"/>
                <a:gd name="connsiteX365" fmla="*/ 2736034 w 3024845"/>
                <a:gd name="connsiteY365" fmla="*/ 642048 h 1059043"/>
                <a:gd name="connsiteX366" fmla="*/ 2736034 w 3024845"/>
                <a:gd name="connsiteY366" fmla="*/ 629077 h 1059043"/>
                <a:gd name="connsiteX367" fmla="*/ 2792781 w 3024845"/>
                <a:gd name="connsiteY367" fmla="*/ 629077 h 1059043"/>
                <a:gd name="connsiteX368" fmla="*/ 2792781 w 3024845"/>
                <a:gd name="connsiteY368" fmla="*/ 598812 h 1059043"/>
                <a:gd name="connsiteX369" fmla="*/ 2811021 w 3024845"/>
                <a:gd name="connsiteY369" fmla="*/ 598812 h 1059043"/>
                <a:gd name="connsiteX370" fmla="*/ 2811021 w 3024845"/>
                <a:gd name="connsiteY370" fmla="*/ 592327 h 1059043"/>
                <a:gd name="connsiteX371" fmla="*/ 2823181 w 3024845"/>
                <a:gd name="connsiteY371" fmla="*/ 592327 h 1059043"/>
                <a:gd name="connsiteX372" fmla="*/ 2823181 w 3024845"/>
                <a:gd name="connsiteY372" fmla="*/ 598812 h 1059043"/>
                <a:gd name="connsiteX373" fmla="*/ 2839395 w 3024845"/>
                <a:gd name="connsiteY373" fmla="*/ 598812 h 1059043"/>
                <a:gd name="connsiteX374" fmla="*/ 2839395 w 3024845"/>
                <a:gd name="connsiteY374" fmla="*/ 648533 h 1059043"/>
                <a:gd name="connsiteX375" fmla="*/ 2871822 w 3024845"/>
                <a:gd name="connsiteY375" fmla="*/ 648533 h 1059043"/>
                <a:gd name="connsiteX376" fmla="*/ 2871822 w 3024845"/>
                <a:gd name="connsiteY376" fmla="*/ 622592 h 1059043"/>
                <a:gd name="connsiteX377" fmla="*/ 2910329 w 3024845"/>
                <a:gd name="connsiteY377" fmla="*/ 622592 h 1059043"/>
                <a:gd name="connsiteX378" fmla="*/ 2910329 w 3024845"/>
                <a:gd name="connsiteY378" fmla="*/ 592327 h 1059043"/>
                <a:gd name="connsiteX379" fmla="*/ 2958970 w 3024845"/>
                <a:gd name="connsiteY379" fmla="*/ 592327 h 1059043"/>
                <a:gd name="connsiteX380" fmla="*/ 2958970 w 3024845"/>
                <a:gd name="connsiteY380" fmla="*/ 703483 h 1059043"/>
                <a:gd name="connsiteX381" fmla="*/ 2958970 w 3024845"/>
                <a:gd name="connsiteY381" fmla="*/ 717262 h 1059043"/>
                <a:gd name="connsiteX382" fmla="*/ 3024845 w 3024845"/>
                <a:gd name="connsiteY382" fmla="*/ 717262 h 1059043"/>
                <a:gd name="connsiteX383" fmla="*/ 3024845 w 3024845"/>
                <a:gd name="connsiteY383" fmla="*/ 1059043 h 1059043"/>
                <a:gd name="connsiteX384" fmla="*/ 2054 w 3024845"/>
                <a:gd name="connsiteY384" fmla="*/ 1056710 h 1059043"/>
                <a:gd name="connsiteX385" fmla="*/ 0 w 3024845"/>
                <a:gd name="connsiteY385" fmla="*/ 622592 h 1059043"/>
                <a:gd name="connsiteX386" fmla="*/ 20267 w 3024845"/>
                <a:gd name="connsiteY386" fmla="*/ 622592 h 1059043"/>
                <a:gd name="connsiteX387" fmla="*/ 20774 w 3024845"/>
                <a:gd name="connsiteY387" fmla="*/ 621511 h 1059043"/>
                <a:gd name="connsiteX388" fmla="*/ 24320 w 3024845"/>
                <a:gd name="connsiteY388" fmla="*/ 613945 h 1059043"/>
                <a:gd name="connsiteX389" fmla="*/ 26094 w 3024845"/>
                <a:gd name="connsiteY389" fmla="*/ 614215 h 1059043"/>
                <a:gd name="connsiteX390" fmla="*/ 38507 w 3024845"/>
                <a:gd name="connsiteY390" fmla="*/ 616106 h 1059043"/>
                <a:gd name="connsiteX391" fmla="*/ 39014 w 3024845"/>
                <a:gd name="connsiteY391" fmla="*/ 617458 h 1059043"/>
                <a:gd name="connsiteX392" fmla="*/ 42560 w 3024845"/>
                <a:gd name="connsiteY392" fmla="*/ 626915 h 1059043"/>
                <a:gd name="connsiteX393" fmla="*/ 68907 w 3024845"/>
                <a:gd name="connsiteY393" fmla="*/ 629077 h 1059043"/>
                <a:gd name="connsiteX394" fmla="*/ 68907 w 3024845"/>
                <a:gd name="connsiteY394" fmla="*/ 505856 h 1059043"/>
                <a:gd name="connsiteX395" fmla="*/ 70934 w 3024845"/>
                <a:gd name="connsiteY395" fmla="*/ 505856 h 1059043"/>
                <a:gd name="connsiteX396" fmla="*/ 85121 w 3024845"/>
                <a:gd name="connsiteY396" fmla="*/ 505856 h 1059043"/>
                <a:gd name="connsiteX397" fmla="*/ 85121 w 3024845"/>
                <a:gd name="connsiteY397" fmla="*/ 369664 h 1059043"/>
                <a:gd name="connsiteX398" fmla="*/ 86894 w 3024845"/>
                <a:gd name="connsiteY398" fmla="*/ 369664 h 1059043"/>
                <a:gd name="connsiteX399" fmla="*/ 99308 w 3024845"/>
                <a:gd name="connsiteY399" fmla="*/ 369664 h 1059043"/>
                <a:gd name="connsiteX400" fmla="*/ 99308 w 3024845"/>
                <a:gd name="connsiteY400" fmla="*/ 255090 h 1059043"/>
                <a:gd name="connsiteX401" fmla="*/ 103361 w 3024845"/>
                <a:gd name="connsiteY401" fmla="*/ 226986 h 1059043"/>
                <a:gd name="connsiteX402" fmla="*/ 105388 w 3024845"/>
                <a:gd name="connsiteY402" fmla="*/ 226986 h 1059043"/>
                <a:gd name="connsiteX403" fmla="*/ 119575 w 3024845"/>
                <a:gd name="connsiteY40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66533 w 3024845"/>
                <a:gd name="connsiteY318" fmla="*/ 131868 h 1059043"/>
                <a:gd name="connsiteX319" fmla="*/ 2180720 w 3024845"/>
                <a:gd name="connsiteY319" fmla="*/ 555577 h 1059043"/>
                <a:gd name="connsiteX320" fmla="*/ 2245574 w 3024845"/>
                <a:gd name="connsiteY320" fmla="*/ 555577 h 1059043"/>
                <a:gd name="connsiteX321" fmla="*/ 2245574 w 3024845"/>
                <a:gd name="connsiteY321" fmla="*/ 631239 h 1059043"/>
                <a:gd name="connsiteX322" fmla="*/ 2253681 w 3024845"/>
                <a:gd name="connsiteY322" fmla="*/ 631239 h 1059043"/>
                <a:gd name="connsiteX323" fmla="*/ 2255708 w 3024845"/>
                <a:gd name="connsiteY323" fmla="*/ 624754 h 1059043"/>
                <a:gd name="connsiteX324" fmla="*/ 2261788 w 3024845"/>
                <a:gd name="connsiteY324" fmla="*/ 624754 h 1059043"/>
                <a:gd name="connsiteX325" fmla="*/ 2263815 w 3024845"/>
                <a:gd name="connsiteY325" fmla="*/ 633401 h 1059043"/>
                <a:gd name="connsiteX326" fmla="*/ 2275975 w 3024845"/>
                <a:gd name="connsiteY326" fmla="*/ 633401 h 1059043"/>
                <a:gd name="connsiteX327" fmla="*/ 2275975 w 3024845"/>
                <a:gd name="connsiteY327" fmla="*/ 626915 h 1059043"/>
                <a:gd name="connsiteX328" fmla="*/ 2298268 w 3024845"/>
                <a:gd name="connsiteY328" fmla="*/ 626915 h 1059043"/>
                <a:gd name="connsiteX329" fmla="*/ 2298268 w 3024845"/>
                <a:gd name="connsiteY329" fmla="*/ 633401 h 1059043"/>
                <a:gd name="connsiteX330" fmla="*/ 2318535 w 3024845"/>
                <a:gd name="connsiteY330" fmla="*/ 633401 h 1059043"/>
                <a:gd name="connsiteX331" fmla="*/ 2318535 w 3024845"/>
                <a:gd name="connsiteY331" fmla="*/ 678798 h 1059043"/>
                <a:gd name="connsiteX332" fmla="*/ 2332722 w 3024845"/>
                <a:gd name="connsiteY332" fmla="*/ 678798 h 1059043"/>
                <a:gd name="connsiteX333" fmla="*/ 2332722 w 3024845"/>
                <a:gd name="connsiteY333" fmla="*/ 665827 h 1059043"/>
                <a:gd name="connsiteX334" fmla="*/ 2348936 w 3024845"/>
                <a:gd name="connsiteY334" fmla="*/ 665827 h 1059043"/>
                <a:gd name="connsiteX335" fmla="*/ 2348936 w 3024845"/>
                <a:gd name="connsiteY335" fmla="*/ 486400 h 1059043"/>
                <a:gd name="connsiteX336" fmla="*/ 2355016 w 3024845"/>
                <a:gd name="connsiteY336" fmla="*/ 479914 h 1059043"/>
                <a:gd name="connsiteX337" fmla="*/ 2427977 w 3024845"/>
                <a:gd name="connsiteY337" fmla="*/ 479914 h 1059043"/>
                <a:gd name="connsiteX338" fmla="*/ 2427977 w 3024845"/>
                <a:gd name="connsiteY338" fmla="*/ 488562 h 1059043"/>
                <a:gd name="connsiteX339" fmla="*/ 2438110 w 3024845"/>
                <a:gd name="connsiteY339" fmla="*/ 488562 h 1059043"/>
                <a:gd name="connsiteX340" fmla="*/ 2438110 w 3024845"/>
                <a:gd name="connsiteY340" fmla="*/ 603136 h 1059043"/>
                <a:gd name="connsiteX341" fmla="*/ 2460404 w 3024845"/>
                <a:gd name="connsiteY341" fmla="*/ 603136 h 1059043"/>
                <a:gd name="connsiteX342" fmla="*/ 2460404 w 3024845"/>
                <a:gd name="connsiteY342" fmla="*/ 536121 h 1059043"/>
                <a:gd name="connsiteX343" fmla="*/ 2486751 w 3024845"/>
                <a:gd name="connsiteY343" fmla="*/ 536121 h 1059043"/>
                <a:gd name="connsiteX344" fmla="*/ 2490804 w 3024845"/>
                <a:gd name="connsiteY344" fmla="*/ 531797 h 1059043"/>
                <a:gd name="connsiteX345" fmla="*/ 2498911 w 3024845"/>
                <a:gd name="connsiteY345" fmla="*/ 531797 h 1059043"/>
                <a:gd name="connsiteX346" fmla="*/ 2502964 w 3024845"/>
                <a:gd name="connsiteY346" fmla="*/ 536121 h 1059043"/>
                <a:gd name="connsiteX347" fmla="*/ 2525258 w 3024845"/>
                <a:gd name="connsiteY347" fmla="*/ 536121 h 1059043"/>
                <a:gd name="connsiteX348" fmla="*/ 2525258 w 3024845"/>
                <a:gd name="connsiteY348" fmla="*/ 419385 h 1059043"/>
                <a:gd name="connsiteX349" fmla="*/ 2582005 w 3024845"/>
                <a:gd name="connsiteY349" fmla="*/ 408576 h 1059043"/>
                <a:gd name="connsiteX350" fmla="*/ 2582005 w 3024845"/>
                <a:gd name="connsiteY350" fmla="*/ 409657 h 1059043"/>
                <a:gd name="connsiteX351" fmla="*/ 2582005 w 3024845"/>
                <a:gd name="connsiteY351" fmla="*/ 417223 h 1059043"/>
                <a:gd name="connsiteX352" fmla="*/ 2608352 w 3024845"/>
                <a:gd name="connsiteY352" fmla="*/ 417223 h 1059043"/>
                <a:gd name="connsiteX353" fmla="*/ 2608352 w 3024845"/>
                <a:gd name="connsiteY353" fmla="*/ 672313 h 1059043"/>
                <a:gd name="connsiteX354" fmla="*/ 2630646 w 3024845"/>
                <a:gd name="connsiteY354" fmla="*/ 672313 h 1059043"/>
                <a:gd name="connsiteX355" fmla="*/ 2630646 w 3024845"/>
                <a:gd name="connsiteY355" fmla="*/ 667989 h 1059043"/>
                <a:gd name="connsiteX356" fmla="*/ 2642806 w 3024845"/>
                <a:gd name="connsiteY356" fmla="*/ 667989 h 1059043"/>
                <a:gd name="connsiteX357" fmla="*/ 2642806 w 3024845"/>
                <a:gd name="connsiteY357" fmla="*/ 672313 h 1059043"/>
                <a:gd name="connsiteX358" fmla="*/ 2667126 w 3024845"/>
                <a:gd name="connsiteY358" fmla="*/ 672313 h 1059043"/>
                <a:gd name="connsiteX359" fmla="*/ 2667126 w 3024845"/>
                <a:gd name="connsiteY359" fmla="*/ 659342 h 1059043"/>
                <a:gd name="connsiteX360" fmla="*/ 2695500 w 3024845"/>
                <a:gd name="connsiteY360" fmla="*/ 659342 h 1059043"/>
                <a:gd name="connsiteX361" fmla="*/ 2707660 w 3024845"/>
                <a:gd name="connsiteY361" fmla="*/ 655018 h 1059043"/>
                <a:gd name="connsiteX362" fmla="*/ 2727927 w 3024845"/>
                <a:gd name="connsiteY362" fmla="*/ 659342 h 1059043"/>
                <a:gd name="connsiteX363" fmla="*/ 2727927 w 3024845"/>
                <a:gd name="connsiteY363" fmla="*/ 642048 h 1059043"/>
                <a:gd name="connsiteX364" fmla="*/ 2736034 w 3024845"/>
                <a:gd name="connsiteY364" fmla="*/ 642048 h 1059043"/>
                <a:gd name="connsiteX365" fmla="*/ 2736034 w 3024845"/>
                <a:gd name="connsiteY365" fmla="*/ 629077 h 1059043"/>
                <a:gd name="connsiteX366" fmla="*/ 2792781 w 3024845"/>
                <a:gd name="connsiteY366" fmla="*/ 629077 h 1059043"/>
                <a:gd name="connsiteX367" fmla="*/ 2792781 w 3024845"/>
                <a:gd name="connsiteY367" fmla="*/ 598812 h 1059043"/>
                <a:gd name="connsiteX368" fmla="*/ 2811021 w 3024845"/>
                <a:gd name="connsiteY368" fmla="*/ 598812 h 1059043"/>
                <a:gd name="connsiteX369" fmla="*/ 2811021 w 3024845"/>
                <a:gd name="connsiteY369" fmla="*/ 592327 h 1059043"/>
                <a:gd name="connsiteX370" fmla="*/ 2823181 w 3024845"/>
                <a:gd name="connsiteY370" fmla="*/ 592327 h 1059043"/>
                <a:gd name="connsiteX371" fmla="*/ 2823181 w 3024845"/>
                <a:gd name="connsiteY371" fmla="*/ 598812 h 1059043"/>
                <a:gd name="connsiteX372" fmla="*/ 2839395 w 3024845"/>
                <a:gd name="connsiteY372" fmla="*/ 598812 h 1059043"/>
                <a:gd name="connsiteX373" fmla="*/ 2839395 w 3024845"/>
                <a:gd name="connsiteY373" fmla="*/ 648533 h 1059043"/>
                <a:gd name="connsiteX374" fmla="*/ 2871822 w 3024845"/>
                <a:gd name="connsiteY374" fmla="*/ 648533 h 1059043"/>
                <a:gd name="connsiteX375" fmla="*/ 2871822 w 3024845"/>
                <a:gd name="connsiteY375" fmla="*/ 622592 h 1059043"/>
                <a:gd name="connsiteX376" fmla="*/ 2910329 w 3024845"/>
                <a:gd name="connsiteY376" fmla="*/ 622592 h 1059043"/>
                <a:gd name="connsiteX377" fmla="*/ 2910329 w 3024845"/>
                <a:gd name="connsiteY377" fmla="*/ 592327 h 1059043"/>
                <a:gd name="connsiteX378" fmla="*/ 2958970 w 3024845"/>
                <a:gd name="connsiteY378" fmla="*/ 592327 h 1059043"/>
                <a:gd name="connsiteX379" fmla="*/ 2958970 w 3024845"/>
                <a:gd name="connsiteY379" fmla="*/ 703483 h 1059043"/>
                <a:gd name="connsiteX380" fmla="*/ 2958970 w 3024845"/>
                <a:gd name="connsiteY380" fmla="*/ 717262 h 1059043"/>
                <a:gd name="connsiteX381" fmla="*/ 3024845 w 3024845"/>
                <a:gd name="connsiteY381" fmla="*/ 717262 h 1059043"/>
                <a:gd name="connsiteX382" fmla="*/ 3024845 w 3024845"/>
                <a:gd name="connsiteY382" fmla="*/ 1059043 h 1059043"/>
                <a:gd name="connsiteX383" fmla="*/ 2054 w 3024845"/>
                <a:gd name="connsiteY383" fmla="*/ 1056710 h 1059043"/>
                <a:gd name="connsiteX384" fmla="*/ 0 w 3024845"/>
                <a:gd name="connsiteY384" fmla="*/ 622592 h 1059043"/>
                <a:gd name="connsiteX385" fmla="*/ 20267 w 3024845"/>
                <a:gd name="connsiteY385" fmla="*/ 622592 h 1059043"/>
                <a:gd name="connsiteX386" fmla="*/ 20774 w 3024845"/>
                <a:gd name="connsiteY386" fmla="*/ 621511 h 1059043"/>
                <a:gd name="connsiteX387" fmla="*/ 24320 w 3024845"/>
                <a:gd name="connsiteY387" fmla="*/ 613945 h 1059043"/>
                <a:gd name="connsiteX388" fmla="*/ 26094 w 3024845"/>
                <a:gd name="connsiteY388" fmla="*/ 614215 h 1059043"/>
                <a:gd name="connsiteX389" fmla="*/ 38507 w 3024845"/>
                <a:gd name="connsiteY389" fmla="*/ 616106 h 1059043"/>
                <a:gd name="connsiteX390" fmla="*/ 39014 w 3024845"/>
                <a:gd name="connsiteY390" fmla="*/ 617458 h 1059043"/>
                <a:gd name="connsiteX391" fmla="*/ 42560 w 3024845"/>
                <a:gd name="connsiteY391" fmla="*/ 626915 h 1059043"/>
                <a:gd name="connsiteX392" fmla="*/ 68907 w 3024845"/>
                <a:gd name="connsiteY392" fmla="*/ 629077 h 1059043"/>
                <a:gd name="connsiteX393" fmla="*/ 68907 w 3024845"/>
                <a:gd name="connsiteY393" fmla="*/ 505856 h 1059043"/>
                <a:gd name="connsiteX394" fmla="*/ 70934 w 3024845"/>
                <a:gd name="connsiteY394" fmla="*/ 505856 h 1059043"/>
                <a:gd name="connsiteX395" fmla="*/ 85121 w 3024845"/>
                <a:gd name="connsiteY395" fmla="*/ 505856 h 1059043"/>
                <a:gd name="connsiteX396" fmla="*/ 85121 w 3024845"/>
                <a:gd name="connsiteY396" fmla="*/ 369664 h 1059043"/>
                <a:gd name="connsiteX397" fmla="*/ 86894 w 3024845"/>
                <a:gd name="connsiteY397" fmla="*/ 369664 h 1059043"/>
                <a:gd name="connsiteX398" fmla="*/ 99308 w 3024845"/>
                <a:gd name="connsiteY398" fmla="*/ 369664 h 1059043"/>
                <a:gd name="connsiteX399" fmla="*/ 99308 w 3024845"/>
                <a:gd name="connsiteY399" fmla="*/ 255090 h 1059043"/>
                <a:gd name="connsiteX400" fmla="*/ 103361 w 3024845"/>
                <a:gd name="connsiteY400" fmla="*/ 226986 h 1059043"/>
                <a:gd name="connsiteX401" fmla="*/ 105388 w 3024845"/>
                <a:gd name="connsiteY401" fmla="*/ 226986 h 1059043"/>
                <a:gd name="connsiteX402" fmla="*/ 119575 w 3024845"/>
                <a:gd name="connsiteY40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80720 w 3024845"/>
                <a:gd name="connsiteY318" fmla="*/ 555577 h 1059043"/>
                <a:gd name="connsiteX319" fmla="*/ 2245574 w 3024845"/>
                <a:gd name="connsiteY319" fmla="*/ 555577 h 1059043"/>
                <a:gd name="connsiteX320" fmla="*/ 2245574 w 3024845"/>
                <a:gd name="connsiteY320" fmla="*/ 631239 h 1059043"/>
                <a:gd name="connsiteX321" fmla="*/ 2253681 w 3024845"/>
                <a:gd name="connsiteY321" fmla="*/ 631239 h 1059043"/>
                <a:gd name="connsiteX322" fmla="*/ 2255708 w 3024845"/>
                <a:gd name="connsiteY322" fmla="*/ 624754 h 1059043"/>
                <a:gd name="connsiteX323" fmla="*/ 2261788 w 3024845"/>
                <a:gd name="connsiteY323" fmla="*/ 624754 h 1059043"/>
                <a:gd name="connsiteX324" fmla="*/ 2263815 w 3024845"/>
                <a:gd name="connsiteY324" fmla="*/ 633401 h 1059043"/>
                <a:gd name="connsiteX325" fmla="*/ 2275975 w 3024845"/>
                <a:gd name="connsiteY325" fmla="*/ 633401 h 1059043"/>
                <a:gd name="connsiteX326" fmla="*/ 2275975 w 3024845"/>
                <a:gd name="connsiteY326" fmla="*/ 626915 h 1059043"/>
                <a:gd name="connsiteX327" fmla="*/ 2298268 w 3024845"/>
                <a:gd name="connsiteY327" fmla="*/ 626915 h 1059043"/>
                <a:gd name="connsiteX328" fmla="*/ 2298268 w 3024845"/>
                <a:gd name="connsiteY328" fmla="*/ 633401 h 1059043"/>
                <a:gd name="connsiteX329" fmla="*/ 2318535 w 3024845"/>
                <a:gd name="connsiteY329" fmla="*/ 633401 h 1059043"/>
                <a:gd name="connsiteX330" fmla="*/ 2318535 w 3024845"/>
                <a:gd name="connsiteY330" fmla="*/ 678798 h 1059043"/>
                <a:gd name="connsiteX331" fmla="*/ 2332722 w 3024845"/>
                <a:gd name="connsiteY331" fmla="*/ 678798 h 1059043"/>
                <a:gd name="connsiteX332" fmla="*/ 2332722 w 3024845"/>
                <a:gd name="connsiteY332" fmla="*/ 665827 h 1059043"/>
                <a:gd name="connsiteX333" fmla="*/ 2348936 w 3024845"/>
                <a:gd name="connsiteY333" fmla="*/ 665827 h 1059043"/>
                <a:gd name="connsiteX334" fmla="*/ 2348936 w 3024845"/>
                <a:gd name="connsiteY334" fmla="*/ 486400 h 1059043"/>
                <a:gd name="connsiteX335" fmla="*/ 2355016 w 3024845"/>
                <a:gd name="connsiteY335" fmla="*/ 479914 h 1059043"/>
                <a:gd name="connsiteX336" fmla="*/ 2427977 w 3024845"/>
                <a:gd name="connsiteY336" fmla="*/ 479914 h 1059043"/>
                <a:gd name="connsiteX337" fmla="*/ 2427977 w 3024845"/>
                <a:gd name="connsiteY337" fmla="*/ 488562 h 1059043"/>
                <a:gd name="connsiteX338" fmla="*/ 2438110 w 3024845"/>
                <a:gd name="connsiteY338" fmla="*/ 488562 h 1059043"/>
                <a:gd name="connsiteX339" fmla="*/ 2438110 w 3024845"/>
                <a:gd name="connsiteY339" fmla="*/ 603136 h 1059043"/>
                <a:gd name="connsiteX340" fmla="*/ 2460404 w 3024845"/>
                <a:gd name="connsiteY340" fmla="*/ 603136 h 1059043"/>
                <a:gd name="connsiteX341" fmla="*/ 2460404 w 3024845"/>
                <a:gd name="connsiteY341" fmla="*/ 536121 h 1059043"/>
                <a:gd name="connsiteX342" fmla="*/ 2486751 w 3024845"/>
                <a:gd name="connsiteY342" fmla="*/ 536121 h 1059043"/>
                <a:gd name="connsiteX343" fmla="*/ 2490804 w 3024845"/>
                <a:gd name="connsiteY343" fmla="*/ 531797 h 1059043"/>
                <a:gd name="connsiteX344" fmla="*/ 2498911 w 3024845"/>
                <a:gd name="connsiteY344" fmla="*/ 531797 h 1059043"/>
                <a:gd name="connsiteX345" fmla="*/ 2502964 w 3024845"/>
                <a:gd name="connsiteY345" fmla="*/ 536121 h 1059043"/>
                <a:gd name="connsiteX346" fmla="*/ 2525258 w 3024845"/>
                <a:gd name="connsiteY346" fmla="*/ 536121 h 1059043"/>
                <a:gd name="connsiteX347" fmla="*/ 2525258 w 3024845"/>
                <a:gd name="connsiteY347" fmla="*/ 419385 h 1059043"/>
                <a:gd name="connsiteX348" fmla="*/ 2582005 w 3024845"/>
                <a:gd name="connsiteY348" fmla="*/ 408576 h 1059043"/>
                <a:gd name="connsiteX349" fmla="*/ 2582005 w 3024845"/>
                <a:gd name="connsiteY349" fmla="*/ 409657 h 1059043"/>
                <a:gd name="connsiteX350" fmla="*/ 2582005 w 3024845"/>
                <a:gd name="connsiteY350" fmla="*/ 417223 h 1059043"/>
                <a:gd name="connsiteX351" fmla="*/ 2608352 w 3024845"/>
                <a:gd name="connsiteY351" fmla="*/ 417223 h 1059043"/>
                <a:gd name="connsiteX352" fmla="*/ 2608352 w 3024845"/>
                <a:gd name="connsiteY352" fmla="*/ 672313 h 1059043"/>
                <a:gd name="connsiteX353" fmla="*/ 2630646 w 3024845"/>
                <a:gd name="connsiteY353" fmla="*/ 672313 h 1059043"/>
                <a:gd name="connsiteX354" fmla="*/ 2630646 w 3024845"/>
                <a:gd name="connsiteY354" fmla="*/ 667989 h 1059043"/>
                <a:gd name="connsiteX355" fmla="*/ 2642806 w 3024845"/>
                <a:gd name="connsiteY355" fmla="*/ 667989 h 1059043"/>
                <a:gd name="connsiteX356" fmla="*/ 2642806 w 3024845"/>
                <a:gd name="connsiteY356" fmla="*/ 672313 h 1059043"/>
                <a:gd name="connsiteX357" fmla="*/ 2667126 w 3024845"/>
                <a:gd name="connsiteY357" fmla="*/ 672313 h 1059043"/>
                <a:gd name="connsiteX358" fmla="*/ 2667126 w 3024845"/>
                <a:gd name="connsiteY358" fmla="*/ 659342 h 1059043"/>
                <a:gd name="connsiteX359" fmla="*/ 2695500 w 3024845"/>
                <a:gd name="connsiteY359" fmla="*/ 659342 h 1059043"/>
                <a:gd name="connsiteX360" fmla="*/ 2707660 w 3024845"/>
                <a:gd name="connsiteY360" fmla="*/ 655018 h 1059043"/>
                <a:gd name="connsiteX361" fmla="*/ 2727927 w 3024845"/>
                <a:gd name="connsiteY361" fmla="*/ 659342 h 1059043"/>
                <a:gd name="connsiteX362" fmla="*/ 2727927 w 3024845"/>
                <a:gd name="connsiteY362" fmla="*/ 642048 h 1059043"/>
                <a:gd name="connsiteX363" fmla="*/ 2736034 w 3024845"/>
                <a:gd name="connsiteY363" fmla="*/ 642048 h 1059043"/>
                <a:gd name="connsiteX364" fmla="*/ 2736034 w 3024845"/>
                <a:gd name="connsiteY364" fmla="*/ 629077 h 1059043"/>
                <a:gd name="connsiteX365" fmla="*/ 2792781 w 3024845"/>
                <a:gd name="connsiteY365" fmla="*/ 629077 h 1059043"/>
                <a:gd name="connsiteX366" fmla="*/ 2792781 w 3024845"/>
                <a:gd name="connsiteY366" fmla="*/ 598812 h 1059043"/>
                <a:gd name="connsiteX367" fmla="*/ 2811021 w 3024845"/>
                <a:gd name="connsiteY367" fmla="*/ 598812 h 1059043"/>
                <a:gd name="connsiteX368" fmla="*/ 2811021 w 3024845"/>
                <a:gd name="connsiteY368" fmla="*/ 592327 h 1059043"/>
                <a:gd name="connsiteX369" fmla="*/ 2823181 w 3024845"/>
                <a:gd name="connsiteY369" fmla="*/ 592327 h 1059043"/>
                <a:gd name="connsiteX370" fmla="*/ 2823181 w 3024845"/>
                <a:gd name="connsiteY370" fmla="*/ 598812 h 1059043"/>
                <a:gd name="connsiteX371" fmla="*/ 2839395 w 3024845"/>
                <a:gd name="connsiteY371" fmla="*/ 598812 h 1059043"/>
                <a:gd name="connsiteX372" fmla="*/ 2839395 w 3024845"/>
                <a:gd name="connsiteY372" fmla="*/ 648533 h 1059043"/>
                <a:gd name="connsiteX373" fmla="*/ 2871822 w 3024845"/>
                <a:gd name="connsiteY373" fmla="*/ 648533 h 1059043"/>
                <a:gd name="connsiteX374" fmla="*/ 2871822 w 3024845"/>
                <a:gd name="connsiteY374" fmla="*/ 622592 h 1059043"/>
                <a:gd name="connsiteX375" fmla="*/ 2910329 w 3024845"/>
                <a:gd name="connsiteY375" fmla="*/ 622592 h 1059043"/>
                <a:gd name="connsiteX376" fmla="*/ 2910329 w 3024845"/>
                <a:gd name="connsiteY376" fmla="*/ 592327 h 1059043"/>
                <a:gd name="connsiteX377" fmla="*/ 2958970 w 3024845"/>
                <a:gd name="connsiteY377" fmla="*/ 592327 h 1059043"/>
                <a:gd name="connsiteX378" fmla="*/ 2958970 w 3024845"/>
                <a:gd name="connsiteY378" fmla="*/ 703483 h 1059043"/>
                <a:gd name="connsiteX379" fmla="*/ 2958970 w 3024845"/>
                <a:gd name="connsiteY379" fmla="*/ 717262 h 1059043"/>
                <a:gd name="connsiteX380" fmla="*/ 3024845 w 3024845"/>
                <a:gd name="connsiteY380" fmla="*/ 717262 h 1059043"/>
                <a:gd name="connsiteX381" fmla="*/ 3024845 w 3024845"/>
                <a:gd name="connsiteY381" fmla="*/ 1059043 h 1059043"/>
                <a:gd name="connsiteX382" fmla="*/ 2054 w 3024845"/>
                <a:gd name="connsiteY382" fmla="*/ 1056710 h 1059043"/>
                <a:gd name="connsiteX383" fmla="*/ 0 w 3024845"/>
                <a:gd name="connsiteY383" fmla="*/ 622592 h 1059043"/>
                <a:gd name="connsiteX384" fmla="*/ 20267 w 3024845"/>
                <a:gd name="connsiteY384" fmla="*/ 622592 h 1059043"/>
                <a:gd name="connsiteX385" fmla="*/ 20774 w 3024845"/>
                <a:gd name="connsiteY385" fmla="*/ 621511 h 1059043"/>
                <a:gd name="connsiteX386" fmla="*/ 24320 w 3024845"/>
                <a:gd name="connsiteY386" fmla="*/ 613945 h 1059043"/>
                <a:gd name="connsiteX387" fmla="*/ 26094 w 3024845"/>
                <a:gd name="connsiteY387" fmla="*/ 614215 h 1059043"/>
                <a:gd name="connsiteX388" fmla="*/ 38507 w 3024845"/>
                <a:gd name="connsiteY388" fmla="*/ 616106 h 1059043"/>
                <a:gd name="connsiteX389" fmla="*/ 39014 w 3024845"/>
                <a:gd name="connsiteY389" fmla="*/ 617458 h 1059043"/>
                <a:gd name="connsiteX390" fmla="*/ 42560 w 3024845"/>
                <a:gd name="connsiteY390" fmla="*/ 626915 h 1059043"/>
                <a:gd name="connsiteX391" fmla="*/ 68907 w 3024845"/>
                <a:gd name="connsiteY391" fmla="*/ 629077 h 1059043"/>
                <a:gd name="connsiteX392" fmla="*/ 68907 w 3024845"/>
                <a:gd name="connsiteY392" fmla="*/ 505856 h 1059043"/>
                <a:gd name="connsiteX393" fmla="*/ 70934 w 3024845"/>
                <a:gd name="connsiteY393" fmla="*/ 505856 h 1059043"/>
                <a:gd name="connsiteX394" fmla="*/ 85121 w 3024845"/>
                <a:gd name="connsiteY394" fmla="*/ 505856 h 1059043"/>
                <a:gd name="connsiteX395" fmla="*/ 85121 w 3024845"/>
                <a:gd name="connsiteY395" fmla="*/ 369664 h 1059043"/>
                <a:gd name="connsiteX396" fmla="*/ 86894 w 3024845"/>
                <a:gd name="connsiteY396" fmla="*/ 369664 h 1059043"/>
                <a:gd name="connsiteX397" fmla="*/ 99308 w 3024845"/>
                <a:gd name="connsiteY397" fmla="*/ 369664 h 1059043"/>
                <a:gd name="connsiteX398" fmla="*/ 99308 w 3024845"/>
                <a:gd name="connsiteY398" fmla="*/ 255090 h 1059043"/>
                <a:gd name="connsiteX399" fmla="*/ 103361 w 3024845"/>
                <a:gd name="connsiteY399" fmla="*/ 226986 h 1059043"/>
                <a:gd name="connsiteX400" fmla="*/ 105388 w 3024845"/>
                <a:gd name="connsiteY400" fmla="*/ 226986 h 1059043"/>
                <a:gd name="connsiteX401" fmla="*/ 119575 w 3024845"/>
                <a:gd name="connsiteY40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8560 w 3024845"/>
                <a:gd name="connsiteY316" fmla="*/ 125383 h 1059043"/>
                <a:gd name="connsiteX317" fmla="*/ 2180720 w 3024845"/>
                <a:gd name="connsiteY317" fmla="*/ 555577 h 1059043"/>
                <a:gd name="connsiteX318" fmla="*/ 2245574 w 3024845"/>
                <a:gd name="connsiteY318" fmla="*/ 555577 h 1059043"/>
                <a:gd name="connsiteX319" fmla="*/ 2245574 w 3024845"/>
                <a:gd name="connsiteY319" fmla="*/ 631239 h 1059043"/>
                <a:gd name="connsiteX320" fmla="*/ 2253681 w 3024845"/>
                <a:gd name="connsiteY320" fmla="*/ 631239 h 1059043"/>
                <a:gd name="connsiteX321" fmla="*/ 2255708 w 3024845"/>
                <a:gd name="connsiteY321" fmla="*/ 624754 h 1059043"/>
                <a:gd name="connsiteX322" fmla="*/ 2261788 w 3024845"/>
                <a:gd name="connsiteY322" fmla="*/ 624754 h 1059043"/>
                <a:gd name="connsiteX323" fmla="*/ 2263815 w 3024845"/>
                <a:gd name="connsiteY323" fmla="*/ 633401 h 1059043"/>
                <a:gd name="connsiteX324" fmla="*/ 2275975 w 3024845"/>
                <a:gd name="connsiteY324" fmla="*/ 633401 h 1059043"/>
                <a:gd name="connsiteX325" fmla="*/ 2275975 w 3024845"/>
                <a:gd name="connsiteY325" fmla="*/ 626915 h 1059043"/>
                <a:gd name="connsiteX326" fmla="*/ 2298268 w 3024845"/>
                <a:gd name="connsiteY326" fmla="*/ 626915 h 1059043"/>
                <a:gd name="connsiteX327" fmla="*/ 2298268 w 3024845"/>
                <a:gd name="connsiteY327" fmla="*/ 633401 h 1059043"/>
                <a:gd name="connsiteX328" fmla="*/ 2318535 w 3024845"/>
                <a:gd name="connsiteY328" fmla="*/ 633401 h 1059043"/>
                <a:gd name="connsiteX329" fmla="*/ 2318535 w 3024845"/>
                <a:gd name="connsiteY329" fmla="*/ 678798 h 1059043"/>
                <a:gd name="connsiteX330" fmla="*/ 2332722 w 3024845"/>
                <a:gd name="connsiteY330" fmla="*/ 678798 h 1059043"/>
                <a:gd name="connsiteX331" fmla="*/ 2332722 w 3024845"/>
                <a:gd name="connsiteY331" fmla="*/ 665827 h 1059043"/>
                <a:gd name="connsiteX332" fmla="*/ 2348936 w 3024845"/>
                <a:gd name="connsiteY332" fmla="*/ 665827 h 1059043"/>
                <a:gd name="connsiteX333" fmla="*/ 2348936 w 3024845"/>
                <a:gd name="connsiteY333" fmla="*/ 486400 h 1059043"/>
                <a:gd name="connsiteX334" fmla="*/ 2355016 w 3024845"/>
                <a:gd name="connsiteY334" fmla="*/ 479914 h 1059043"/>
                <a:gd name="connsiteX335" fmla="*/ 2427977 w 3024845"/>
                <a:gd name="connsiteY335" fmla="*/ 479914 h 1059043"/>
                <a:gd name="connsiteX336" fmla="*/ 2427977 w 3024845"/>
                <a:gd name="connsiteY336" fmla="*/ 488562 h 1059043"/>
                <a:gd name="connsiteX337" fmla="*/ 2438110 w 3024845"/>
                <a:gd name="connsiteY337" fmla="*/ 488562 h 1059043"/>
                <a:gd name="connsiteX338" fmla="*/ 2438110 w 3024845"/>
                <a:gd name="connsiteY338" fmla="*/ 603136 h 1059043"/>
                <a:gd name="connsiteX339" fmla="*/ 2460404 w 3024845"/>
                <a:gd name="connsiteY339" fmla="*/ 603136 h 1059043"/>
                <a:gd name="connsiteX340" fmla="*/ 2460404 w 3024845"/>
                <a:gd name="connsiteY340" fmla="*/ 536121 h 1059043"/>
                <a:gd name="connsiteX341" fmla="*/ 2486751 w 3024845"/>
                <a:gd name="connsiteY341" fmla="*/ 536121 h 1059043"/>
                <a:gd name="connsiteX342" fmla="*/ 2490804 w 3024845"/>
                <a:gd name="connsiteY342" fmla="*/ 531797 h 1059043"/>
                <a:gd name="connsiteX343" fmla="*/ 2498911 w 3024845"/>
                <a:gd name="connsiteY343" fmla="*/ 531797 h 1059043"/>
                <a:gd name="connsiteX344" fmla="*/ 2502964 w 3024845"/>
                <a:gd name="connsiteY344" fmla="*/ 536121 h 1059043"/>
                <a:gd name="connsiteX345" fmla="*/ 2525258 w 3024845"/>
                <a:gd name="connsiteY345" fmla="*/ 536121 h 1059043"/>
                <a:gd name="connsiteX346" fmla="*/ 2525258 w 3024845"/>
                <a:gd name="connsiteY346" fmla="*/ 419385 h 1059043"/>
                <a:gd name="connsiteX347" fmla="*/ 2582005 w 3024845"/>
                <a:gd name="connsiteY347" fmla="*/ 408576 h 1059043"/>
                <a:gd name="connsiteX348" fmla="*/ 2582005 w 3024845"/>
                <a:gd name="connsiteY348" fmla="*/ 409657 h 1059043"/>
                <a:gd name="connsiteX349" fmla="*/ 2582005 w 3024845"/>
                <a:gd name="connsiteY349" fmla="*/ 417223 h 1059043"/>
                <a:gd name="connsiteX350" fmla="*/ 2608352 w 3024845"/>
                <a:gd name="connsiteY350" fmla="*/ 417223 h 1059043"/>
                <a:gd name="connsiteX351" fmla="*/ 2608352 w 3024845"/>
                <a:gd name="connsiteY351" fmla="*/ 672313 h 1059043"/>
                <a:gd name="connsiteX352" fmla="*/ 2630646 w 3024845"/>
                <a:gd name="connsiteY352" fmla="*/ 672313 h 1059043"/>
                <a:gd name="connsiteX353" fmla="*/ 2630646 w 3024845"/>
                <a:gd name="connsiteY353" fmla="*/ 667989 h 1059043"/>
                <a:gd name="connsiteX354" fmla="*/ 2642806 w 3024845"/>
                <a:gd name="connsiteY354" fmla="*/ 667989 h 1059043"/>
                <a:gd name="connsiteX355" fmla="*/ 2642806 w 3024845"/>
                <a:gd name="connsiteY355" fmla="*/ 672313 h 1059043"/>
                <a:gd name="connsiteX356" fmla="*/ 2667126 w 3024845"/>
                <a:gd name="connsiteY356" fmla="*/ 672313 h 1059043"/>
                <a:gd name="connsiteX357" fmla="*/ 2667126 w 3024845"/>
                <a:gd name="connsiteY357" fmla="*/ 659342 h 1059043"/>
                <a:gd name="connsiteX358" fmla="*/ 2695500 w 3024845"/>
                <a:gd name="connsiteY358" fmla="*/ 659342 h 1059043"/>
                <a:gd name="connsiteX359" fmla="*/ 2707660 w 3024845"/>
                <a:gd name="connsiteY359" fmla="*/ 655018 h 1059043"/>
                <a:gd name="connsiteX360" fmla="*/ 2727927 w 3024845"/>
                <a:gd name="connsiteY360" fmla="*/ 659342 h 1059043"/>
                <a:gd name="connsiteX361" fmla="*/ 2727927 w 3024845"/>
                <a:gd name="connsiteY361" fmla="*/ 642048 h 1059043"/>
                <a:gd name="connsiteX362" fmla="*/ 2736034 w 3024845"/>
                <a:gd name="connsiteY362" fmla="*/ 642048 h 1059043"/>
                <a:gd name="connsiteX363" fmla="*/ 2736034 w 3024845"/>
                <a:gd name="connsiteY363" fmla="*/ 629077 h 1059043"/>
                <a:gd name="connsiteX364" fmla="*/ 2792781 w 3024845"/>
                <a:gd name="connsiteY364" fmla="*/ 629077 h 1059043"/>
                <a:gd name="connsiteX365" fmla="*/ 2792781 w 3024845"/>
                <a:gd name="connsiteY365" fmla="*/ 598812 h 1059043"/>
                <a:gd name="connsiteX366" fmla="*/ 2811021 w 3024845"/>
                <a:gd name="connsiteY366" fmla="*/ 598812 h 1059043"/>
                <a:gd name="connsiteX367" fmla="*/ 2811021 w 3024845"/>
                <a:gd name="connsiteY367" fmla="*/ 592327 h 1059043"/>
                <a:gd name="connsiteX368" fmla="*/ 2823181 w 3024845"/>
                <a:gd name="connsiteY368" fmla="*/ 592327 h 1059043"/>
                <a:gd name="connsiteX369" fmla="*/ 2823181 w 3024845"/>
                <a:gd name="connsiteY369" fmla="*/ 598812 h 1059043"/>
                <a:gd name="connsiteX370" fmla="*/ 2839395 w 3024845"/>
                <a:gd name="connsiteY370" fmla="*/ 598812 h 1059043"/>
                <a:gd name="connsiteX371" fmla="*/ 2839395 w 3024845"/>
                <a:gd name="connsiteY371" fmla="*/ 648533 h 1059043"/>
                <a:gd name="connsiteX372" fmla="*/ 2871822 w 3024845"/>
                <a:gd name="connsiteY372" fmla="*/ 648533 h 1059043"/>
                <a:gd name="connsiteX373" fmla="*/ 2871822 w 3024845"/>
                <a:gd name="connsiteY373" fmla="*/ 622592 h 1059043"/>
                <a:gd name="connsiteX374" fmla="*/ 2910329 w 3024845"/>
                <a:gd name="connsiteY374" fmla="*/ 622592 h 1059043"/>
                <a:gd name="connsiteX375" fmla="*/ 2910329 w 3024845"/>
                <a:gd name="connsiteY375" fmla="*/ 592327 h 1059043"/>
                <a:gd name="connsiteX376" fmla="*/ 2958970 w 3024845"/>
                <a:gd name="connsiteY376" fmla="*/ 592327 h 1059043"/>
                <a:gd name="connsiteX377" fmla="*/ 2958970 w 3024845"/>
                <a:gd name="connsiteY377" fmla="*/ 703483 h 1059043"/>
                <a:gd name="connsiteX378" fmla="*/ 2958970 w 3024845"/>
                <a:gd name="connsiteY378" fmla="*/ 717262 h 1059043"/>
                <a:gd name="connsiteX379" fmla="*/ 3024845 w 3024845"/>
                <a:gd name="connsiteY379" fmla="*/ 717262 h 1059043"/>
                <a:gd name="connsiteX380" fmla="*/ 3024845 w 3024845"/>
                <a:gd name="connsiteY380" fmla="*/ 1059043 h 1059043"/>
                <a:gd name="connsiteX381" fmla="*/ 2054 w 3024845"/>
                <a:gd name="connsiteY381" fmla="*/ 1056710 h 1059043"/>
                <a:gd name="connsiteX382" fmla="*/ 0 w 3024845"/>
                <a:gd name="connsiteY382" fmla="*/ 622592 h 1059043"/>
                <a:gd name="connsiteX383" fmla="*/ 20267 w 3024845"/>
                <a:gd name="connsiteY383" fmla="*/ 622592 h 1059043"/>
                <a:gd name="connsiteX384" fmla="*/ 20774 w 3024845"/>
                <a:gd name="connsiteY384" fmla="*/ 621511 h 1059043"/>
                <a:gd name="connsiteX385" fmla="*/ 24320 w 3024845"/>
                <a:gd name="connsiteY385" fmla="*/ 613945 h 1059043"/>
                <a:gd name="connsiteX386" fmla="*/ 26094 w 3024845"/>
                <a:gd name="connsiteY386" fmla="*/ 614215 h 1059043"/>
                <a:gd name="connsiteX387" fmla="*/ 38507 w 3024845"/>
                <a:gd name="connsiteY387" fmla="*/ 616106 h 1059043"/>
                <a:gd name="connsiteX388" fmla="*/ 39014 w 3024845"/>
                <a:gd name="connsiteY388" fmla="*/ 617458 h 1059043"/>
                <a:gd name="connsiteX389" fmla="*/ 42560 w 3024845"/>
                <a:gd name="connsiteY389" fmla="*/ 626915 h 1059043"/>
                <a:gd name="connsiteX390" fmla="*/ 68907 w 3024845"/>
                <a:gd name="connsiteY390" fmla="*/ 629077 h 1059043"/>
                <a:gd name="connsiteX391" fmla="*/ 68907 w 3024845"/>
                <a:gd name="connsiteY391" fmla="*/ 505856 h 1059043"/>
                <a:gd name="connsiteX392" fmla="*/ 70934 w 3024845"/>
                <a:gd name="connsiteY392" fmla="*/ 505856 h 1059043"/>
                <a:gd name="connsiteX393" fmla="*/ 85121 w 3024845"/>
                <a:gd name="connsiteY393" fmla="*/ 505856 h 1059043"/>
                <a:gd name="connsiteX394" fmla="*/ 85121 w 3024845"/>
                <a:gd name="connsiteY394" fmla="*/ 369664 h 1059043"/>
                <a:gd name="connsiteX395" fmla="*/ 86894 w 3024845"/>
                <a:gd name="connsiteY395" fmla="*/ 369664 h 1059043"/>
                <a:gd name="connsiteX396" fmla="*/ 99308 w 3024845"/>
                <a:gd name="connsiteY396" fmla="*/ 369664 h 1059043"/>
                <a:gd name="connsiteX397" fmla="*/ 99308 w 3024845"/>
                <a:gd name="connsiteY397" fmla="*/ 255090 h 1059043"/>
                <a:gd name="connsiteX398" fmla="*/ 103361 w 3024845"/>
                <a:gd name="connsiteY398" fmla="*/ 226986 h 1059043"/>
                <a:gd name="connsiteX399" fmla="*/ 105388 w 3024845"/>
                <a:gd name="connsiteY399" fmla="*/ 226986 h 1059043"/>
                <a:gd name="connsiteX400" fmla="*/ 119575 w 3024845"/>
                <a:gd name="connsiteY40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80720 w 3024845"/>
                <a:gd name="connsiteY316" fmla="*/ 555577 h 1059043"/>
                <a:gd name="connsiteX317" fmla="*/ 2245574 w 3024845"/>
                <a:gd name="connsiteY317" fmla="*/ 555577 h 1059043"/>
                <a:gd name="connsiteX318" fmla="*/ 2245574 w 3024845"/>
                <a:gd name="connsiteY318" fmla="*/ 631239 h 1059043"/>
                <a:gd name="connsiteX319" fmla="*/ 2253681 w 3024845"/>
                <a:gd name="connsiteY319" fmla="*/ 631239 h 1059043"/>
                <a:gd name="connsiteX320" fmla="*/ 2255708 w 3024845"/>
                <a:gd name="connsiteY320" fmla="*/ 624754 h 1059043"/>
                <a:gd name="connsiteX321" fmla="*/ 2261788 w 3024845"/>
                <a:gd name="connsiteY321" fmla="*/ 624754 h 1059043"/>
                <a:gd name="connsiteX322" fmla="*/ 2263815 w 3024845"/>
                <a:gd name="connsiteY322" fmla="*/ 633401 h 1059043"/>
                <a:gd name="connsiteX323" fmla="*/ 2275975 w 3024845"/>
                <a:gd name="connsiteY323" fmla="*/ 633401 h 1059043"/>
                <a:gd name="connsiteX324" fmla="*/ 2275975 w 3024845"/>
                <a:gd name="connsiteY324" fmla="*/ 626915 h 1059043"/>
                <a:gd name="connsiteX325" fmla="*/ 2298268 w 3024845"/>
                <a:gd name="connsiteY325" fmla="*/ 626915 h 1059043"/>
                <a:gd name="connsiteX326" fmla="*/ 2298268 w 3024845"/>
                <a:gd name="connsiteY326" fmla="*/ 633401 h 1059043"/>
                <a:gd name="connsiteX327" fmla="*/ 2318535 w 3024845"/>
                <a:gd name="connsiteY327" fmla="*/ 633401 h 1059043"/>
                <a:gd name="connsiteX328" fmla="*/ 2318535 w 3024845"/>
                <a:gd name="connsiteY328" fmla="*/ 678798 h 1059043"/>
                <a:gd name="connsiteX329" fmla="*/ 2332722 w 3024845"/>
                <a:gd name="connsiteY329" fmla="*/ 678798 h 1059043"/>
                <a:gd name="connsiteX330" fmla="*/ 2332722 w 3024845"/>
                <a:gd name="connsiteY330" fmla="*/ 665827 h 1059043"/>
                <a:gd name="connsiteX331" fmla="*/ 2348936 w 3024845"/>
                <a:gd name="connsiteY331" fmla="*/ 665827 h 1059043"/>
                <a:gd name="connsiteX332" fmla="*/ 2348936 w 3024845"/>
                <a:gd name="connsiteY332" fmla="*/ 486400 h 1059043"/>
                <a:gd name="connsiteX333" fmla="*/ 2355016 w 3024845"/>
                <a:gd name="connsiteY333" fmla="*/ 479914 h 1059043"/>
                <a:gd name="connsiteX334" fmla="*/ 2427977 w 3024845"/>
                <a:gd name="connsiteY334" fmla="*/ 479914 h 1059043"/>
                <a:gd name="connsiteX335" fmla="*/ 2427977 w 3024845"/>
                <a:gd name="connsiteY335" fmla="*/ 488562 h 1059043"/>
                <a:gd name="connsiteX336" fmla="*/ 2438110 w 3024845"/>
                <a:gd name="connsiteY336" fmla="*/ 488562 h 1059043"/>
                <a:gd name="connsiteX337" fmla="*/ 2438110 w 3024845"/>
                <a:gd name="connsiteY337" fmla="*/ 603136 h 1059043"/>
                <a:gd name="connsiteX338" fmla="*/ 2460404 w 3024845"/>
                <a:gd name="connsiteY338" fmla="*/ 603136 h 1059043"/>
                <a:gd name="connsiteX339" fmla="*/ 2460404 w 3024845"/>
                <a:gd name="connsiteY339" fmla="*/ 536121 h 1059043"/>
                <a:gd name="connsiteX340" fmla="*/ 2486751 w 3024845"/>
                <a:gd name="connsiteY340" fmla="*/ 536121 h 1059043"/>
                <a:gd name="connsiteX341" fmla="*/ 2490804 w 3024845"/>
                <a:gd name="connsiteY341" fmla="*/ 531797 h 1059043"/>
                <a:gd name="connsiteX342" fmla="*/ 2498911 w 3024845"/>
                <a:gd name="connsiteY342" fmla="*/ 531797 h 1059043"/>
                <a:gd name="connsiteX343" fmla="*/ 2502964 w 3024845"/>
                <a:gd name="connsiteY343" fmla="*/ 536121 h 1059043"/>
                <a:gd name="connsiteX344" fmla="*/ 2525258 w 3024845"/>
                <a:gd name="connsiteY344" fmla="*/ 536121 h 1059043"/>
                <a:gd name="connsiteX345" fmla="*/ 2525258 w 3024845"/>
                <a:gd name="connsiteY345" fmla="*/ 419385 h 1059043"/>
                <a:gd name="connsiteX346" fmla="*/ 2582005 w 3024845"/>
                <a:gd name="connsiteY346" fmla="*/ 408576 h 1059043"/>
                <a:gd name="connsiteX347" fmla="*/ 2582005 w 3024845"/>
                <a:gd name="connsiteY347" fmla="*/ 409657 h 1059043"/>
                <a:gd name="connsiteX348" fmla="*/ 2582005 w 3024845"/>
                <a:gd name="connsiteY348" fmla="*/ 417223 h 1059043"/>
                <a:gd name="connsiteX349" fmla="*/ 2608352 w 3024845"/>
                <a:gd name="connsiteY349" fmla="*/ 417223 h 1059043"/>
                <a:gd name="connsiteX350" fmla="*/ 2608352 w 3024845"/>
                <a:gd name="connsiteY350" fmla="*/ 672313 h 1059043"/>
                <a:gd name="connsiteX351" fmla="*/ 2630646 w 3024845"/>
                <a:gd name="connsiteY351" fmla="*/ 672313 h 1059043"/>
                <a:gd name="connsiteX352" fmla="*/ 2630646 w 3024845"/>
                <a:gd name="connsiteY352" fmla="*/ 667989 h 1059043"/>
                <a:gd name="connsiteX353" fmla="*/ 2642806 w 3024845"/>
                <a:gd name="connsiteY353" fmla="*/ 667989 h 1059043"/>
                <a:gd name="connsiteX354" fmla="*/ 2642806 w 3024845"/>
                <a:gd name="connsiteY354" fmla="*/ 672313 h 1059043"/>
                <a:gd name="connsiteX355" fmla="*/ 2667126 w 3024845"/>
                <a:gd name="connsiteY355" fmla="*/ 672313 h 1059043"/>
                <a:gd name="connsiteX356" fmla="*/ 2667126 w 3024845"/>
                <a:gd name="connsiteY356" fmla="*/ 659342 h 1059043"/>
                <a:gd name="connsiteX357" fmla="*/ 2695500 w 3024845"/>
                <a:gd name="connsiteY357" fmla="*/ 659342 h 1059043"/>
                <a:gd name="connsiteX358" fmla="*/ 2707660 w 3024845"/>
                <a:gd name="connsiteY358" fmla="*/ 655018 h 1059043"/>
                <a:gd name="connsiteX359" fmla="*/ 2727927 w 3024845"/>
                <a:gd name="connsiteY359" fmla="*/ 659342 h 1059043"/>
                <a:gd name="connsiteX360" fmla="*/ 2727927 w 3024845"/>
                <a:gd name="connsiteY360" fmla="*/ 642048 h 1059043"/>
                <a:gd name="connsiteX361" fmla="*/ 2736034 w 3024845"/>
                <a:gd name="connsiteY361" fmla="*/ 642048 h 1059043"/>
                <a:gd name="connsiteX362" fmla="*/ 2736034 w 3024845"/>
                <a:gd name="connsiteY362" fmla="*/ 629077 h 1059043"/>
                <a:gd name="connsiteX363" fmla="*/ 2792781 w 3024845"/>
                <a:gd name="connsiteY363" fmla="*/ 629077 h 1059043"/>
                <a:gd name="connsiteX364" fmla="*/ 2792781 w 3024845"/>
                <a:gd name="connsiteY364" fmla="*/ 598812 h 1059043"/>
                <a:gd name="connsiteX365" fmla="*/ 2811021 w 3024845"/>
                <a:gd name="connsiteY365" fmla="*/ 598812 h 1059043"/>
                <a:gd name="connsiteX366" fmla="*/ 2811021 w 3024845"/>
                <a:gd name="connsiteY366" fmla="*/ 592327 h 1059043"/>
                <a:gd name="connsiteX367" fmla="*/ 2823181 w 3024845"/>
                <a:gd name="connsiteY367" fmla="*/ 592327 h 1059043"/>
                <a:gd name="connsiteX368" fmla="*/ 2823181 w 3024845"/>
                <a:gd name="connsiteY368" fmla="*/ 598812 h 1059043"/>
                <a:gd name="connsiteX369" fmla="*/ 2839395 w 3024845"/>
                <a:gd name="connsiteY369" fmla="*/ 598812 h 1059043"/>
                <a:gd name="connsiteX370" fmla="*/ 2839395 w 3024845"/>
                <a:gd name="connsiteY370" fmla="*/ 648533 h 1059043"/>
                <a:gd name="connsiteX371" fmla="*/ 2871822 w 3024845"/>
                <a:gd name="connsiteY371" fmla="*/ 648533 h 1059043"/>
                <a:gd name="connsiteX372" fmla="*/ 2871822 w 3024845"/>
                <a:gd name="connsiteY372" fmla="*/ 622592 h 1059043"/>
                <a:gd name="connsiteX373" fmla="*/ 2910329 w 3024845"/>
                <a:gd name="connsiteY373" fmla="*/ 622592 h 1059043"/>
                <a:gd name="connsiteX374" fmla="*/ 2910329 w 3024845"/>
                <a:gd name="connsiteY374" fmla="*/ 592327 h 1059043"/>
                <a:gd name="connsiteX375" fmla="*/ 2958970 w 3024845"/>
                <a:gd name="connsiteY375" fmla="*/ 592327 h 1059043"/>
                <a:gd name="connsiteX376" fmla="*/ 2958970 w 3024845"/>
                <a:gd name="connsiteY376" fmla="*/ 703483 h 1059043"/>
                <a:gd name="connsiteX377" fmla="*/ 2958970 w 3024845"/>
                <a:gd name="connsiteY377" fmla="*/ 717262 h 1059043"/>
                <a:gd name="connsiteX378" fmla="*/ 3024845 w 3024845"/>
                <a:gd name="connsiteY378" fmla="*/ 717262 h 1059043"/>
                <a:gd name="connsiteX379" fmla="*/ 3024845 w 3024845"/>
                <a:gd name="connsiteY379" fmla="*/ 1059043 h 1059043"/>
                <a:gd name="connsiteX380" fmla="*/ 2054 w 3024845"/>
                <a:gd name="connsiteY380" fmla="*/ 1056710 h 1059043"/>
                <a:gd name="connsiteX381" fmla="*/ 0 w 3024845"/>
                <a:gd name="connsiteY381" fmla="*/ 622592 h 1059043"/>
                <a:gd name="connsiteX382" fmla="*/ 20267 w 3024845"/>
                <a:gd name="connsiteY382" fmla="*/ 622592 h 1059043"/>
                <a:gd name="connsiteX383" fmla="*/ 20774 w 3024845"/>
                <a:gd name="connsiteY383" fmla="*/ 621511 h 1059043"/>
                <a:gd name="connsiteX384" fmla="*/ 24320 w 3024845"/>
                <a:gd name="connsiteY384" fmla="*/ 613945 h 1059043"/>
                <a:gd name="connsiteX385" fmla="*/ 26094 w 3024845"/>
                <a:gd name="connsiteY385" fmla="*/ 614215 h 1059043"/>
                <a:gd name="connsiteX386" fmla="*/ 38507 w 3024845"/>
                <a:gd name="connsiteY386" fmla="*/ 616106 h 1059043"/>
                <a:gd name="connsiteX387" fmla="*/ 39014 w 3024845"/>
                <a:gd name="connsiteY387" fmla="*/ 617458 h 1059043"/>
                <a:gd name="connsiteX388" fmla="*/ 42560 w 3024845"/>
                <a:gd name="connsiteY388" fmla="*/ 626915 h 1059043"/>
                <a:gd name="connsiteX389" fmla="*/ 68907 w 3024845"/>
                <a:gd name="connsiteY389" fmla="*/ 629077 h 1059043"/>
                <a:gd name="connsiteX390" fmla="*/ 68907 w 3024845"/>
                <a:gd name="connsiteY390" fmla="*/ 505856 h 1059043"/>
                <a:gd name="connsiteX391" fmla="*/ 70934 w 3024845"/>
                <a:gd name="connsiteY391" fmla="*/ 505856 h 1059043"/>
                <a:gd name="connsiteX392" fmla="*/ 85121 w 3024845"/>
                <a:gd name="connsiteY392" fmla="*/ 505856 h 1059043"/>
                <a:gd name="connsiteX393" fmla="*/ 85121 w 3024845"/>
                <a:gd name="connsiteY393" fmla="*/ 369664 h 1059043"/>
                <a:gd name="connsiteX394" fmla="*/ 86894 w 3024845"/>
                <a:gd name="connsiteY394" fmla="*/ 369664 h 1059043"/>
                <a:gd name="connsiteX395" fmla="*/ 99308 w 3024845"/>
                <a:gd name="connsiteY395" fmla="*/ 369664 h 1059043"/>
                <a:gd name="connsiteX396" fmla="*/ 99308 w 3024845"/>
                <a:gd name="connsiteY396" fmla="*/ 255090 h 1059043"/>
                <a:gd name="connsiteX397" fmla="*/ 103361 w 3024845"/>
                <a:gd name="connsiteY397" fmla="*/ 226986 h 1059043"/>
                <a:gd name="connsiteX398" fmla="*/ 105388 w 3024845"/>
                <a:gd name="connsiteY398" fmla="*/ 226986 h 1059043"/>
                <a:gd name="connsiteX399" fmla="*/ 119575 w 3024845"/>
                <a:gd name="connsiteY39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60529 h 1059043"/>
                <a:gd name="connsiteX313" fmla="*/ 2152346 w 3024845"/>
                <a:gd name="connsiteY313" fmla="*/ 56206 h 1059043"/>
                <a:gd name="connsiteX314" fmla="*/ 2152346 w 3024845"/>
                <a:gd name="connsiteY314" fmla="*/ 0 h 1059043"/>
                <a:gd name="connsiteX315" fmla="*/ 2180720 w 3024845"/>
                <a:gd name="connsiteY315" fmla="*/ 555577 h 1059043"/>
                <a:gd name="connsiteX316" fmla="*/ 2245574 w 3024845"/>
                <a:gd name="connsiteY316" fmla="*/ 555577 h 1059043"/>
                <a:gd name="connsiteX317" fmla="*/ 2245574 w 3024845"/>
                <a:gd name="connsiteY317" fmla="*/ 631239 h 1059043"/>
                <a:gd name="connsiteX318" fmla="*/ 2253681 w 3024845"/>
                <a:gd name="connsiteY318" fmla="*/ 631239 h 1059043"/>
                <a:gd name="connsiteX319" fmla="*/ 2255708 w 3024845"/>
                <a:gd name="connsiteY319" fmla="*/ 624754 h 1059043"/>
                <a:gd name="connsiteX320" fmla="*/ 2261788 w 3024845"/>
                <a:gd name="connsiteY320" fmla="*/ 624754 h 1059043"/>
                <a:gd name="connsiteX321" fmla="*/ 2263815 w 3024845"/>
                <a:gd name="connsiteY321" fmla="*/ 633401 h 1059043"/>
                <a:gd name="connsiteX322" fmla="*/ 2275975 w 3024845"/>
                <a:gd name="connsiteY322" fmla="*/ 633401 h 1059043"/>
                <a:gd name="connsiteX323" fmla="*/ 2275975 w 3024845"/>
                <a:gd name="connsiteY323" fmla="*/ 626915 h 1059043"/>
                <a:gd name="connsiteX324" fmla="*/ 2298268 w 3024845"/>
                <a:gd name="connsiteY324" fmla="*/ 626915 h 1059043"/>
                <a:gd name="connsiteX325" fmla="*/ 2298268 w 3024845"/>
                <a:gd name="connsiteY325" fmla="*/ 633401 h 1059043"/>
                <a:gd name="connsiteX326" fmla="*/ 2318535 w 3024845"/>
                <a:gd name="connsiteY326" fmla="*/ 633401 h 1059043"/>
                <a:gd name="connsiteX327" fmla="*/ 2318535 w 3024845"/>
                <a:gd name="connsiteY327" fmla="*/ 678798 h 1059043"/>
                <a:gd name="connsiteX328" fmla="*/ 2332722 w 3024845"/>
                <a:gd name="connsiteY328" fmla="*/ 678798 h 1059043"/>
                <a:gd name="connsiteX329" fmla="*/ 2332722 w 3024845"/>
                <a:gd name="connsiteY329" fmla="*/ 665827 h 1059043"/>
                <a:gd name="connsiteX330" fmla="*/ 2348936 w 3024845"/>
                <a:gd name="connsiteY330" fmla="*/ 665827 h 1059043"/>
                <a:gd name="connsiteX331" fmla="*/ 2348936 w 3024845"/>
                <a:gd name="connsiteY331" fmla="*/ 486400 h 1059043"/>
                <a:gd name="connsiteX332" fmla="*/ 2355016 w 3024845"/>
                <a:gd name="connsiteY332" fmla="*/ 479914 h 1059043"/>
                <a:gd name="connsiteX333" fmla="*/ 2427977 w 3024845"/>
                <a:gd name="connsiteY333" fmla="*/ 479914 h 1059043"/>
                <a:gd name="connsiteX334" fmla="*/ 2427977 w 3024845"/>
                <a:gd name="connsiteY334" fmla="*/ 488562 h 1059043"/>
                <a:gd name="connsiteX335" fmla="*/ 2438110 w 3024845"/>
                <a:gd name="connsiteY335" fmla="*/ 488562 h 1059043"/>
                <a:gd name="connsiteX336" fmla="*/ 2438110 w 3024845"/>
                <a:gd name="connsiteY336" fmla="*/ 603136 h 1059043"/>
                <a:gd name="connsiteX337" fmla="*/ 2460404 w 3024845"/>
                <a:gd name="connsiteY337" fmla="*/ 603136 h 1059043"/>
                <a:gd name="connsiteX338" fmla="*/ 2460404 w 3024845"/>
                <a:gd name="connsiteY338" fmla="*/ 536121 h 1059043"/>
                <a:gd name="connsiteX339" fmla="*/ 2486751 w 3024845"/>
                <a:gd name="connsiteY339" fmla="*/ 536121 h 1059043"/>
                <a:gd name="connsiteX340" fmla="*/ 2490804 w 3024845"/>
                <a:gd name="connsiteY340" fmla="*/ 531797 h 1059043"/>
                <a:gd name="connsiteX341" fmla="*/ 2498911 w 3024845"/>
                <a:gd name="connsiteY341" fmla="*/ 531797 h 1059043"/>
                <a:gd name="connsiteX342" fmla="*/ 2502964 w 3024845"/>
                <a:gd name="connsiteY342" fmla="*/ 536121 h 1059043"/>
                <a:gd name="connsiteX343" fmla="*/ 2525258 w 3024845"/>
                <a:gd name="connsiteY343" fmla="*/ 536121 h 1059043"/>
                <a:gd name="connsiteX344" fmla="*/ 2525258 w 3024845"/>
                <a:gd name="connsiteY344" fmla="*/ 419385 h 1059043"/>
                <a:gd name="connsiteX345" fmla="*/ 2582005 w 3024845"/>
                <a:gd name="connsiteY345" fmla="*/ 408576 h 1059043"/>
                <a:gd name="connsiteX346" fmla="*/ 2582005 w 3024845"/>
                <a:gd name="connsiteY346" fmla="*/ 409657 h 1059043"/>
                <a:gd name="connsiteX347" fmla="*/ 2582005 w 3024845"/>
                <a:gd name="connsiteY347" fmla="*/ 417223 h 1059043"/>
                <a:gd name="connsiteX348" fmla="*/ 2608352 w 3024845"/>
                <a:gd name="connsiteY348" fmla="*/ 417223 h 1059043"/>
                <a:gd name="connsiteX349" fmla="*/ 2608352 w 3024845"/>
                <a:gd name="connsiteY349" fmla="*/ 672313 h 1059043"/>
                <a:gd name="connsiteX350" fmla="*/ 2630646 w 3024845"/>
                <a:gd name="connsiteY350" fmla="*/ 672313 h 1059043"/>
                <a:gd name="connsiteX351" fmla="*/ 2630646 w 3024845"/>
                <a:gd name="connsiteY351" fmla="*/ 667989 h 1059043"/>
                <a:gd name="connsiteX352" fmla="*/ 2642806 w 3024845"/>
                <a:gd name="connsiteY352" fmla="*/ 667989 h 1059043"/>
                <a:gd name="connsiteX353" fmla="*/ 2642806 w 3024845"/>
                <a:gd name="connsiteY353" fmla="*/ 672313 h 1059043"/>
                <a:gd name="connsiteX354" fmla="*/ 2667126 w 3024845"/>
                <a:gd name="connsiteY354" fmla="*/ 672313 h 1059043"/>
                <a:gd name="connsiteX355" fmla="*/ 2667126 w 3024845"/>
                <a:gd name="connsiteY355" fmla="*/ 659342 h 1059043"/>
                <a:gd name="connsiteX356" fmla="*/ 2695500 w 3024845"/>
                <a:gd name="connsiteY356" fmla="*/ 659342 h 1059043"/>
                <a:gd name="connsiteX357" fmla="*/ 2707660 w 3024845"/>
                <a:gd name="connsiteY357" fmla="*/ 655018 h 1059043"/>
                <a:gd name="connsiteX358" fmla="*/ 2727927 w 3024845"/>
                <a:gd name="connsiteY358" fmla="*/ 659342 h 1059043"/>
                <a:gd name="connsiteX359" fmla="*/ 2727927 w 3024845"/>
                <a:gd name="connsiteY359" fmla="*/ 642048 h 1059043"/>
                <a:gd name="connsiteX360" fmla="*/ 2736034 w 3024845"/>
                <a:gd name="connsiteY360" fmla="*/ 642048 h 1059043"/>
                <a:gd name="connsiteX361" fmla="*/ 2736034 w 3024845"/>
                <a:gd name="connsiteY361" fmla="*/ 629077 h 1059043"/>
                <a:gd name="connsiteX362" fmla="*/ 2792781 w 3024845"/>
                <a:gd name="connsiteY362" fmla="*/ 629077 h 1059043"/>
                <a:gd name="connsiteX363" fmla="*/ 2792781 w 3024845"/>
                <a:gd name="connsiteY363" fmla="*/ 598812 h 1059043"/>
                <a:gd name="connsiteX364" fmla="*/ 2811021 w 3024845"/>
                <a:gd name="connsiteY364" fmla="*/ 598812 h 1059043"/>
                <a:gd name="connsiteX365" fmla="*/ 2811021 w 3024845"/>
                <a:gd name="connsiteY365" fmla="*/ 592327 h 1059043"/>
                <a:gd name="connsiteX366" fmla="*/ 2823181 w 3024845"/>
                <a:gd name="connsiteY366" fmla="*/ 592327 h 1059043"/>
                <a:gd name="connsiteX367" fmla="*/ 2823181 w 3024845"/>
                <a:gd name="connsiteY367" fmla="*/ 598812 h 1059043"/>
                <a:gd name="connsiteX368" fmla="*/ 2839395 w 3024845"/>
                <a:gd name="connsiteY368" fmla="*/ 598812 h 1059043"/>
                <a:gd name="connsiteX369" fmla="*/ 2839395 w 3024845"/>
                <a:gd name="connsiteY369" fmla="*/ 648533 h 1059043"/>
                <a:gd name="connsiteX370" fmla="*/ 2871822 w 3024845"/>
                <a:gd name="connsiteY370" fmla="*/ 648533 h 1059043"/>
                <a:gd name="connsiteX371" fmla="*/ 2871822 w 3024845"/>
                <a:gd name="connsiteY371" fmla="*/ 622592 h 1059043"/>
                <a:gd name="connsiteX372" fmla="*/ 2910329 w 3024845"/>
                <a:gd name="connsiteY372" fmla="*/ 622592 h 1059043"/>
                <a:gd name="connsiteX373" fmla="*/ 2910329 w 3024845"/>
                <a:gd name="connsiteY373" fmla="*/ 592327 h 1059043"/>
                <a:gd name="connsiteX374" fmla="*/ 2958970 w 3024845"/>
                <a:gd name="connsiteY374" fmla="*/ 592327 h 1059043"/>
                <a:gd name="connsiteX375" fmla="*/ 2958970 w 3024845"/>
                <a:gd name="connsiteY375" fmla="*/ 703483 h 1059043"/>
                <a:gd name="connsiteX376" fmla="*/ 2958970 w 3024845"/>
                <a:gd name="connsiteY376" fmla="*/ 717262 h 1059043"/>
                <a:gd name="connsiteX377" fmla="*/ 3024845 w 3024845"/>
                <a:gd name="connsiteY377" fmla="*/ 717262 h 1059043"/>
                <a:gd name="connsiteX378" fmla="*/ 3024845 w 3024845"/>
                <a:gd name="connsiteY378" fmla="*/ 1059043 h 1059043"/>
                <a:gd name="connsiteX379" fmla="*/ 2054 w 3024845"/>
                <a:gd name="connsiteY379" fmla="*/ 1056710 h 1059043"/>
                <a:gd name="connsiteX380" fmla="*/ 0 w 3024845"/>
                <a:gd name="connsiteY380" fmla="*/ 622592 h 1059043"/>
                <a:gd name="connsiteX381" fmla="*/ 20267 w 3024845"/>
                <a:gd name="connsiteY381" fmla="*/ 622592 h 1059043"/>
                <a:gd name="connsiteX382" fmla="*/ 20774 w 3024845"/>
                <a:gd name="connsiteY382" fmla="*/ 621511 h 1059043"/>
                <a:gd name="connsiteX383" fmla="*/ 24320 w 3024845"/>
                <a:gd name="connsiteY383" fmla="*/ 613945 h 1059043"/>
                <a:gd name="connsiteX384" fmla="*/ 26094 w 3024845"/>
                <a:gd name="connsiteY384" fmla="*/ 614215 h 1059043"/>
                <a:gd name="connsiteX385" fmla="*/ 38507 w 3024845"/>
                <a:gd name="connsiteY385" fmla="*/ 616106 h 1059043"/>
                <a:gd name="connsiteX386" fmla="*/ 39014 w 3024845"/>
                <a:gd name="connsiteY386" fmla="*/ 617458 h 1059043"/>
                <a:gd name="connsiteX387" fmla="*/ 42560 w 3024845"/>
                <a:gd name="connsiteY387" fmla="*/ 626915 h 1059043"/>
                <a:gd name="connsiteX388" fmla="*/ 68907 w 3024845"/>
                <a:gd name="connsiteY388" fmla="*/ 629077 h 1059043"/>
                <a:gd name="connsiteX389" fmla="*/ 68907 w 3024845"/>
                <a:gd name="connsiteY389" fmla="*/ 505856 h 1059043"/>
                <a:gd name="connsiteX390" fmla="*/ 70934 w 3024845"/>
                <a:gd name="connsiteY390" fmla="*/ 505856 h 1059043"/>
                <a:gd name="connsiteX391" fmla="*/ 85121 w 3024845"/>
                <a:gd name="connsiteY391" fmla="*/ 505856 h 1059043"/>
                <a:gd name="connsiteX392" fmla="*/ 85121 w 3024845"/>
                <a:gd name="connsiteY392" fmla="*/ 369664 h 1059043"/>
                <a:gd name="connsiteX393" fmla="*/ 86894 w 3024845"/>
                <a:gd name="connsiteY393" fmla="*/ 369664 h 1059043"/>
                <a:gd name="connsiteX394" fmla="*/ 99308 w 3024845"/>
                <a:gd name="connsiteY394" fmla="*/ 369664 h 1059043"/>
                <a:gd name="connsiteX395" fmla="*/ 99308 w 3024845"/>
                <a:gd name="connsiteY395" fmla="*/ 255090 h 1059043"/>
                <a:gd name="connsiteX396" fmla="*/ 103361 w 3024845"/>
                <a:gd name="connsiteY396" fmla="*/ 226986 h 1059043"/>
                <a:gd name="connsiteX397" fmla="*/ 105388 w 3024845"/>
                <a:gd name="connsiteY397" fmla="*/ 226986 h 1059043"/>
                <a:gd name="connsiteX398" fmla="*/ 119575 w 3024845"/>
                <a:gd name="connsiteY39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50320 w 3024845"/>
                <a:gd name="connsiteY311" fmla="*/ 60529 h 1059043"/>
                <a:gd name="connsiteX312" fmla="*/ 2152346 w 3024845"/>
                <a:gd name="connsiteY312" fmla="*/ 56206 h 1059043"/>
                <a:gd name="connsiteX313" fmla="*/ 2152346 w 3024845"/>
                <a:gd name="connsiteY313" fmla="*/ 0 h 1059043"/>
                <a:gd name="connsiteX314" fmla="*/ 2180720 w 3024845"/>
                <a:gd name="connsiteY314" fmla="*/ 555577 h 1059043"/>
                <a:gd name="connsiteX315" fmla="*/ 2245574 w 3024845"/>
                <a:gd name="connsiteY315" fmla="*/ 555577 h 1059043"/>
                <a:gd name="connsiteX316" fmla="*/ 2245574 w 3024845"/>
                <a:gd name="connsiteY316" fmla="*/ 631239 h 1059043"/>
                <a:gd name="connsiteX317" fmla="*/ 2253681 w 3024845"/>
                <a:gd name="connsiteY317" fmla="*/ 631239 h 1059043"/>
                <a:gd name="connsiteX318" fmla="*/ 2255708 w 3024845"/>
                <a:gd name="connsiteY318" fmla="*/ 624754 h 1059043"/>
                <a:gd name="connsiteX319" fmla="*/ 2261788 w 3024845"/>
                <a:gd name="connsiteY319" fmla="*/ 624754 h 1059043"/>
                <a:gd name="connsiteX320" fmla="*/ 2263815 w 3024845"/>
                <a:gd name="connsiteY320" fmla="*/ 633401 h 1059043"/>
                <a:gd name="connsiteX321" fmla="*/ 2275975 w 3024845"/>
                <a:gd name="connsiteY321" fmla="*/ 633401 h 1059043"/>
                <a:gd name="connsiteX322" fmla="*/ 2275975 w 3024845"/>
                <a:gd name="connsiteY322" fmla="*/ 626915 h 1059043"/>
                <a:gd name="connsiteX323" fmla="*/ 2298268 w 3024845"/>
                <a:gd name="connsiteY323" fmla="*/ 626915 h 1059043"/>
                <a:gd name="connsiteX324" fmla="*/ 2298268 w 3024845"/>
                <a:gd name="connsiteY324" fmla="*/ 633401 h 1059043"/>
                <a:gd name="connsiteX325" fmla="*/ 2318535 w 3024845"/>
                <a:gd name="connsiteY325" fmla="*/ 633401 h 1059043"/>
                <a:gd name="connsiteX326" fmla="*/ 2318535 w 3024845"/>
                <a:gd name="connsiteY326" fmla="*/ 678798 h 1059043"/>
                <a:gd name="connsiteX327" fmla="*/ 2332722 w 3024845"/>
                <a:gd name="connsiteY327" fmla="*/ 678798 h 1059043"/>
                <a:gd name="connsiteX328" fmla="*/ 2332722 w 3024845"/>
                <a:gd name="connsiteY328" fmla="*/ 665827 h 1059043"/>
                <a:gd name="connsiteX329" fmla="*/ 2348936 w 3024845"/>
                <a:gd name="connsiteY329" fmla="*/ 665827 h 1059043"/>
                <a:gd name="connsiteX330" fmla="*/ 2348936 w 3024845"/>
                <a:gd name="connsiteY330" fmla="*/ 486400 h 1059043"/>
                <a:gd name="connsiteX331" fmla="*/ 2355016 w 3024845"/>
                <a:gd name="connsiteY331" fmla="*/ 479914 h 1059043"/>
                <a:gd name="connsiteX332" fmla="*/ 2427977 w 3024845"/>
                <a:gd name="connsiteY332" fmla="*/ 479914 h 1059043"/>
                <a:gd name="connsiteX333" fmla="*/ 2427977 w 3024845"/>
                <a:gd name="connsiteY333" fmla="*/ 488562 h 1059043"/>
                <a:gd name="connsiteX334" fmla="*/ 2438110 w 3024845"/>
                <a:gd name="connsiteY334" fmla="*/ 488562 h 1059043"/>
                <a:gd name="connsiteX335" fmla="*/ 2438110 w 3024845"/>
                <a:gd name="connsiteY335" fmla="*/ 603136 h 1059043"/>
                <a:gd name="connsiteX336" fmla="*/ 2460404 w 3024845"/>
                <a:gd name="connsiteY336" fmla="*/ 603136 h 1059043"/>
                <a:gd name="connsiteX337" fmla="*/ 2460404 w 3024845"/>
                <a:gd name="connsiteY337" fmla="*/ 536121 h 1059043"/>
                <a:gd name="connsiteX338" fmla="*/ 2486751 w 3024845"/>
                <a:gd name="connsiteY338" fmla="*/ 536121 h 1059043"/>
                <a:gd name="connsiteX339" fmla="*/ 2490804 w 3024845"/>
                <a:gd name="connsiteY339" fmla="*/ 531797 h 1059043"/>
                <a:gd name="connsiteX340" fmla="*/ 2498911 w 3024845"/>
                <a:gd name="connsiteY340" fmla="*/ 531797 h 1059043"/>
                <a:gd name="connsiteX341" fmla="*/ 2502964 w 3024845"/>
                <a:gd name="connsiteY341" fmla="*/ 536121 h 1059043"/>
                <a:gd name="connsiteX342" fmla="*/ 2525258 w 3024845"/>
                <a:gd name="connsiteY342" fmla="*/ 536121 h 1059043"/>
                <a:gd name="connsiteX343" fmla="*/ 2525258 w 3024845"/>
                <a:gd name="connsiteY343" fmla="*/ 419385 h 1059043"/>
                <a:gd name="connsiteX344" fmla="*/ 2582005 w 3024845"/>
                <a:gd name="connsiteY344" fmla="*/ 408576 h 1059043"/>
                <a:gd name="connsiteX345" fmla="*/ 2582005 w 3024845"/>
                <a:gd name="connsiteY345" fmla="*/ 409657 h 1059043"/>
                <a:gd name="connsiteX346" fmla="*/ 2582005 w 3024845"/>
                <a:gd name="connsiteY346" fmla="*/ 417223 h 1059043"/>
                <a:gd name="connsiteX347" fmla="*/ 2608352 w 3024845"/>
                <a:gd name="connsiteY347" fmla="*/ 417223 h 1059043"/>
                <a:gd name="connsiteX348" fmla="*/ 2608352 w 3024845"/>
                <a:gd name="connsiteY348" fmla="*/ 672313 h 1059043"/>
                <a:gd name="connsiteX349" fmla="*/ 2630646 w 3024845"/>
                <a:gd name="connsiteY349" fmla="*/ 672313 h 1059043"/>
                <a:gd name="connsiteX350" fmla="*/ 2630646 w 3024845"/>
                <a:gd name="connsiteY350" fmla="*/ 667989 h 1059043"/>
                <a:gd name="connsiteX351" fmla="*/ 2642806 w 3024845"/>
                <a:gd name="connsiteY351" fmla="*/ 667989 h 1059043"/>
                <a:gd name="connsiteX352" fmla="*/ 2642806 w 3024845"/>
                <a:gd name="connsiteY352" fmla="*/ 672313 h 1059043"/>
                <a:gd name="connsiteX353" fmla="*/ 2667126 w 3024845"/>
                <a:gd name="connsiteY353" fmla="*/ 672313 h 1059043"/>
                <a:gd name="connsiteX354" fmla="*/ 2667126 w 3024845"/>
                <a:gd name="connsiteY354" fmla="*/ 659342 h 1059043"/>
                <a:gd name="connsiteX355" fmla="*/ 2695500 w 3024845"/>
                <a:gd name="connsiteY355" fmla="*/ 659342 h 1059043"/>
                <a:gd name="connsiteX356" fmla="*/ 2707660 w 3024845"/>
                <a:gd name="connsiteY356" fmla="*/ 655018 h 1059043"/>
                <a:gd name="connsiteX357" fmla="*/ 2727927 w 3024845"/>
                <a:gd name="connsiteY357" fmla="*/ 659342 h 1059043"/>
                <a:gd name="connsiteX358" fmla="*/ 2727927 w 3024845"/>
                <a:gd name="connsiteY358" fmla="*/ 642048 h 1059043"/>
                <a:gd name="connsiteX359" fmla="*/ 2736034 w 3024845"/>
                <a:gd name="connsiteY359" fmla="*/ 642048 h 1059043"/>
                <a:gd name="connsiteX360" fmla="*/ 2736034 w 3024845"/>
                <a:gd name="connsiteY360" fmla="*/ 629077 h 1059043"/>
                <a:gd name="connsiteX361" fmla="*/ 2792781 w 3024845"/>
                <a:gd name="connsiteY361" fmla="*/ 629077 h 1059043"/>
                <a:gd name="connsiteX362" fmla="*/ 2792781 w 3024845"/>
                <a:gd name="connsiteY362" fmla="*/ 598812 h 1059043"/>
                <a:gd name="connsiteX363" fmla="*/ 2811021 w 3024845"/>
                <a:gd name="connsiteY363" fmla="*/ 598812 h 1059043"/>
                <a:gd name="connsiteX364" fmla="*/ 2811021 w 3024845"/>
                <a:gd name="connsiteY364" fmla="*/ 592327 h 1059043"/>
                <a:gd name="connsiteX365" fmla="*/ 2823181 w 3024845"/>
                <a:gd name="connsiteY365" fmla="*/ 592327 h 1059043"/>
                <a:gd name="connsiteX366" fmla="*/ 2823181 w 3024845"/>
                <a:gd name="connsiteY366" fmla="*/ 598812 h 1059043"/>
                <a:gd name="connsiteX367" fmla="*/ 2839395 w 3024845"/>
                <a:gd name="connsiteY367" fmla="*/ 598812 h 1059043"/>
                <a:gd name="connsiteX368" fmla="*/ 2839395 w 3024845"/>
                <a:gd name="connsiteY368" fmla="*/ 648533 h 1059043"/>
                <a:gd name="connsiteX369" fmla="*/ 2871822 w 3024845"/>
                <a:gd name="connsiteY369" fmla="*/ 648533 h 1059043"/>
                <a:gd name="connsiteX370" fmla="*/ 2871822 w 3024845"/>
                <a:gd name="connsiteY370" fmla="*/ 622592 h 1059043"/>
                <a:gd name="connsiteX371" fmla="*/ 2910329 w 3024845"/>
                <a:gd name="connsiteY371" fmla="*/ 622592 h 1059043"/>
                <a:gd name="connsiteX372" fmla="*/ 2910329 w 3024845"/>
                <a:gd name="connsiteY372" fmla="*/ 592327 h 1059043"/>
                <a:gd name="connsiteX373" fmla="*/ 2958970 w 3024845"/>
                <a:gd name="connsiteY373" fmla="*/ 592327 h 1059043"/>
                <a:gd name="connsiteX374" fmla="*/ 2958970 w 3024845"/>
                <a:gd name="connsiteY374" fmla="*/ 703483 h 1059043"/>
                <a:gd name="connsiteX375" fmla="*/ 2958970 w 3024845"/>
                <a:gd name="connsiteY375" fmla="*/ 717262 h 1059043"/>
                <a:gd name="connsiteX376" fmla="*/ 3024845 w 3024845"/>
                <a:gd name="connsiteY376" fmla="*/ 717262 h 1059043"/>
                <a:gd name="connsiteX377" fmla="*/ 3024845 w 3024845"/>
                <a:gd name="connsiteY377" fmla="*/ 1059043 h 1059043"/>
                <a:gd name="connsiteX378" fmla="*/ 2054 w 3024845"/>
                <a:gd name="connsiteY378" fmla="*/ 1056710 h 1059043"/>
                <a:gd name="connsiteX379" fmla="*/ 0 w 3024845"/>
                <a:gd name="connsiteY379" fmla="*/ 622592 h 1059043"/>
                <a:gd name="connsiteX380" fmla="*/ 20267 w 3024845"/>
                <a:gd name="connsiteY380" fmla="*/ 622592 h 1059043"/>
                <a:gd name="connsiteX381" fmla="*/ 20774 w 3024845"/>
                <a:gd name="connsiteY381" fmla="*/ 621511 h 1059043"/>
                <a:gd name="connsiteX382" fmla="*/ 24320 w 3024845"/>
                <a:gd name="connsiteY382" fmla="*/ 613945 h 1059043"/>
                <a:gd name="connsiteX383" fmla="*/ 26094 w 3024845"/>
                <a:gd name="connsiteY383" fmla="*/ 614215 h 1059043"/>
                <a:gd name="connsiteX384" fmla="*/ 38507 w 3024845"/>
                <a:gd name="connsiteY384" fmla="*/ 616106 h 1059043"/>
                <a:gd name="connsiteX385" fmla="*/ 39014 w 3024845"/>
                <a:gd name="connsiteY385" fmla="*/ 617458 h 1059043"/>
                <a:gd name="connsiteX386" fmla="*/ 42560 w 3024845"/>
                <a:gd name="connsiteY386" fmla="*/ 626915 h 1059043"/>
                <a:gd name="connsiteX387" fmla="*/ 68907 w 3024845"/>
                <a:gd name="connsiteY387" fmla="*/ 629077 h 1059043"/>
                <a:gd name="connsiteX388" fmla="*/ 68907 w 3024845"/>
                <a:gd name="connsiteY388" fmla="*/ 505856 h 1059043"/>
                <a:gd name="connsiteX389" fmla="*/ 70934 w 3024845"/>
                <a:gd name="connsiteY389" fmla="*/ 505856 h 1059043"/>
                <a:gd name="connsiteX390" fmla="*/ 85121 w 3024845"/>
                <a:gd name="connsiteY390" fmla="*/ 505856 h 1059043"/>
                <a:gd name="connsiteX391" fmla="*/ 85121 w 3024845"/>
                <a:gd name="connsiteY391" fmla="*/ 369664 h 1059043"/>
                <a:gd name="connsiteX392" fmla="*/ 86894 w 3024845"/>
                <a:gd name="connsiteY392" fmla="*/ 369664 h 1059043"/>
                <a:gd name="connsiteX393" fmla="*/ 99308 w 3024845"/>
                <a:gd name="connsiteY393" fmla="*/ 369664 h 1059043"/>
                <a:gd name="connsiteX394" fmla="*/ 99308 w 3024845"/>
                <a:gd name="connsiteY394" fmla="*/ 255090 h 1059043"/>
                <a:gd name="connsiteX395" fmla="*/ 103361 w 3024845"/>
                <a:gd name="connsiteY395" fmla="*/ 226986 h 1059043"/>
                <a:gd name="connsiteX396" fmla="*/ 105388 w 3024845"/>
                <a:gd name="connsiteY396" fmla="*/ 226986 h 1059043"/>
                <a:gd name="connsiteX397" fmla="*/ 119575 w 3024845"/>
                <a:gd name="connsiteY397" fmla="*/ 226986 h 1059043"/>
                <a:gd name="connsiteX0" fmla="*/ 119575 w 3024845"/>
                <a:gd name="connsiteY0" fmla="*/ 255427 h 1087484"/>
                <a:gd name="connsiteX1" fmla="*/ 200642 w 3024845"/>
                <a:gd name="connsiteY1" fmla="*/ 253266 h 1087484"/>
                <a:gd name="connsiteX2" fmla="*/ 202669 w 3024845"/>
                <a:gd name="connsiteY2" fmla="*/ 253266 h 1087484"/>
                <a:gd name="connsiteX3" fmla="*/ 216856 w 3024845"/>
                <a:gd name="connsiteY3" fmla="*/ 253266 h 1087484"/>
                <a:gd name="connsiteX4" fmla="*/ 216856 w 3024845"/>
                <a:gd name="connsiteY4" fmla="*/ 277045 h 1087484"/>
                <a:gd name="connsiteX5" fmla="*/ 217363 w 3024845"/>
                <a:gd name="connsiteY5" fmla="*/ 277856 h 1087484"/>
                <a:gd name="connsiteX6" fmla="*/ 220909 w 3024845"/>
                <a:gd name="connsiteY6" fmla="*/ 283531 h 1087484"/>
                <a:gd name="connsiteX7" fmla="*/ 220909 w 3024845"/>
                <a:gd name="connsiteY7" fmla="*/ 398105 h 1087484"/>
                <a:gd name="connsiteX8" fmla="*/ 223189 w 3024845"/>
                <a:gd name="connsiteY8" fmla="*/ 398105 h 1087484"/>
                <a:gd name="connsiteX9" fmla="*/ 239150 w 3024845"/>
                <a:gd name="connsiteY9" fmla="*/ 398105 h 1087484"/>
                <a:gd name="connsiteX10" fmla="*/ 239150 w 3024845"/>
                <a:gd name="connsiteY10" fmla="*/ 538620 h 1087484"/>
                <a:gd name="connsiteX11" fmla="*/ 240670 w 3024845"/>
                <a:gd name="connsiteY11" fmla="*/ 538350 h 1087484"/>
                <a:gd name="connsiteX12" fmla="*/ 251310 w 3024845"/>
                <a:gd name="connsiteY12" fmla="*/ 536459 h 1087484"/>
                <a:gd name="connsiteX13" fmla="*/ 249283 w 3024845"/>
                <a:gd name="connsiteY13" fmla="*/ 625091 h 1087484"/>
                <a:gd name="connsiteX14" fmla="*/ 250803 w 3024845"/>
                <a:gd name="connsiteY14" fmla="*/ 625362 h 1087484"/>
                <a:gd name="connsiteX15" fmla="*/ 261443 w 3024845"/>
                <a:gd name="connsiteY15" fmla="*/ 627253 h 1087484"/>
                <a:gd name="connsiteX16" fmla="*/ 261696 w 3024845"/>
                <a:gd name="connsiteY16" fmla="*/ 628064 h 1087484"/>
                <a:gd name="connsiteX17" fmla="*/ 263470 w 3024845"/>
                <a:gd name="connsiteY17" fmla="*/ 633739 h 1087484"/>
                <a:gd name="connsiteX18" fmla="*/ 264230 w 3024845"/>
                <a:gd name="connsiteY18" fmla="*/ 631307 h 1087484"/>
                <a:gd name="connsiteX19" fmla="*/ 269550 w 3024845"/>
                <a:gd name="connsiteY19" fmla="*/ 614283 h 1087484"/>
                <a:gd name="connsiteX20" fmla="*/ 271323 w 3024845"/>
                <a:gd name="connsiteY20" fmla="*/ 614283 h 1087484"/>
                <a:gd name="connsiteX21" fmla="*/ 283737 w 3024845"/>
                <a:gd name="connsiteY21" fmla="*/ 614283 h 1087484"/>
                <a:gd name="connsiteX22" fmla="*/ 283737 w 3024845"/>
                <a:gd name="connsiteY22" fmla="*/ 646709 h 1087484"/>
                <a:gd name="connsiteX23" fmla="*/ 284750 w 3024845"/>
                <a:gd name="connsiteY23" fmla="*/ 647250 h 1087484"/>
                <a:gd name="connsiteX24" fmla="*/ 291844 w 3024845"/>
                <a:gd name="connsiteY24" fmla="*/ 651033 h 1087484"/>
                <a:gd name="connsiteX25" fmla="*/ 291844 w 3024845"/>
                <a:gd name="connsiteY25" fmla="*/ 652384 h 1087484"/>
                <a:gd name="connsiteX26" fmla="*/ 291844 w 3024845"/>
                <a:gd name="connsiteY26" fmla="*/ 661842 h 1087484"/>
                <a:gd name="connsiteX27" fmla="*/ 336431 w 3024845"/>
                <a:gd name="connsiteY27" fmla="*/ 661842 h 1087484"/>
                <a:gd name="connsiteX28" fmla="*/ 336431 w 3024845"/>
                <a:gd name="connsiteY28" fmla="*/ 662923 h 1087484"/>
                <a:gd name="connsiteX29" fmla="*/ 336431 w 3024845"/>
                <a:gd name="connsiteY29" fmla="*/ 670489 h 1087484"/>
                <a:gd name="connsiteX30" fmla="*/ 338457 w 3024845"/>
                <a:gd name="connsiteY30" fmla="*/ 670489 h 1087484"/>
                <a:gd name="connsiteX31" fmla="*/ 352644 w 3024845"/>
                <a:gd name="connsiteY31" fmla="*/ 670489 h 1087484"/>
                <a:gd name="connsiteX32" fmla="*/ 352644 w 3024845"/>
                <a:gd name="connsiteY32" fmla="*/ 640224 h 1087484"/>
                <a:gd name="connsiteX33" fmla="*/ 397231 w 3024845"/>
                <a:gd name="connsiteY33" fmla="*/ 640224 h 1087484"/>
                <a:gd name="connsiteX34" fmla="*/ 397231 w 3024845"/>
                <a:gd name="connsiteY34" fmla="*/ 638873 h 1087484"/>
                <a:gd name="connsiteX35" fmla="*/ 397231 w 3024845"/>
                <a:gd name="connsiteY35" fmla="*/ 629415 h 1087484"/>
                <a:gd name="connsiteX36" fmla="*/ 398245 w 3024845"/>
                <a:gd name="connsiteY36" fmla="*/ 629415 h 1087484"/>
                <a:gd name="connsiteX37" fmla="*/ 405338 w 3024845"/>
                <a:gd name="connsiteY37" fmla="*/ 629415 h 1087484"/>
                <a:gd name="connsiteX38" fmla="*/ 405338 w 3024845"/>
                <a:gd name="connsiteY38" fmla="*/ 627524 h 1087484"/>
                <a:gd name="connsiteX39" fmla="*/ 405338 w 3024845"/>
                <a:gd name="connsiteY39" fmla="*/ 614283 h 1087484"/>
                <a:gd name="connsiteX40" fmla="*/ 406098 w 3024845"/>
                <a:gd name="connsiteY40" fmla="*/ 614283 h 1087484"/>
                <a:gd name="connsiteX41" fmla="*/ 411418 w 3024845"/>
                <a:gd name="connsiteY41" fmla="*/ 614283 h 1087484"/>
                <a:gd name="connsiteX42" fmla="*/ 411418 w 3024845"/>
                <a:gd name="connsiteY42" fmla="*/ 613202 h 1087484"/>
                <a:gd name="connsiteX43" fmla="*/ 411418 w 3024845"/>
                <a:gd name="connsiteY43" fmla="*/ 605635 h 1087484"/>
                <a:gd name="connsiteX44" fmla="*/ 413445 w 3024845"/>
                <a:gd name="connsiteY44" fmla="*/ 605635 h 1087484"/>
                <a:gd name="connsiteX45" fmla="*/ 427632 w 3024845"/>
                <a:gd name="connsiteY45" fmla="*/ 605635 h 1087484"/>
                <a:gd name="connsiteX46" fmla="*/ 427632 w 3024845"/>
                <a:gd name="connsiteY46" fmla="*/ 606716 h 1087484"/>
                <a:gd name="connsiteX47" fmla="*/ 427632 w 3024845"/>
                <a:gd name="connsiteY47" fmla="*/ 614283 h 1087484"/>
                <a:gd name="connsiteX48" fmla="*/ 449925 w 3024845"/>
                <a:gd name="connsiteY48" fmla="*/ 614283 h 1087484"/>
                <a:gd name="connsiteX49" fmla="*/ 449925 w 3024845"/>
                <a:gd name="connsiteY49" fmla="*/ 612391 h 1087484"/>
                <a:gd name="connsiteX50" fmla="*/ 449925 w 3024845"/>
                <a:gd name="connsiteY50" fmla="*/ 599150 h 1087484"/>
                <a:gd name="connsiteX51" fmla="*/ 451699 w 3024845"/>
                <a:gd name="connsiteY51" fmla="*/ 599150 h 1087484"/>
                <a:gd name="connsiteX52" fmla="*/ 464112 w 3024845"/>
                <a:gd name="connsiteY52" fmla="*/ 599150 h 1087484"/>
                <a:gd name="connsiteX53" fmla="*/ 464112 w 3024845"/>
                <a:gd name="connsiteY53" fmla="*/ 622930 h 1087484"/>
                <a:gd name="connsiteX54" fmla="*/ 465126 w 3024845"/>
                <a:gd name="connsiteY54" fmla="*/ 622930 h 1087484"/>
                <a:gd name="connsiteX55" fmla="*/ 472219 w 3024845"/>
                <a:gd name="connsiteY55" fmla="*/ 622930 h 1087484"/>
                <a:gd name="connsiteX56" fmla="*/ 472219 w 3024845"/>
                <a:gd name="connsiteY56" fmla="*/ 621849 h 1087484"/>
                <a:gd name="connsiteX57" fmla="*/ 472219 w 3024845"/>
                <a:gd name="connsiteY57" fmla="*/ 614283 h 1087484"/>
                <a:gd name="connsiteX58" fmla="*/ 473992 w 3024845"/>
                <a:gd name="connsiteY58" fmla="*/ 614283 h 1087484"/>
                <a:gd name="connsiteX59" fmla="*/ 486406 w 3024845"/>
                <a:gd name="connsiteY59" fmla="*/ 614283 h 1087484"/>
                <a:gd name="connsiteX60" fmla="*/ 486406 w 3024845"/>
                <a:gd name="connsiteY60" fmla="*/ 640224 h 1087484"/>
                <a:gd name="connsiteX61" fmla="*/ 488433 w 3024845"/>
                <a:gd name="connsiteY61" fmla="*/ 640224 h 1087484"/>
                <a:gd name="connsiteX62" fmla="*/ 502619 w 3024845"/>
                <a:gd name="connsiteY62" fmla="*/ 640224 h 1087484"/>
                <a:gd name="connsiteX63" fmla="*/ 502619 w 3024845"/>
                <a:gd name="connsiteY63" fmla="*/ 641845 h 1087484"/>
                <a:gd name="connsiteX64" fmla="*/ 502619 w 3024845"/>
                <a:gd name="connsiteY64" fmla="*/ 653195 h 1087484"/>
                <a:gd name="connsiteX65" fmla="*/ 503379 w 3024845"/>
                <a:gd name="connsiteY65" fmla="*/ 653195 h 1087484"/>
                <a:gd name="connsiteX66" fmla="*/ 508700 w 3024845"/>
                <a:gd name="connsiteY66" fmla="*/ 653195 h 1087484"/>
                <a:gd name="connsiteX67" fmla="*/ 508700 w 3024845"/>
                <a:gd name="connsiteY67" fmla="*/ 652384 h 1087484"/>
                <a:gd name="connsiteX68" fmla="*/ 508700 w 3024845"/>
                <a:gd name="connsiteY68" fmla="*/ 646709 h 1087484"/>
                <a:gd name="connsiteX69" fmla="*/ 539100 w 3024845"/>
                <a:gd name="connsiteY69" fmla="*/ 646709 h 1087484"/>
                <a:gd name="connsiteX70" fmla="*/ 539100 w 3024845"/>
                <a:gd name="connsiteY70" fmla="*/ 670489 h 1087484"/>
                <a:gd name="connsiteX71" fmla="*/ 540113 w 3024845"/>
                <a:gd name="connsiteY71" fmla="*/ 670489 h 1087484"/>
                <a:gd name="connsiteX72" fmla="*/ 547207 w 3024845"/>
                <a:gd name="connsiteY72" fmla="*/ 670489 h 1087484"/>
                <a:gd name="connsiteX73" fmla="*/ 547207 w 3024845"/>
                <a:gd name="connsiteY73" fmla="*/ 671570 h 1087484"/>
                <a:gd name="connsiteX74" fmla="*/ 547207 w 3024845"/>
                <a:gd name="connsiteY74" fmla="*/ 679136 h 1087484"/>
                <a:gd name="connsiteX75" fmla="*/ 547967 w 3024845"/>
                <a:gd name="connsiteY75" fmla="*/ 679136 h 1087484"/>
                <a:gd name="connsiteX76" fmla="*/ 553287 w 3024845"/>
                <a:gd name="connsiteY76" fmla="*/ 679136 h 1087484"/>
                <a:gd name="connsiteX77" fmla="*/ 553287 w 3024845"/>
                <a:gd name="connsiteY77" fmla="*/ 676974 h 1087484"/>
                <a:gd name="connsiteX78" fmla="*/ 553287 w 3024845"/>
                <a:gd name="connsiteY78" fmla="*/ 661842 h 1087484"/>
                <a:gd name="connsiteX79" fmla="*/ 554300 w 3024845"/>
                <a:gd name="connsiteY79" fmla="*/ 661842 h 1087484"/>
                <a:gd name="connsiteX80" fmla="*/ 561394 w 3024845"/>
                <a:gd name="connsiteY80" fmla="*/ 661842 h 1087484"/>
                <a:gd name="connsiteX81" fmla="*/ 561394 w 3024845"/>
                <a:gd name="connsiteY81" fmla="*/ 662923 h 1087484"/>
                <a:gd name="connsiteX82" fmla="*/ 561394 w 3024845"/>
                <a:gd name="connsiteY82" fmla="*/ 670489 h 1087484"/>
                <a:gd name="connsiteX83" fmla="*/ 566714 w 3024845"/>
                <a:gd name="connsiteY83" fmla="*/ 668496 h 1087484"/>
                <a:gd name="connsiteX84" fmla="*/ 567474 w 3024845"/>
                <a:gd name="connsiteY84" fmla="*/ 667516 h 1087484"/>
                <a:gd name="connsiteX85" fmla="*/ 567474 w 3024845"/>
                <a:gd name="connsiteY85" fmla="*/ 661842 h 1087484"/>
                <a:gd name="connsiteX86" fmla="*/ 605981 w 3024845"/>
                <a:gd name="connsiteY86" fmla="*/ 661842 h 1087484"/>
                <a:gd name="connsiteX87" fmla="*/ 605981 w 3024845"/>
                <a:gd name="connsiteY87" fmla="*/ 685621 h 1087484"/>
                <a:gd name="connsiteX88" fmla="*/ 608007 w 3024845"/>
                <a:gd name="connsiteY88" fmla="*/ 685621 h 1087484"/>
                <a:gd name="connsiteX89" fmla="*/ 622194 w 3024845"/>
                <a:gd name="connsiteY89" fmla="*/ 685621 h 1087484"/>
                <a:gd name="connsiteX90" fmla="*/ 622194 w 3024845"/>
                <a:gd name="connsiteY90" fmla="*/ 686702 h 1087484"/>
                <a:gd name="connsiteX91" fmla="*/ 622194 w 3024845"/>
                <a:gd name="connsiteY91" fmla="*/ 694268 h 1087484"/>
                <a:gd name="connsiteX92" fmla="*/ 623968 w 3024845"/>
                <a:gd name="connsiteY92" fmla="*/ 694268 h 1087484"/>
                <a:gd name="connsiteX93" fmla="*/ 636381 w 3024845"/>
                <a:gd name="connsiteY93" fmla="*/ 694268 h 1087484"/>
                <a:gd name="connsiteX94" fmla="*/ 636381 w 3024845"/>
                <a:gd name="connsiteY94" fmla="*/ 670489 h 1087484"/>
                <a:gd name="connsiteX95" fmla="*/ 637394 w 3024845"/>
                <a:gd name="connsiteY95" fmla="*/ 670489 h 1087484"/>
                <a:gd name="connsiteX96" fmla="*/ 644488 w 3024845"/>
                <a:gd name="connsiteY96" fmla="*/ 670489 h 1087484"/>
                <a:gd name="connsiteX97" fmla="*/ 644488 w 3024845"/>
                <a:gd name="connsiteY97" fmla="*/ 638062 h 1087484"/>
                <a:gd name="connsiteX98" fmla="*/ 645501 w 3024845"/>
                <a:gd name="connsiteY98" fmla="*/ 638062 h 1087484"/>
                <a:gd name="connsiteX99" fmla="*/ 652595 w 3024845"/>
                <a:gd name="connsiteY99" fmla="*/ 638062 h 1087484"/>
                <a:gd name="connsiteX100" fmla="*/ 652595 w 3024845"/>
                <a:gd name="connsiteY100" fmla="*/ 636171 h 1087484"/>
                <a:gd name="connsiteX101" fmla="*/ 652595 w 3024845"/>
                <a:gd name="connsiteY101" fmla="*/ 622930 h 1087484"/>
                <a:gd name="connsiteX102" fmla="*/ 651328 w 3024845"/>
                <a:gd name="connsiteY102" fmla="*/ 621308 h 1087484"/>
                <a:gd name="connsiteX103" fmla="*/ 656648 w 3024845"/>
                <a:gd name="connsiteY103" fmla="*/ 609959 h 1087484"/>
                <a:gd name="connsiteX104" fmla="*/ 664755 w 3024845"/>
                <a:gd name="connsiteY104" fmla="*/ 638062 h 1087484"/>
                <a:gd name="connsiteX105" fmla="*/ 665515 w 3024845"/>
                <a:gd name="connsiteY105" fmla="*/ 638062 h 1087484"/>
                <a:gd name="connsiteX106" fmla="*/ 670835 w 3024845"/>
                <a:gd name="connsiteY106" fmla="*/ 638062 h 1087484"/>
                <a:gd name="connsiteX107" fmla="*/ 670835 w 3024845"/>
                <a:gd name="connsiteY107" fmla="*/ 532135 h 1087484"/>
                <a:gd name="connsiteX108" fmla="*/ 672355 w 3024845"/>
                <a:gd name="connsiteY108" fmla="*/ 532135 h 1087484"/>
                <a:gd name="connsiteX109" fmla="*/ 682995 w 3024845"/>
                <a:gd name="connsiteY109" fmla="*/ 532135 h 1087484"/>
                <a:gd name="connsiteX110" fmla="*/ 682995 w 3024845"/>
                <a:gd name="connsiteY110" fmla="*/ 484576 h 1087484"/>
                <a:gd name="connsiteX111" fmla="*/ 709342 w 3024845"/>
                <a:gd name="connsiteY111" fmla="*/ 484576 h 1087484"/>
                <a:gd name="connsiteX112" fmla="*/ 709342 w 3024845"/>
                <a:gd name="connsiteY112" fmla="*/ 462958 h 1087484"/>
                <a:gd name="connsiteX113" fmla="*/ 743796 w 3024845"/>
                <a:gd name="connsiteY113" fmla="*/ 462958 h 1087484"/>
                <a:gd name="connsiteX114" fmla="*/ 743796 w 3024845"/>
                <a:gd name="connsiteY114" fmla="*/ 465390 h 1087484"/>
                <a:gd name="connsiteX115" fmla="*/ 743796 w 3024845"/>
                <a:gd name="connsiteY115" fmla="*/ 482414 h 1087484"/>
                <a:gd name="connsiteX116" fmla="*/ 746076 w 3024845"/>
                <a:gd name="connsiteY116" fmla="*/ 482414 h 1087484"/>
                <a:gd name="connsiteX117" fmla="*/ 762036 w 3024845"/>
                <a:gd name="connsiteY117" fmla="*/ 482414 h 1087484"/>
                <a:gd name="connsiteX118" fmla="*/ 762036 w 3024845"/>
                <a:gd name="connsiteY118" fmla="*/ 529973 h 1087484"/>
                <a:gd name="connsiteX119" fmla="*/ 763049 w 3024845"/>
                <a:gd name="connsiteY119" fmla="*/ 529973 h 1087484"/>
                <a:gd name="connsiteX120" fmla="*/ 770143 w 3024845"/>
                <a:gd name="connsiteY120" fmla="*/ 529973 h 1087484"/>
                <a:gd name="connsiteX121" fmla="*/ 784330 w 3024845"/>
                <a:gd name="connsiteY121" fmla="*/ 534297 h 1087484"/>
                <a:gd name="connsiteX122" fmla="*/ 784330 w 3024845"/>
                <a:gd name="connsiteY122" fmla="*/ 573209 h 1087484"/>
                <a:gd name="connsiteX123" fmla="*/ 785343 w 3024845"/>
                <a:gd name="connsiteY123" fmla="*/ 573209 h 1087484"/>
                <a:gd name="connsiteX124" fmla="*/ 792436 w 3024845"/>
                <a:gd name="connsiteY124" fmla="*/ 573209 h 1087484"/>
                <a:gd name="connsiteX125" fmla="*/ 792436 w 3024845"/>
                <a:gd name="connsiteY125" fmla="*/ 574830 h 1087484"/>
                <a:gd name="connsiteX126" fmla="*/ 792436 w 3024845"/>
                <a:gd name="connsiteY126" fmla="*/ 586179 h 1087484"/>
                <a:gd name="connsiteX127" fmla="*/ 794463 w 3024845"/>
                <a:gd name="connsiteY127" fmla="*/ 586179 h 1087484"/>
                <a:gd name="connsiteX128" fmla="*/ 808650 w 3024845"/>
                <a:gd name="connsiteY128" fmla="*/ 586179 h 1087484"/>
                <a:gd name="connsiteX129" fmla="*/ 814730 w 3024845"/>
                <a:gd name="connsiteY129" fmla="*/ 592665 h 1087484"/>
                <a:gd name="connsiteX130" fmla="*/ 814730 w 3024845"/>
                <a:gd name="connsiteY130" fmla="*/ 614283 h 1087484"/>
                <a:gd name="connsiteX131" fmla="*/ 817010 w 3024845"/>
                <a:gd name="connsiteY131" fmla="*/ 614283 h 1087484"/>
                <a:gd name="connsiteX132" fmla="*/ 832970 w 3024845"/>
                <a:gd name="connsiteY132" fmla="*/ 614283 h 1087484"/>
                <a:gd name="connsiteX133" fmla="*/ 832970 w 3024845"/>
                <a:gd name="connsiteY133" fmla="*/ 615363 h 1087484"/>
                <a:gd name="connsiteX134" fmla="*/ 832970 w 3024845"/>
                <a:gd name="connsiteY134" fmla="*/ 622930 h 1087484"/>
                <a:gd name="connsiteX135" fmla="*/ 834237 w 3024845"/>
                <a:gd name="connsiteY135" fmla="*/ 622930 h 1087484"/>
                <a:gd name="connsiteX136" fmla="*/ 843104 w 3024845"/>
                <a:gd name="connsiteY136" fmla="*/ 622930 h 1087484"/>
                <a:gd name="connsiteX137" fmla="*/ 843104 w 3024845"/>
                <a:gd name="connsiteY137" fmla="*/ 625091 h 1087484"/>
                <a:gd name="connsiteX138" fmla="*/ 843104 w 3024845"/>
                <a:gd name="connsiteY138" fmla="*/ 640224 h 1087484"/>
                <a:gd name="connsiteX139" fmla="*/ 847157 w 3024845"/>
                <a:gd name="connsiteY139" fmla="*/ 638332 h 1087484"/>
                <a:gd name="connsiteX140" fmla="*/ 847157 w 3024845"/>
                <a:gd name="connsiteY140" fmla="*/ 625091 h 1087484"/>
                <a:gd name="connsiteX141" fmla="*/ 848170 w 3024845"/>
                <a:gd name="connsiteY141" fmla="*/ 625091 h 1087484"/>
                <a:gd name="connsiteX142" fmla="*/ 855264 w 3024845"/>
                <a:gd name="connsiteY142" fmla="*/ 625091 h 1087484"/>
                <a:gd name="connsiteX143" fmla="*/ 855264 w 3024845"/>
                <a:gd name="connsiteY143" fmla="*/ 626713 h 1087484"/>
                <a:gd name="connsiteX144" fmla="*/ 855264 w 3024845"/>
                <a:gd name="connsiteY144" fmla="*/ 638062 h 1087484"/>
                <a:gd name="connsiteX145" fmla="*/ 856024 w 3024845"/>
                <a:gd name="connsiteY145" fmla="*/ 638062 h 1087484"/>
                <a:gd name="connsiteX146" fmla="*/ 861344 w 3024845"/>
                <a:gd name="connsiteY146" fmla="*/ 638062 h 1087484"/>
                <a:gd name="connsiteX147" fmla="*/ 909984 w 3024845"/>
                <a:gd name="connsiteY147" fmla="*/ 633739 h 1087484"/>
                <a:gd name="connsiteX148" fmla="*/ 909984 w 3024845"/>
                <a:gd name="connsiteY148" fmla="*/ 635090 h 1087484"/>
                <a:gd name="connsiteX149" fmla="*/ 909984 w 3024845"/>
                <a:gd name="connsiteY149" fmla="*/ 644547 h 1087484"/>
                <a:gd name="connsiteX150" fmla="*/ 910744 w 3024845"/>
                <a:gd name="connsiteY150" fmla="*/ 644547 h 1087484"/>
                <a:gd name="connsiteX151" fmla="*/ 916065 w 3024845"/>
                <a:gd name="connsiteY151" fmla="*/ 644547 h 1087484"/>
                <a:gd name="connsiteX152" fmla="*/ 916065 w 3024845"/>
                <a:gd name="connsiteY152" fmla="*/ 646709 h 1087484"/>
                <a:gd name="connsiteX153" fmla="*/ 916065 w 3024845"/>
                <a:gd name="connsiteY153" fmla="*/ 661842 h 1087484"/>
                <a:gd name="connsiteX154" fmla="*/ 918091 w 3024845"/>
                <a:gd name="connsiteY154" fmla="*/ 660491 h 1087484"/>
                <a:gd name="connsiteX155" fmla="*/ 932278 w 3024845"/>
                <a:gd name="connsiteY155" fmla="*/ 651033 h 1087484"/>
                <a:gd name="connsiteX156" fmla="*/ 938358 w 3024845"/>
                <a:gd name="connsiteY156" fmla="*/ 609959 h 1087484"/>
                <a:gd name="connsiteX157" fmla="*/ 939118 w 3024845"/>
                <a:gd name="connsiteY157" fmla="*/ 609689 h 1087484"/>
                <a:gd name="connsiteX158" fmla="*/ 944438 w 3024845"/>
                <a:gd name="connsiteY158" fmla="*/ 607797 h 1087484"/>
                <a:gd name="connsiteX159" fmla="*/ 946465 w 3024845"/>
                <a:gd name="connsiteY159" fmla="*/ 538620 h 1087484"/>
                <a:gd name="connsiteX160" fmla="*/ 948492 w 3024845"/>
                <a:gd name="connsiteY160" fmla="*/ 607797 h 1087484"/>
                <a:gd name="connsiteX161" fmla="*/ 949252 w 3024845"/>
                <a:gd name="connsiteY161" fmla="*/ 608067 h 1087484"/>
                <a:gd name="connsiteX162" fmla="*/ 954572 w 3024845"/>
                <a:gd name="connsiteY162" fmla="*/ 609959 h 1087484"/>
                <a:gd name="connsiteX163" fmla="*/ 954572 w 3024845"/>
                <a:gd name="connsiteY163" fmla="*/ 523488 h 1087484"/>
                <a:gd name="connsiteX164" fmla="*/ 958625 w 3024845"/>
                <a:gd name="connsiteY164" fmla="*/ 491061 h 1087484"/>
                <a:gd name="connsiteX165" fmla="*/ 997132 w 3024845"/>
                <a:gd name="connsiteY165" fmla="*/ 491061 h 1087484"/>
                <a:gd name="connsiteX166" fmla="*/ 997132 w 3024845"/>
                <a:gd name="connsiteY166" fmla="*/ 523488 h 1087484"/>
                <a:gd name="connsiteX167" fmla="*/ 997892 w 3024845"/>
                <a:gd name="connsiteY167" fmla="*/ 523488 h 1087484"/>
                <a:gd name="connsiteX168" fmla="*/ 1003212 w 3024845"/>
                <a:gd name="connsiteY168" fmla="*/ 523488 h 1087484"/>
                <a:gd name="connsiteX169" fmla="*/ 1003212 w 3024845"/>
                <a:gd name="connsiteY169" fmla="*/ 441340 h 1087484"/>
                <a:gd name="connsiteX170" fmla="*/ 1004986 w 3024845"/>
                <a:gd name="connsiteY170" fmla="*/ 441340 h 1087484"/>
                <a:gd name="connsiteX171" fmla="*/ 1017399 w 3024845"/>
                <a:gd name="connsiteY171" fmla="*/ 441340 h 1087484"/>
                <a:gd name="connsiteX172" fmla="*/ 1017399 w 3024845"/>
                <a:gd name="connsiteY172" fmla="*/ 439449 h 1087484"/>
                <a:gd name="connsiteX173" fmla="*/ 1017399 w 3024845"/>
                <a:gd name="connsiteY173" fmla="*/ 426208 h 1087484"/>
                <a:gd name="connsiteX174" fmla="*/ 1039693 w 3024845"/>
                <a:gd name="connsiteY174" fmla="*/ 426208 h 1087484"/>
                <a:gd name="connsiteX175" fmla="*/ 1039693 w 3024845"/>
                <a:gd name="connsiteY175" fmla="*/ 425127 h 1087484"/>
                <a:gd name="connsiteX176" fmla="*/ 1039693 w 3024845"/>
                <a:gd name="connsiteY176" fmla="*/ 417561 h 1087484"/>
                <a:gd name="connsiteX177" fmla="*/ 1041466 w 3024845"/>
                <a:gd name="connsiteY177" fmla="*/ 417561 h 1087484"/>
                <a:gd name="connsiteX178" fmla="*/ 1053880 w 3024845"/>
                <a:gd name="connsiteY178" fmla="*/ 417561 h 1087484"/>
                <a:gd name="connsiteX179" fmla="*/ 1053880 w 3024845"/>
                <a:gd name="connsiteY179" fmla="*/ 418642 h 1087484"/>
                <a:gd name="connsiteX180" fmla="*/ 1053880 w 3024845"/>
                <a:gd name="connsiteY180" fmla="*/ 426208 h 1087484"/>
                <a:gd name="connsiteX181" fmla="*/ 1054640 w 3024845"/>
                <a:gd name="connsiteY181" fmla="*/ 426208 h 1087484"/>
                <a:gd name="connsiteX182" fmla="*/ 1059960 w 3024845"/>
                <a:gd name="connsiteY182" fmla="*/ 426208 h 1087484"/>
                <a:gd name="connsiteX183" fmla="*/ 1070093 w 3024845"/>
                <a:gd name="connsiteY183" fmla="*/ 421884 h 1087484"/>
                <a:gd name="connsiteX184" fmla="*/ 1074146 w 3024845"/>
                <a:gd name="connsiteY184" fmla="*/ 425127 h 1087484"/>
                <a:gd name="connsiteX185" fmla="*/ 1074146 w 3024845"/>
                <a:gd name="connsiteY185" fmla="*/ 417561 h 1087484"/>
                <a:gd name="connsiteX186" fmla="*/ 1076426 w 3024845"/>
                <a:gd name="connsiteY186" fmla="*/ 417561 h 1087484"/>
                <a:gd name="connsiteX187" fmla="*/ 1092387 w 3024845"/>
                <a:gd name="connsiteY187" fmla="*/ 417561 h 1087484"/>
                <a:gd name="connsiteX188" fmla="*/ 1092387 w 3024845"/>
                <a:gd name="connsiteY188" fmla="*/ 418642 h 1087484"/>
                <a:gd name="connsiteX189" fmla="*/ 1092387 w 3024845"/>
                <a:gd name="connsiteY189" fmla="*/ 426208 h 1087484"/>
                <a:gd name="connsiteX190" fmla="*/ 1122787 w 3024845"/>
                <a:gd name="connsiteY190" fmla="*/ 426208 h 1087484"/>
                <a:gd name="connsiteX191" fmla="*/ 1122787 w 3024845"/>
                <a:gd name="connsiteY191" fmla="*/ 427829 h 1087484"/>
                <a:gd name="connsiteX192" fmla="*/ 1122787 w 3024845"/>
                <a:gd name="connsiteY192" fmla="*/ 439179 h 1087484"/>
                <a:gd name="connsiteX193" fmla="*/ 1149134 w 3024845"/>
                <a:gd name="connsiteY193" fmla="*/ 439179 h 1087484"/>
                <a:gd name="connsiteX194" fmla="*/ 1149134 w 3024845"/>
                <a:gd name="connsiteY194" fmla="*/ 469443 h 1087484"/>
                <a:gd name="connsiteX195" fmla="*/ 1149894 w 3024845"/>
                <a:gd name="connsiteY195" fmla="*/ 469443 h 1087484"/>
                <a:gd name="connsiteX196" fmla="*/ 1155214 w 3024845"/>
                <a:gd name="connsiteY196" fmla="*/ 469443 h 1087484"/>
                <a:gd name="connsiteX197" fmla="*/ 1155214 w 3024845"/>
                <a:gd name="connsiteY197" fmla="*/ 470524 h 1087484"/>
                <a:gd name="connsiteX198" fmla="*/ 1155214 w 3024845"/>
                <a:gd name="connsiteY198" fmla="*/ 478091 h 1087484"/>
                <a:gd name="connsiteX199" fmla="*/ 1159268 w 3024845"/>
                <a:gd name="connsiteY199" fmla="*/ 508355 h 1087484"/>
                <a:gd name="connsiteX200" fmla="*/ 1160028 w 3024845"/>
                <a:gd name="connsiteY200" fmla="*/ 508355 h 1087484"/>
                <a:gd name="connsiteX201" fmla="*/ 1165348 w 3024845"/>
                <a:gd name="connsiteY201" fmla="*/ 508355 h 1087484"/>
                <a:gd name="connsiteX202" fmla="*/ 1165348 w 3024845"/>
                <a:gd name="connsiteY202" fmla="*/ 509166 h 1087484"/>
                <a:gd name="connsiteX203" fmla="*/ 1165348 w 3024845"/>
                <a:gd name="connsiteY203" fmla="*/ 514841 h 1087484"/>
                <a:gd name="connsiteX204" fmla="*/ 1166361 w 3024845"/>
                <a:gd name="connsiteY204" fmla="*/ 514841 h 1087484"/>
                <a:gd name="connsiteX205" fmla="*/ 1173454 w 3024845"/>
                <a:gd name="connsiteY205" fmla="*/ 514841 h 1087484"/>
                <a:gd name="connsiteX206" fmla="*/ 1173454 w 3024845"/>
                <a:gd name="connsiteY206" fmla="*/ 545106 h 1087484"/>
                <a:gd name="connsiteX207" fmla="*/ 1175481 w 3024845"/>
                <a:gd name="connsiteY207" fmla="*/ 545106 h 1087484"/>
                <a:gd name="connsiteX208" fmla="*/ 1189668 w 3024845"/>
                <a:gd name="connsiteY208" fmla="*/ 545106 h 1087484"/>
                <a:gd name="connsiteX209" fmla="*/ 1189668 w 3024845"/>
                <a:gd name="connsiteY209" fmla="*/ 568885 h 1087484"/>
                <a:gd name="connsiteX210" fmla="*/ 1191695 w 3024845"/>
                <a:gd name="connsiteY210" fmla="*/ 570506 h 1087484"/>
                <a:gd name="connsiteX211" fmla="*/ 1191695 w 3024845"/>
                <a:gd name="connsiteY211" fmla="*/ 581856 h 1087484"/>
                <a:gd name="connsiteX212" fmla="*/ 1192455 w 3024845"/>
                <a:gd name="connsiteY212" fmla="*/ 581856 h 1087484"/>
                <a:gd name="connsiteX213" fmla="*/ 1197775 w 3024845"/>
                <a:gd name="connsiteY213" fmla="*/ 581856 h 1087484"/>
                <a:gd name="connsiteX214" fmla="*/ 1197775 w 3024845"/>
                <a:gd name="connsiteY214" fmla="*/ 605635 h 1087484"/>
                <a:gd name="connsiteX215" fmla="*/ 1199041 w 3024845"/>
                <a:gd name="connsiteY215" fmla="*/ 605635 h 1087484"/>
                <a:gd name="connsiteX216" fmla="*/ 1207908 w 3024845"/>
                <a:gd name="connsiteY216" fmla="*/ 605635 h 1087484"/>
                <a:gd name="connsiteX217" fmla="*/ 1209935 w 3024845"/>
                <a:gd name="connsiteY217" fmla="*/ 609689 h 1087484"/>
                <a:gd name="connsiteX218" fmla="*/ 1209935 w 3024845"/>
                <a:gd name="connsiteY218" fmla="*/ 622930 h 1087484"/>
                <a:gd name="connsiteX219" fmla="*/ 1211455 w 3024845"/>
                <a:gd name="connsiteY219" fmla="*/ 621038 h 1087484"/>
                <a:gd name="connsiteX220" fmla="*/ 1222095 w 3024845"/>
                <a:gd name="connsiteY220" fmla="*/ 607797 h 1087484"/>
                <a:gd name="connsiteX221" fmla="*/ 1250469 w 3024845"/>
                <a:gd name="connsiteY221" fmla="*/ 607797 h 1087484"/>
                <a:gd name="connsiteX222" fmla="*/ 1250469 w 3024845"/>
                <a:gd name="connsiteY222" fmla="*/ 694268 h 1087484"/>
                <a:gd name="connsiteX223" fmla="*/ 1251229 w 3024845"/>
                <a:gd name="connsiteY223" fmla="*/ 694268 h 1087484"/>
                <a:gd name="connsiteX224" fmla="*/ 1256549 w 3024845"/>
                <a:gd name="connsiteY224" fmla="*/ 694268 h 1087484"/>
                <a:gd name="connsiteX225" fmla="*/ 1257309 w 3024845"/>
                <a:gd name="connsiteY225" fmla="*/ 692917 h 1087484"/>
                <a:gd name="connsiteX226" fmla="*/ 1262629 w 3024845"/>
                <a:gd name="connsiteY226" fmla="*/ 683459 h 1087484"/>
                <a:gd name="connsiteX227" fmla="*/ 1262629 w 3024845"/>
                <a:gd name="connsiteY227" fmla="*/ 685351 h 1087484"/>
                <a:gd name="connsiteX228" fmla="*/ 1262629 w 3024845"/>
                <a:gd name="connsiteY228" fmla="*/ 698592 h 1087484"/>
                <a:gd name="connsiteX229" fmla="*/ 1266682 w 3024845"/>
                <a:gd name="connsiteY229" fmla="*/ 653195 h 1087484"/>
                <a:gd name="connsiteX230" fmla="*/ 1267442 w 3024845"/>
                <a:gd name="connsiteY230" fmla="*/ 653195 h 1087484"/>
                <a:gd name="connsiteX231" fmla="*/ 1272762 w 3024845"/>
                <a:gd name="connsiteY231" fmla="*/ 653195 h 1087484"/>
                <a:gd name="connsiteX232" fmla="*/ 1272762 w 3024845"/>
                <a:gd name="connsiteY232" fmla="*/ 588341 h 1087484"/>
                <a:gd name="connsiteX233" fmla="*/ 1273776 w 3024845"/>
                <a:gd name="connsiteY233" fmla="*/ 588341 h 1087484"/>
                <a:gd name="connsiteX234" fmla="*/ 1280869 w 3024845"/>
                <a:gd name="connsiteY234" fmla="*/ 588341 h 1087484"/>
                <a:gd name="connsiteX235" fmla="*/ 1293029 w 3024845"/>
                <a:gd name="connsiteY235" fmla="*/ 545106 h 1087484"/>
                <a:gd name="connsiteX236" fmla="*/ 1294296 w 3024845"/>
                <a:gd name="connsiteY236" fmla="*/ 545106 h 1087484"/>
                <a:gd name="connsiteX237" fmla="*/ 1303163 w 3024845"/>
                <a:gd name="connsiteY237" fmla="*/ 545106 h 1087484"/>
                <a:gd name="connsiteX238" fmla="*/ 1313296 w 3024845"/>
                <a:gd name="connsiteY238" fmla="*/ 588341 h 1087484"/>
                <a:gd name="connsiteX239" fmla="*/ 1314309 w 3024845"/>
                <a:gd name="connsiteY239" fmla="*/ 588341 h 1087484"/>
                <a:gd name="connsiteX240" fmla="*/ 1321403 w 3024845"/>
                <a:gd name="connsiteY240" fmla="*/ 588341 h 1087484"/>
                <a:gd name="connsiteX241" fmla="*/ 1321403 w 3024845"/>
                <a:gd name="connsiteY241" fmla="*/ 627253 h 1087484"/>
                <a:gd name="connsiteX242" fmla="*/ 1323176 w 3024845"/>
                <a:gd name="connsiteY242" fmla="*/ 627253 h 1087484"/>
                <a:gd name="connsiteX243" fmla="*/ 1335590 w 3024845"/>
                <a:gd name="connsiteY243" fmla="*/ 627253 h 1087484"/>
                <a:gd name="connsiteX244" fmla="*/ 1335590 w 3024845"/>
                <a:gd name="connsiteY244" fmla="*/ 629415 h 1087484"/>
                <a:gd name="connsiteX245" fmla="*/ 1335590 w 3024845"/>
                <a:gd name="connsiteY245" fmla="*/ 644547 h 1087484"/>
                <a:gd name="connsiteX246" fmla="*/ 1339643 w 3024845"/>
                <a:gd name="connsiteY246" fmla="*/ 642386 h 1087484"/>
                <a:gd name="connsiteX247" fmla="*/ 1339643 w 3024845"/>
                <a:gd name="connsiteY247" fmla="*/ 627253 h 1087484"/>
                <a:gd name="connsiteX248" fmla="*/ 1341163 w 3024845"/>
                <a:gd name="connsiteY248" fmla="*/ 627253 h 1087484"/>
                <a:gd name="connsiteX249" fmla="*/ 1351803 w 3024845"/>
                <a:gd name="connsiteY249" fmla="*/ 627253 h 1087484"/>
                <a:gd name="connsiteX250" fmla="*/ 1351803 w 3024845"/>
                <a:gd name="connsiteY250" fmla="*/ 628874 h 1087484"/>
                <a:gd name="connsiteX251" fmla="*/ 1351803 w 3024845"/>
                <a:gd name="connsiteY251" fmla="*/ 640224 h 1087484"/>
                <a:gd name="connsiteX252" fmla="*/ 1382204 w 3024845"/>
                <a:gd name="connsiteY252" fmla="*/ 640224 h 1087484"/>
                <a:gd name="connsiteX253" fmla="*/ 1382204 w 3024845"/>
                <a:gd name="connsiteY253" fmla="*/ 603474 h 1087484"/>
                <a:gd name="connsiteX254" fmla="*/ 1383470 w 3024845"/>
                <a:gd name="connsiteY254" fmla="*/ 603474 h 1087484"/>
                <a:gd name="connsiteX255" fmla="*/ 1392337 w 3024845"/>
                <a:gd name="connsiteY255" fmla="*/ 603474 h 1087484"/>
                <a:gd name="connsiteX256" fmla="*/ 1392337 w 3024845"/>
                <a:gd name="connsiteY256" fmla="*/ 625091 h 1087484"/>
                <a:gd name="connsiteX257" fmla="*/ 1394364 w 3024845"/>
                <a:gd name="connsiteY257" fmla="*/ 592665 h 1087484"/>
                <a:gd name="connsiteX258" fmla="*/ 1416657 w 3024845"/>
                <a:gd name="connsiteY258" fmla="*/ 592665 h 1087484"/>
                <a:gd name="connsiteX259" fmla="*/ 1416657 w 3024845"/>
                <a:gd name="connsiteY259" fmla="*/ 591043 h 1087484"/>
                <a:gd name="connsiteX260" fmla="*/ 1416657 w 3024845"/>
                <a:gd name="connsiteY260" fmla="*/ 579694 h 1087484"/>
                <a:gd name="connsiteX261" fmla="*/ 1417417 w 3024845"/>
                <a:gd name="connsiteY261" fmla="*/ 579694 h 1087484"/>
                <a:gd name="connsiteX262" fmla="*/ 1422737 w 3024845"/>
                <a:gd name="connsiteY262" fmla="*/ 579694 h 1087484"/>
                <a:gd name="connsiteX263" fmla="*/ 1422737 w 3024845"/>
                <a:gd name="connsiteY263" fmla="*/ 577803 h 1087484"/>
                <a:gd name="connsiteX264" fmla="*/ 1422737 w 3024845"/>
                <a:gd name="connsiteY264" fmla="*/ 564562 h 1087484"/>
                <a:gd name="connsiteX265" fmla="*/ 1426791 w 3024845"/>
                <a:gd name="connsiteY265" fmla="*/ 571047 h 1087484"/>
                <a:gd name="connsiteX266" fmla="*/ 1429071 w 3024845"/>
                <a:gd name="connsiteY266" fmla="*/ 571047 h 1087484"/>
                <a:gd name="connsiteX267" fmla="*/ 1445031 w 3024845"/>
                <a:gd name="connsiteY267" fmla="*/ 571047 h 1087484"/>
                <a:gd name="connsiteX268" fmla="*/ 1445031 w 3024845"/>
                <a:gd name="connsiteY268" fmla="*/ 570236 h 1087484"/>
                <a:gd name="connsiteX269" fmla="*/ 1445031 w 3024845"/>
                <a:gd name="connsiteY269" fmla="*/ 564562 h 1087484"/>
                <a:gd name="connsiteX270" fmla="*/ 1445791 w 3024845"/>
                <a:gd name="connsiteY270" fmla="*/ 564562 h 1087484"/>
                <a:gd name="connsiteX271" fmla="*/ 1451111 w 3024845"/>
                <a:gd name="connsiteY271" fmla="*/ 564562 h 1087484"/>
                <a:gd name="connsiteX272" fmla="*/ 1451111 w 3024845"/>
                <a:gd name="connsiteY272" fmla="*/ 565913 h 1087484"/>
                <a:gd name="connsiteX273" fmla="*/ 1451111 w 3024845"/>
                <a:gd name="connsiteY273" fmla="*/ 575371 h 1087484"/>
                <a:gd name="connsiteX274" fmla="*/ 1489618 w 3024845"/>
                <a:gd name="connsiteY274" fmla="*/ 575371 h 1087484"/>
                <a:gd name="connsiteX275" fmla="*/ 1489618 w 3024845"/>
                <a:gd name="connsiteY275" fmla="*/ 713724 h 1087484"/>
                <a:gd name="connsiteX276" fmla="*/ 1491138 w 3024845"/>
                <a:gd name="connsiteY276" fmla="*/ 713724 h 1087484"/>
                <a:gd name="connsiteX277" fmla="*/ 1501778 w 3024845"/>
                <a:gd name="connsiteY277" fmla="*/ 713724 h 1087484"/>
                <a:gd name="connsiteX278" fmla="*/ 1501778 w 3024845"/>
                <a:gd name="connsiteY278" fmla="*/ 700754 h 1087484"/>
                <a:gd name="connsiteX279" fmla="*/ 1505832 w 3024845"/>
                <a:gd name="connsiteY279" fmla="*/ 700754 h 1087484"/>
                <a:gd name="connsiteX280" fmla="*/ 1505832 w 3024845"/>
                <a:gd name="connsiteY280" fmla="*/ 713724 h 1087484"/>
                <a:gd name="connsiteX281" fmla="*/ 1536232 w 3024845"/>
                <a:gd name="connsiteY281" fmla="*/ 713724 h 1087484"/>
                <a:gd name="connsiteX282" fmla="*/ 1536232 w 3024845"/>
                <a:gd name="connsiteY282" fmla="*/ 683459 h 1087484"/>
                <a:gd name="connsiteX283" fmla="*/ 1548392 w 3024845"/>
                <a:gd name="connsiteY283" fmla="*/ 683459 h 1087484"/>
                <a:gd name="connsiteX284" fmla="*/ 1560552 w 3024845"/>
                <a:gd name="connsiteY284" fmla="*/ 681298 h 1087484"/>
                <a:gd name="connsiteX285" fmla="*/ 1564606 w 3024845"/>
                <a:gd name="connsiteY285" fmla="*/ 683459 h 1087484"/>
                <a:gd name="connsiteX286" fmla="*/ 1574739 w 3024845"/>
                <a:gd name="connsiteY286" fmla="*/ 683459 h 1087484"/>
                <a:gd name="connsiteX287" fmla="*/ 1574739 w 3024845"/>
                <a:gd name="connsiteY287" fmla="*/ 713724 h 1087484"/>
                <a:gd name="connsiteX288" fmla="*/ 1582846 w 3024845"/>
                <a:gd name="connsiteY288" fmla="*/ 713724 h 1087484"/>
                <a:gd name="connsiteX289" fmla="*/ 1582846 w 3024845"/>
                <a:gd name="connsiteY289" fmla="*/ 731019 h 1087484"/>
                <a:gd name="connsiteX290" fmla="*/ 1592182 w 3024845"/>
                <a:gd name="connsiteY290" fmla="*/ 731924 h 1087484"/>
                <a:gd name="connsiteX291" fmla="*/ 1605140 w 3024845"/>
                <a:gd name="connsiteY291" fmla="*/ 731924 h 1087484"/>
                <a:gd name="connsiteX292" fmla="*/ 1605140 w 3024845"/>
                <a:gd name="connsiteY292" fmla="*/ 715886 h 1087484"/>
                <a:gd name="connsiteX293" fmla="*/ 1673096 w 3024845"/>
                <a:gd name="connsiteY293" fmla="*/ 715886 h 1087484"/>
                <a:gd name="connsiteX294" fmla="*/ 1673096 w 3024845"/>
                <a:gd name="connsiteY294" fmla="*/ 630633 h 1087484"/>
                <a:gd name="connsiteX295" fmla="*/ 1745104 w 3024845"/>
                <a:gd name="connsiteY295" fmla="*/ 630633 h 1087484"/>
                <a:gd name="connsiteX296" fmla="*/ 1745104 w 3024845"/>
                <a:gd name="connsiteY296" fmla="*/ 709401 h 1087484"/>
                <a:gd name="connsiteX297" fmla="*/ 1747008 w 3024845"/>
                <a:gd name="connsiteY297" fmla="*/ 709401 h 1087484"/>
                <a:gd name="connsiteX298" fmla="*/ 1748250 w 3024845"/>
                <a:gd name="connsiteY298" fmla="*/ 731924 h 1087484"/>
                <a:gd name="connsiteX299" fmla="*/ 1757926 w 3024845"/>
                <a:gd name="connsiteY299" fmla="*/ 731924 h 1087484"/>
                <a:gd name="connsiteX300" fmla="*/ 1759168 w 3024845"/>
                <a:gd name="connsiteY300" fmla="*/ 709401 h 1087484"/>
                <a:gd name="connsiteX301" fmla="*/ 1765248 w 3024845"/>
                <a:gd name="connsiteY301" fmla="*/ 709401 h 1087484"/>
                <a:gd name="connsiteX302" fmla="*/ 1766490 w 3024845"/>
                <a:gd name="connsiteY302" fmla="*/ 731924 h 1087484"/>
                <a:gd name="connsiteX303" fmla="*/ 1817112 w 3024845"/>
                <a:gd name="connsiteY303" fmla="*/ 731924 h 1087484"/>
                <a:gd name="connsiteX304" fmla="*/ 1817112 w 3024845"/>
                <a:gd name="connsiteY304" fmla="*/ 568896 h 1087484"/>
                <a:gd name="connsiteX305" fmla="*/ 2014439 w 3024845"/>
                <a:gd name="connsiteY305" fmla="*/ 568896 h 1087484"/>
                <a:gd name="connsiteX306" fmla="*/ 2014439 w 3024845"/>
                <a:gd name="connsiteY306" fmla="*/ 731924 h 1087484"/>
                <a:gd name="connsiteX307" fmla="*/ 2033136 w 3024845"/>
                <a:gd name="connsiteY307" fmla="*/ 731924 h 1087484"/>
                <a:gd name="connsiteX308" fmla="*/ 2033136 w 3024845"/>
                <a:gd name="connsiteY308" fmla="*/ 649231 h 1087484"/>
                <a:gd name="connsiteX309" fmla="*/ 2128256 w 3024845"/>
                <a:gd name="connsiteY309" fmla="*/ 649231 h 1087484"/>
                <a:gd name="connsiteX310" fmla="*/ 2146266 w 3024845"/>
                <a:gd name="connsiteY310" fmla="*/ 160309 h 1087484"/>
                <a:gd name="connsiteX311" fmla="*/ 2150320 w 3024845"/>
                <a:gd name="connsiteY311" fmla="*/ 88970 h 1087484"/>
                <a:gd name="connsiteX312" fmla="*/ 2152346 w 3024845"/>
                <a:gd name="connsiteY312" fmla="*/ 28441 h 1087484"/>
                <a:gd name="connsiteX313" fmla="*/ 2180720 w 3024845"/>
                <a:gd name="connsiteY313" fmla="*/ 584018 h 1087484"/>
                <a:gd name="connsiteX314" fmla="*/ 2245574 w 3024845"/>
                <a:gd name="connsiteY314" fmla="*/ 584018 h 1087484"/>
                <a:gd name="connsiteX315" fmla="*/ 2245574 w 3024845"/>
                <a:gd name="connsiteY315" fmla="*/ 659680 h 1087484"/>
                <a:gd name="connsiteX316" fmla="*/ 2253681 w 3024845"/>
                <a:gd name="connsiteY316" fmla="*/ 659680 h 1087484"/>
                <a:gd name="connsiteX317" fmla="*/ 2255708 w 3024845"/>
                <a:gd name="connsiteY317" fmla="*/ 653195 h 1087484"/>
                <a:gd name="connsiteX318" fmla="*/ 2261788 w 3024845"/>
                <a:gd name="connsiteY318" fmla="*/ 653195 h 1087484"/>
                <a:gd name="connsiteX319" fmla="*/ 2263815 w 3024845"/>
                <a:gd name="connsiteY319" fmla="*/ 661842 h 1087484"/>
                <a:gd name="connsiteX320" fmla="*/ 2275975 w 3024845"/>
                <a:gd name="connsiteY320" fmla="*/ 661842 h 1087484"/>
                <a:gd name="connsiteX321" fmla="*/ 2275975 w 3024845"/>
                <a:gd name="connsiteY321" fmla="*/ 655356 h 1087484"/>
                <a:gd name="connsiteX322" fmla="*/ 2298268 w 3024845"/>
                <a:gd name="connsiteY322" fmla="*/ 655356 h 1087484"/>
                <a:gd name="connsiteX323" fmla="*/ 2298268 w 3024845"/>
                <a:gd name="connsiteY323" fmla="*/ 661842 h 1087484"/>
                <a:gd name="connsiteX324" fmla="*/ 2318535 w 3024845"/>
                <a:gd name="connsiteY324" fmla="*/ 661842 h 1087484"/>
                <a:gd name="connsiteX325" fmla="*/ 2318535 w 3024845"/>
                <a:gd name="connsiteY325" fmla="*/ 707239 h 1087484"/>
                <a:gd name="connsiteX326" fmla="*/ 2332722 w 3024845"/>
                <a:gd name="connsiteY326" fmla="*/ 707239 h 1087484"/>
                <a:gd name="connsiteX327" fmla="*/ 2332722 w 3024845"/>
                <a:gd name="connsiteY327" fmla="*/ 694268 h 1087484"/>
                <a:gd name="connsiteX328" fmla="*/ 2348936 w 3024845"/>
                <a:gd name="connsiteY328" fmla="*/ 694268 h 1087484"/>
                <a:gd name="connsiteX329" fmla="*/ 2348936 w 3024845"/>
                <a:gd name="connsiteY329" fmla="*/ 514841 h 1087484"/>
                <a:gd name="connsiteX330" fmla="*/ 2355016 w 3024845"/>
                <a:gd name="connsiteY330" fmla="*/ 508355 h 1087484"/>
                <a:gd name="connsiteX331" fmla="*/ 2427977 w 3024845"/>
                <a:gd name="connsiteY331" fmla="*/ 508355 h 1087484"/>
                <a:gd name="connsiteX332" fmla="*/ 2427977 w 3024845"/>
                <a:gd name="connsiteY332" fmla="*/ 517003 h 1087484"/>
                <a:gd name="connsiteX333" fmla="*/ 2438110 w 3024845"/>
                <a:gd name="connsiteY333" fmla="*/ 517003 h 1087484"/>
                <a:gd name="connsiteX334" fmla="*/ 2438110 w 3024845"/>
                <a:gd name="connsiteY334" fmla="*/ 631577 h 1087484"/>
                <a:gd name="connsiteX335" fmla="*/ 2460404 w 3024845"/>
                <a:gd name="connsiteY335" fmla="*/ 631577 h 1087484"/>
                <a:gd name="connsiteX336" fmla="*/ 2460404 w 3024845"/>
                <a:gd name="connsiteY336" fmla="*/ 564562 h 1087484"/>
                <a:gd name="connsiteX337" fmla="*/ 2486751 w 3024845"/>
                <a:gd name="connsiteY337" fmla="*/ 564562 h 1087484"/>
                <a:gd name="connsiteX338" fmla="*/ 2490804 w 3024845"/>
                <a:gd name="connsiteY338" fmla="*/ 560238 h 1087484"/>
                <a:gd name="connsiteX339" fmla="*/ 2498911 w 3024845"/>
                <a:gd name="connsiteY339" fmla="*/ 560238 h 1087484"/>
                <a:gd name="connsiteX340" fmla="*/ 2502964 w 3024845"/>
                <a:gd name="connsiteY340" fmla="*/ 564562 h 1087484"/>
                <a:gd name="connsiteX341" fmla="*/ 2525258 w 3024845"/>
                <a:gd name="connsiteY341" fmla="*/ 564562 h 1087484"/>
                <a:gd name="connsiteX342" fmla="*/ 2525258 w 3024845"/>
                <a:gd name="connsiteY342" fmla="*/ 447826 h 1087484"/>
                <a:gd name="connsiteX343" fmla="*/ 2582005 w 3024845"/>
                <a:gd name="connsiteY343" fmla="*/ 437017 h 1087484"/>
                <a:gd name="connsiteX344" fmla="*/ 2582005 w 3024845"/>
                <a:gd name="connsiteY344" fmla="*/ 438098 h 1087484"/>
                <a:gd name="connsiteX345" fmla="*/ 2582005 w 3024845"/>
                <a:gd name="connsiteY345" fmla="*/ 445664 h 1087484"/>
                <a:gd name="connsiteX346" fmla="*/ 2608352 w 3024845"/>
                <a:gd name="connsiteY346" fmla="*/ 445664 h 1087484"/>
                <a:gd name="connsiteX347" fmla="*/ 2608352 w 3024845"/>
                <a:gd name="connsiteY347" fmla="*/ 700754 h 1087484"/>
                <a:gd name="connsiteX348" fmla="*/ 2630646 w 3024845"/>
                <a:gd name="connsiteY348" fmla="*/ 700754 h 1087484"/>
                <a:gd name="connsiteX349" fmla="*/ 2630646 w 3024845"/>
                <a:gd name="connsiteY349" fmla="*/ 696430 h 1087484"/>
                <a:gd name="connsiteX350" fmla="*/ 2642806 w 3024845"/>
                <a:gd name="connsiteY350" fmla="*/ 696430 h 1087484"/>
                <a:gd name="connsiteX351" fmla="*/ 2642806 w 3024845"/>
                <a:gd name="connsiteY351" fmla="*/ 700754 h 1087484"/>
                <a:gd name="connsiteX352" fmla="*/ 2667126 w 3024845"/>
                <a:gd name="connsiteY352" fmla="*/ 700754 h 1087484"/>
                <a:gd name="connsiteX353" fmla="*/ 2667126 w 3024845"/>
                <a:gd name="connsiteY353" fmla="*/ 687783 h 1087484"/>
                <a:gd name="connsiteX354" fmla="*/ 2695500 w 3024845"/>
                <a:gd name="connsiteY354" fmla="*/ 687783 h 1087484"/>
                <a:gd name="connsiteX355" fmla="*/ 2707660 w 3024845"/>
                <a:gd name="connsiteY355" fmla="*/ 683459 h 1087484"/>
                <a:gd name="connsiteX356" fmla="*/ 2727927 w 3024845"/>
                <a:gd name="connsiteY356" fmla="*/ 687783 h 1087484"/>
                <a:gd name="connsiteX357" fmla="*/ 2727927 w 3024845"/>
                <a:gd name="connsiteY357" fmla="*/ 670489 h 1087484"/>
                <a:gd name="connsiteX358" fmla="*/ 2736034 w 3024845"/>
                <a:gd name="connsiteY358" fmla="*/ 670489 h 1087484"/>
                <a:gd name="connsiteX359" fmla="*/ 2736034 w 3024845"/>
                <a:gd name="connsiteY359" fmla="*/ 657518 h 1087484"/>
                <a:gd name="connsiteX360" fmla="*/ 2792781 w 3024845"/>
                <a:gd name="connsiteY360" fmla="*/ 657518 h 1087484"/>
                <a:gd name="connsiteX361" fmla="*/ 2792781 w 3024845"/>
                <a:gd name="connsiteY361" fmla="*/ 627253 h 1087484"/>
                <a:gd name="connsiteX362" fmla="*/ 2811021 w 3024845"/>
                <a:gd name="connsiteY362" fmla="*/ 627253 h 1087484"/>
                <a:gd name="connsiteX363" fmla="*/ 2811021 w 3024845"/>
                <a:gd name="connsiteY363" fmla="*/ 620768 h 1087484"/>
                <a:gd name="connsiteX364" fmla="*/ 2823181 w 3024845"/>
                <a:gd name="connsiteY364" fmla="*/ 620768 h 1087484"/>
                <a:gd name="connsiteX365" fmla="*/ 2823181 w 3024845"/>
                <a:gd name="connsiteY365" fmla="*/ 627253 h 1087484"/>
                <a:gd name="connsiteX366" fmla="*/ 2839395 w 3024845"/>
                <a:gd name="connsiteY366" fmla="*/ 627253 h 1087484"/>
                <a:gd name="connsiteX367" fmla="*/ 2839395 w 3024845"/>
                <a:gd name="connsiteY367" fmla="*/ 676974 h 1087484"/>
                <a:gd name="connsiteX368" fmla="*/ 2871822 w 3024845"/>
                <a:gd name="connsiteY368" fmla="*/ 676974 h 1087484"/>
                <a:gd name="connsiteX369" fmla="*/ 2871822 w 3024845"/>
                <a:gd name="connsiteY369" fmla="*/ 651033 h 1087484"/>
                <a:gd name="connsiteX370" fmla="*/ 2910329 w 3024845"/>
                <a:gd name="connsiteY370" fmla="*/ 651033 h 1087484"/>
                <a:gd name="connsiteX371" fmla="*/ 2910329 w 3024845"/>
                <a:gd name="connsiteY371" fmla="*/ 620768 h 1087484"/>
                <a:gd name="connsiteX372" fmla="*/ 2958970 w 3024845"/>
                <a:gd name="connsiteY372" fmla="*/ 620768 h 1087484"/>
                <a:gd name="connsiteX373" fmla="*/ 2958970 w 3024845"/>
                <a:gd name="connsiteY373" fmla="*/ 731924 h 1087484"/>
                <a:gd name="connsiteX374" fmla="*/ 2958970 w 3024845"/>
                <a:gd name="connsiteY374" fmla="*/ 745703 h 1087484"/>
                <a:gd name="connsiteX375" fmla="*/ 3024845 w 3024845"/>
                <a:gd name="connsiteY375" fmla="*/ 745703 h 1087484"/>
                <a:gd name="connsiteX376" fmla="*/ 3024845 w 3024845"/>
                <a:gd name="connsiteY376" fmla="*/ 1087484 h 1087484"/>
                <a:gd name="connsiteX377" fmla="*/ 2054 w 3024845"/>
                <a:gd name="connsiteY377" fmla="*/ 1085151 h 1087484"/>
                <a:gd name="connsiteX378" fmla="*/ 0 w 3024845"/>
                <a:gd name="connsiteY378" fmla="*/ 651033 h 1087484"/>
                <a:gd name="connsiteX379" fmla="*/ 20267 w 3024845"/>
                <a:gd name="connsiteY379" fmla="*/ 651033 h 1087484"/>
                <a:gd name="connsiteX380" fmla="*/ 20774 w 3024845"/>
                <a:gd name="connsiteY380" fmla="*/ 649952 h 1087484"/>
                <a:gd name="connsiteX381" fmla="*/ 24320 w 3024845"/>
                <a:gd name="connsiteY381" fmla="*/ 642386 h 1087484"/>
                <a:gd name="connsiteX382" fmla="*/ 26094 w 3024845"/>
                <a:gd name="connsiteY382" fmla="*/ 642656 h 1087484"/>
                <a:gd name="connsiteX383" fmla="*/ 38507 w 3024845"/>
                <a:gd name="connsiteY383" fmla="*/ 644547 h 1087484"/>
                <a:gd name="connsiteX384" fmla="*/ 39014 w 3024845"/>
                <a:gd name="connsiteY384" fmla="*/ 645899 h 1087484"/>
                <a:gd name="connsiteX385" fmla="*/ 42560 w 3024845"/>
                <a:gd name="connsiteY385" fmla="*/ 655356 h 1087484"/>
                <a:gd name="connsiteX386" fmla="*/ 68907 w 3024845"/>
                <a:gd name="connsiteY386" fmla="*/ 657518 h 1087484"/>
                <a:gd name="connsiteX387" fmla="*/ 68907 w 3024845"/>
                <a:gd name="connsiteY387" fmla="*/ 534297 h 1087484"/>
                <a:gd name="connsiteX388" fmla="*/ 70934 w 3024845"/>
                <a:gd name="connsiteY388" fmla="*/ 534297 h 1087484"/>
                <a:gd name="connsiteX389" fmla="*/ 85121 w 3024845"/>
                <a:gd name="connsiteY389" fmla="*/ 534297 h 1087484"/>
                <a:gd name="connsiteX390" fmla="*/ 85121 w 3024845"/>
                <a:gd name="connsiteY390" fmla="*/ 398105 h 1087484"/>
                <a:gd name="connsiteX391" fmla="*/ 86894 w 3024845"/>
                <a:gd name="connsiteY391" fmla="*/ 398105 h 1087484"/>
                <a:gd name="connsiteX392" fmla="*/ 99308 w 3024845"/>
                <a:gd name="connsiteY392" fmla="*/ 398105 h 1087484"/>
                <a:gd name="connsiteX393" fmla="*/ 99308 w 3024845"/>
                <a:gd name="connsiteY393" fmla="*/ 283531 h 1087484"/>
                <a:gd name="connsiteX394" fmla="*/ 103361 w 3024845"/>
                <a:gd name="connsiteY394" fmla="*/ 255427 h 1087484"/>
                <a:gd name="connsiteX395" fmla="*/ 105388 w 3024845"/>
                <a:gd name="connsiteY395" fmla="*/ 255427 h 1087484"/>
                <a:gd name="connsiteX396" fmla="*/ 119575 w 3024845"/>
                <a:gd name="connsiteY396" fmla="*/ 255427 h 1087484"/>
                <a:gd name="connsiteX0" fmla="*/ 119575 w 3024845"/>
                <a:gd name="connsiteY0" fmla="*/ 200101 h 1032158"/>
                <a:gd name="connsiteX1" fmla="*/ 200642 w 3024845"/>
                <a:gd name="connsiteY1" fmla="*/ 197940 h 1032158"/>
                <a:gd name="connsiteX2" fmla="*/ 202669 w 3024845"/>
                <a:gd name="connsiteY2" fmla="*/ 197940 h 1032158"/>
                <a:gd name="connsiteX3" fmla="*/ 216856 w 3024845"/>
                <a:gd name="connsiteY3" fmla="*/ 197940 h 1032158"/>
                <a:gd name="connsiteX4" fmla="*/ 216856 w 3024845"/>
                <a:gd name="connsiteY4" fmla="*/ 221719 h 1032158"/>
                <a:gd name="connsiteX5" fmla="*/ 217363 w 3024845"/>
                <a:gd name="connsiteY5" fmla="*/ 222530 h 1032158"/>
                <a:gd name="connsiteX6" fmla="*/ 220909 w 3024845"/>
                <a:gd name="connsiteY6" fmla="*/ 228205 h 1032158"/>
                <a:gd name="connsiteX7" fmla="*/ 220909 w 3024845"/>
                <a:gd name="connsiteY7" fmla="*/ 342779 h 1032158"/>
                <a:gd name="connsiteX8" fmla="*/ 223189 w 3024845"/>
                <a:gd name="connsiteY8" fmla="*/ 342779 h 1032158"/>
                <a:gd name="connsiteX9" fmla="*/ 239150 w 3024845"/>
                <a:gd name="connsiteY9" fmla="*/ 342779 h 1032158"/>
                <a:gd name="connsiteX10" fmla="*/ 239150 w 3024845"/>
                <a:gd name="connsiteY10" fmla="*/ 483294 h 1032158"/>
                <a:gd name="connsiteX11" fmla="*/ 240670 w 3024845"/>
                <a:gd name="connsiteY11" fmla="*/ 483024 h 1032158"/>
                <a:gd name="connsiteX12" fmla="*/ 251310 w 3024845"/>
                <a:gd name="connsiteY12" fmla="*/ 481133 h 1032158"/>
                <a:gd name="connsiteX13" fmla="*/ 249283 w 3024845"/>
                <a:gd name="connsiteY13" fmla="*/ 569765 h 1032158"/>
                <a:gd name="connsiteX14" fmla="*/ 250803 w 3024845"/>
                <a:gd name="connsiteY14" fmla="*/ 570036 h 1032158"/>
                <a:gd name="connsiteX15" fmla="*/ 261443 w 3024845"/>
                <a:gd name="connsiteY15" fmla="*/ 571927 h 1032158"/>
                <a:gd name="connsiteX16" fmla="*/ 261696 w 3024845"/>
                <a:gd name="connsiteY16" fmla="*/ 572738 h 1032158"/>
                <a:gd name="connsiteX17" fmla="*/ 263470 w 3024845"/>
                <a:gd name="connsiteY17" fmla="*/ 578413 h 1032158"/>
                <a:gd name="connsiteX18" fmla="*/ 264230 w 3024845"/>
                <a:gd name="connsiteY18" fmla="*/ 575981 h 1032158"/>
                <a:gd name="connsiteX19" fmla="*/ 269550 w 3024845"/>
                <a:gd name="connsiteY19" fmla="*/ 558957 h 1032158"/>
                <a:gd name="connsiteX20" fmla="*/ 271323 w 3024845"/>
                <a:gd name="connsiteY20" fmla="*/ 558957 h 1032158"/>
                <a:gd name="connsiteX21" fmla="*/ 283737 w 3024845"/>
                <a:gd name="connsiteY21" fmla="*/ 558957 h 1032158"/>
                <a:gd name="connsiteX22" fmla="*/ 283737 w 3024845"/>
                <a:gd name="connsiteY22" fmla="*/ 591383 h 1032158"/>
                <a:gd name="connsiteX23" fmla="*/ 284750 w 3024845"/>
                <a:gd name="connsiteY23" fmla="*/ 591924 h 1032158"/>
                <a:gd name="connsiteX24" fmla="*/ 291844 w 3024845"/>
                <a:gd name="connsiteY24" fmla="*/ 595707 h 1032158"/>
                <a:gd name="connsiteX25" fmla="*/ 291844 w 3024845"/>
                <a:gd name="connsiteY25" fmla="*/ 597058 h 1032158"/>
                <a:gd name="connsiteX26" fmla="*/ 291844 w 3024845"/>
                <a:gd name="connsiteY26" fmla="*/ 606516 h 1032158"/>
                <a:gd name="connsiteX27" fmla="*/ 336431 w 3024845"/>
                <a:gd name="connsiteY27" fmla="*/ 606516 h 1032158"/>
                <a:gd name="connsiteX28" fmla="*/ 336431 w 3024845"/>
                <a:gd name="connsiteY28" fmla="*/ 607597 h 1032158"/>
                <a:gd name="connsiteX29" fmla="*/ 336431 w 3024845"/>
                <a:gd name="connsiteY29" fmla="*/ 615163 h 1032158"/>
                <a:gd name="connsiteX30" fmla="*/ 338457 w 3024845"/>
                <a:gd name="connsiteY30" fmla="*/ 615163 h 1032158"/>
                <a:gd name="connsiteX31" fmla="*/ 352644 w 3024845"/>
                <a:gd name="connsiteY31" fmla="*/ 615163 h 1032158"/>
                <a:gd name="connsiteX32" fmla="*/ 352644 w 3024845"/>
                <a:gd name="connsiteY32" fmla="*/ 584898 h 1032158"/>
                <a:gd name="connsiteX33" fmla="*/ 397231 w 3024845"/>
                <a:gd name="connsiteY33" fmla="*/ 584898 h 1032158"/>
                <a:gd name="connsiteX34" fmla="*/ 397231 w 3024845"/>
                <a:gd name="connsiteY34" fmla="*/ 583547 h 1032158"/>
                <a:gd name="connsiteX35" fmla="*/ 397231 w 3024845"/>
                <a:gd name="connsiteY35" fmla="*/ 574089 h 1032158"/>
                <a:gd name="connsiteX36" fmla="*/ 398245 w 3024845"/>
                <a:gd name="connsiteY36" fmla="*/ 574089 h 1032158"/>
                <a:gd name="connsiteX37" fmla="*/ 405338 w 3024845"/>
                <a:gd name="connsiteY37" fmla="*/ 574089 h 1032158"/>
                <a:gd name="connsiteX38" fmla="*/ 405338 w 3024845"/>
                <a:gd name="connsiteY38" fmla="*/ 572198 h 1032158"/>
                <a:gd name="connsiteX39" fmla="*/ 405338 w 3024845"/>
                <a:gd name="connsiteY39" fmla="*/ 558957 h 1032158"/>
                <a:gd name="connsiteX40" fmla="*/ 406098 w 3024845"/>
                <a:gd name="connsiteY40" fmla="*/ 558957 h 1032158"/>
                <a:gd name="connsiteX41" fmla="*/ 411418 w 3024845"/>
                <a:gd name="connsiteY41" fmla="*/ 558957 h 1032158"/>
                <a:gd name="connsiteX42" fmla="*/ 411418 w 3024845"/>
                <a:gd name="connsiteY42" fmla="*/ 557876 h 1032158"/>
                <a:gd name="connsiteX43" fmla="*/ 411418 w 3024845"/>
                <a:gd name="connsiteY43" fmla="*/ 550309 h 1032158"/>
                <a:gd name="connsiteX44" fmla="*/ 413445 w 3024845"/>
                <a:gd name="connsiteY44" fmla="*/ 550309 h 1032158"/>
                <a:gd name="connsiteX45" fmla="*/ 427632 w 3024845"/>
                <a:gd name="connsiteY45" fmla="*/ 550309 h 1032158"/>
                <a:gd name="connsiteX46" fmla="*/ 427632 w 3024845"/>
                <a:gd name="connsiteY46" fmla="*/ 551390 h 1032158"/>
                <a:gd name="connsiteX47" fmla="*/ 427632 w 3024845"/>
                <a:gd name="connsiteY47" fmla="*/ 558957 h 1032158"/>
                <a:gd name="connsiteX48" fmla="*/ 449925 w 3024845"/>
                <a:gd name="connsiteY48" fmla="*/ 558957 h 1032158"/>
                <a:gd name="connsiteX49" fmla="*/ 449925 w 3024845"/>
                <a:gd name="connsiteY49" fmla="*/ 557065 h 1032158"/>
                <a:gd name="connsiteX50" fmla="*/ 449925 w 3024845"/>
                <a:gd name="connsiteY50" fmla="*/ 543824 h 1032158"/>
                <a:gd name="connsiteX51" fmla="*/ 451699 w 3024845"/>
                <a:gd name="connsiteY51" fmla="*/ 543824 h 1032158"/>
                <a:gd name="connsiteX52" fmla="*/ 464112 w 3024845"/>
                <a:gd name="connsiteY52" fmla="*/ 543824 h 1032158"/>
                <a:gd name="connsiteX53" fmla="*/ 464112 w 3024845"/>
                <a:gd name="connsiteY53" fmla="*/ 567604 h 1032158"/>
                <a:gd name="connsiteX54" fmla="*/ 465126 w 3024845"/>
                <a:gd name="connsiteY54" fmla="*/ 567604 h 1032158"/>
                <a:gd name="connsiteX55" fmla="*/ 472219 w 3024845"/>
                <a:gd name="connsiteY55" fmla="*/ 567604 h 1032158"/>
                <a:gd name="connsiteX56" fmla="*/ 472219 w 3024845"/>
                <a:gd name="connsiteY56" fmla="*/ 566523 h 1032158"/>
                <a:gd name="connsiteX57" fmla="*/ 472219 w 3024845"/>
                <a:gd name="connsiteY57" fmla="*/ 558957 h 1032158"/>
                <a:gd name="connsiteX58" fmla="*/ 473992 w 3024845"/>
                <a:gd name="connsiteY58" fmla="*/ 558957 h 1032158"/>
                <a:gd name="connsiteX59" fmla="*/ 486406 w 3024845"/>
                <a:gd name="connsiteY59" fmla="*/ 558957 h 1032158"/>
                <a:gd name="connsiteX60" fmla="*/ 486406 w 3024845"/>
                <a:gd name="connsiteY60" fmla="*/ 584898 h 1032158"/>
                <a:gd name="connsiteX61" fmla="*/ 488433 w 3024845"/>
                <a:gd name="connsiteY61" fmla="*/ 584898 h 1032158"/>
                <a:gd name="connsiteX62" fmla="*/ 502619 w 3024845"/>
                <a:gd name="connsiteY62" fmla="*/ 584898 h 1032158"/>
                <a:gd name="connsiteX63" fmla="*/ 502619 w 3024845"/>
                <a:gd name="connsiteY63" fmla="*/ 586519 h 1032158"/>
                <a:gd name="connsiteX64" fmla="*/ 502619 w 3024845"/>
                <a:gd name="connsiteY64" fmla="*/ 597869 h 1032158"/>
                <a:gd name="connsiteX65" fmla="*/ 503379 w 3024845"/>
                <a:gd name="connsiteY65" fmla="*/ 597869 h 1032158"/>
                <a:gd name="connsiteX66" fmla="*/ 508700 w 3024845"/>
                <a:gd name="connsiteY66" fmla="*/ 597869 h 1032158"/>
                <a:gd name="connsiteX67" fmla="*/ 508700 w 3024845"/>
                <a:gd name="connsiteY67" fmla="*/ 597058 h 1032158"/>
                <a:gd name="connsiteX68" fmla="*/ 508700 w 3024845"/>
                <a:gd name="connsiteY68" fmla="*/ 591383 h 1032158"/>
                <a:gd name="connsiteX69" fmla="*/ 539100 w 3024845"/>
                <a:gd name="connsiteY69" fmla="*/ 591383 h 1032158"/>
                <a:gd name="connsiteX70" fmla="*/ 539100 w 3024845"/>
                <a:gd name="connsiteY70" fmla="*/ 615163 h 1032158"/>
                <a:gd name="connsiteX71" fmla="*/ 540113 w 3024845"/>
                <a:gd name="connsiteY71" fmla="*/ 615163 h 1032158"/>
                <a:gd name="connsiteX72" fmla="*/ 547207 w 3024845"/>
                <a:gd name="connsiteY72" fmla="*/ 615163 h 1032158"/>
                <a:gd name="connsiteX73" fmla="*/ 547207 w 3024845"/>
                <a:gd name="connsiteY73" fmla="*/ 616244 h 1032158"/>
                <a:gd name="connsiteX74" fmla="*/ 547207 w 3024845"/>
                <a:gd name="connsiteY74" fmla="*/ 623810 h 1032158"/>
                <a:gd name="connsiteX75" fmla="*/ 547967 w 3024845"/>
                <a:gd name="connsiteY75" fmla="*/ 623810 h 1032158"/>
                <a:gd name="connsiteX76" fmla="*/ 553287 w 3024845"/>
                <a:gd name="connsiteY76" fmla="*/ 623810 h 1032158"/>
                <a:gd name="connsiteX77" fmla="*/ 553287 w 3024845"/>
                <a:gd name="connsiteY77" fmla="*/ 621648 h 1032158"/>
                <a:gd name="connsiteX78" fmla="*/ 553287 w 3024845"/>
                <a:gd name="connsiteY78" fmla="*/ 606516 h 1032158"/>
                <a:gd name="connsiteX79" fmla="*/ 554300 w 3024845"/>
                <a:gd name="connsiteY79" fmla="*/ 606516 h 1032158"/>
                <a:gd name="connsiteX80" fmla="*/ 561394 w 3024845"/>
                <a:gd name="connsiteY80" fmla="*/ 606516 h 1032158"/>
                <a:gd name="connsiteX81" fmla="*/ 561394 w 3024845"/>
                <a:gd name="connsiteY81" fmla="*/ 607597 h 1032158"/>
                <a:gd name="connsiteX82" fmla="*/ 561394 w 3024845"/>
                <a:gd name="connsiteY82" fmla="*/ 615163 h 1032158"/>
                <a:gd name="connsiteX83" fmla="*/ 566714 w 3024845"/>
                <a:gd name="connsiteY83" fmla="*/ 613170 h 1032158"/>
                <a:gd name="connsiteX84" fmla="*/ 567474 w 3024845"/>
                <a:gd name="connsiteY84" fmla="*/ 612190 h 1032158"/>
                <a:gd name="connsiteX85" fmla="*/ 567474 w 3024845"/>
                <a:gd name="connsiteY85" fmla="*/ 606516 h 1032158"/>
                <a:gd name="connsiteX86" fmla="*/ 605981 w 3024845"/>
                <a:gd name="connsiteY86" fmla="*/ 606516 h 1032158"/>
                <a:gd name="connsiteX87" fmla="*/ 605981 w 3024845"/>
                <a:gd name="connsiteY87" fmla="*/ 630295 h 1032158"/>
                <a:gd name="connsiteX88" fmla="*/ 608007 w 3024845"/>
                <a:gd name="connsiteY88" fmla="*/ 630295 h 1032158"/>
                <a:gd name="connsiteX89" fmla="*/ 622194 w 3024845"/>
                <a:gd name="connsiteY89" fmla="*/ 630295 h 1032158"/>
                <a:gd name="connsiteX90" fmla="*/ 622194 w 3024845"/>
                <a:gd name="connsiteY90" fmla="*/ 631376 h 1032158"/>
                <a:gd name="connsiteX91" fmla="*/ 622194 w 3024845"/>
                <a:gd name="connsiteY91" fmla="*/ 638942 h 1032158"/>
                <a:gd name="connsiteX92" fmla="*/ 623968 w 3024845"/>
                <a:gd name="connsiteY92" fmla="*/ 638942 h 1032158"/>
                <a:gd name="connsiteX93" fmla="*/ 636381 w 3024845"/>
                <a:gd name="connsiteY93" fmla="*/ 638942 h 1032158"/>
                <a:gd name="connsiteX94" fmla="*/ 636381 w 3024845"/>
                <a:gd name="connsiteY94" fmla="*/ 615163 h 1032158"/>
                <a:gd name="connsiteX95" fmla="*/ 637394 w 3024845"/>
                <a:gd name="connsiteY95" fmla="*/ 615163 h 1032158"/>
                <a:gd name="connsiteX96" fmla="*/ 644488 w 3024845"/>
                <a:gd name="connsiteY96" fmla="*/ 615163 h 1032158"/>
                <a:gd name="connsiteX97" fmla="*/ 644488 w 3024845"/>
                <a:gd name="connsiteY97" fmla="*/ 582736 h 1032158"/>
                <a:gd name="connsiteX98" fmla="*/ 645501 w 3024845"/>
                <a:gd name="connsiteY98" fmla="*/ 582736 h 1032158"/>
                <a:gd name="connsiteX99" fmla="*/ 652595 w 3024845"/>
                <a:gd name="connsiteY99" fmla="*/ 582736 h 1032158"/>
                <a:gd name="connsiteX100" fmla="*/ 652595 w 3024845"/>
                <a:gd name="connsiteY100" fmla="*/ 580845 h 1032158"/>
                <a:gd name="connsiteX101" fmla="*/ 652595 w 3024845"/>
                <a:gd name="connsiteY101" fmla="*/ 567604 h 1032158"/>
                <a:gd name="connsiteX102" fmla="*/ 651328 w 3024845"/>
                <a:gd name="connsiteY102" fmla="*/ 565982 h 1032158"/>
                <a:gd name="connsiteX103" fmla="*/ 656648 w 3024845"/>
                <a:gd name="connsiteY103" fmla="*/ 554633 h 1032158"/>
                <a:gd name="connsiteX104" fmla="*/ 664755 w 3024845"/>
                <a:gd name="connsiteY104" fmla="*/ 582736 h 1032158"/>
                <a:gd name="connsiteX105" fmla="*/ 665515 w 3024845"/>
                <a:gd name="connsiteY105" fmla="*/ 582736 h 1032158"/>
                <a:gd name="connsiteX106" fmla="*/ 670835 w 3024845"/>
                <a:gd name="connsiteY106" fmla="*/ 582736 h 1032158"/>
                <a:gd name="connsiteX107" fmla="*/ 670835 w 3024845"/>
                <a:gd name="connsiteY107" fmla="*/ 476809 h 1032158"/>
                <a:gd name="connsiteX108" fmla="*/ 672355 w 3024845"/>
                <a:gd name="connsiteY108" fmla="*/ 476809 h 1032158"/>
                <a:gd name="connsiteX109" fmla="*/ 682995 w 3024845"/>
                <a:gd name="connsiteY109" fmla="*/ 476809 h 1032158"/>
                <a:gd name="connsiteX110" fmla="*/ 682995 w 3024845"/>
                <a:gd name="connsiteY110" fmla="*/ 429250 h 1032158"/>
                <a:gd name="connsiteX111" fmla="*/ 709342 w 3024845"/>
                <a:gd name="connsiteY111" fmla="*/ 429250 h 1032158"/>
                <a:gd name="connsiteX112" fmla="*/ 709342 w 3024845"/>
                <a:gd name="connsiteY112" fmla="*/ 407632 h 1032158"/>
                <a:gd name="connsiteX113" fmla="*/ 743796 w 3024845"/>
                <a:gd name="connsiteY113" fmla="*/ 407632 h 1032158"/>
                <a:gd name="connsiteX114" fmla="*/ 743796 w 3024845"/>
                <a:gd name="connsiteY114" fmla="*/ 410064 h 1032158"/>
                <a:gd name="connsiteX115" fmla="*/ 743796 w 3024845"/>
                <a:gd name="connsiteY115" fmla="*/ 427088 h 1032158"/>
                <a:gd name="connsiteX116" fmla="*/ 746076 w 3024845"/>
                <a:gd name="connsiteY116" fmla="*/ 427088 h 1032158"/>
                <a:gd name="connsiteX117" fmla="*/ 762036 w 3024845"/>
                <a:gd name="connsiteY117" fmla="*/ 427088 h 1032158"/>
                <a:gd name="connsiteX118" fmla="*/ 762036 w 3024845"/>
                <a:gd name="connsiteY118" fmla="*/ 474647 h 1032158"/>
                <a:gd name="connsiteX119" fmla="*/ 763049 w 3024845"/>
                <a:gd name="connsiteY119" fmla="*/ 474647 h 1032158"/>
                <a:gd name="connsiteX120" fmla="*/ 770143 w 3024845"/>
                <a:gd name="connsiteY120" fmla="*/ 474647 h 1032158"/>
                <a:gd name="connsiteX121" fmla="*/ 784330 w 3024845"/>
                <a:gd name="connsiteY121" fmla="*/ 478971 h 1032158"/>
                <a:gd name="connsiteX122" fmla="*/ 784330 w 3024845"/>
                <a:gd name="connsiteY122" fmla="*/ 517883 h 1032158"/>
                <a:gd name="connsiteX123" fmla="*/ 785343 w 3024845"/>
                <a:gd name="connsiteY123" fmla="*/ 517883 h 1032158"/>
                <a:gd name="connsiteX124" fmla="*/ 792436 w 3024845"/>
                <a:gd name="connsiteY124" fmla="*/ 517883 h 1032158"/>
                <a:gd name="connsiteX125" fmla="*/ 792436 w 3024845"/>
                <a:gd name="connsiteY125" fmla="*/ 519504 h 1032158"/>
                <a:gd name="connsiteX126" fmla="*/ 792436 w 3024845"/>
                <a:gd name="connsiteY126" fmla="*/ 530853 h 1032158"/>
                <a:gd name="connsiteX127" fmla="*/ 794463 w 3024845"/>
                <a:gd name="connsiteY127" fmla="*/ 530853 h 1032158"/>
                <a:gd name="connsiteX128" fmla="*/ 808650 w 3024845"/>
                <a:gd name="connsiteY128" fmla="*/ 530853 h 1032158"/>
                <a:gd name="connsiteX129" fmla="*/ 814730 w 3024845"/>
                <a:gd name="connsiteY129" fmla="*/ 537339 h 1032158"/>
                <a:gd name="connsiteX130" fmla="*/ 814730 w 3024845"/>
                <a:gd name="connsiteY130" fmla="*/ 558957 h 1032158"/>
                <a:gd name="connsiteX131" fmla="*/ 817010 w 3024845"/>
                <a:gd name="connsiteY131" fmla="*/ 558957 h 1032158"/>
                <a:gd name="connsiteX132" fmla="*/ 832970 w 3024845"/>
                <a:gd name="connsiteY132" fmla="*/ 558957 h 1032158"/>
                <a:gd name="connsiteX133" fmla="*/ 832970 w 3024845"/>
                <a:gd name="connsiteY133" fmla="*/ 560037 h 1032158"/>
                <a:gd name="connsiteX134" fmla="*/ 832970 w 3024845"/>
                <a:gd name="connsiteY134" fmla="*/ 567604 h 1032158"/>
                <a:gd name="connsiteX135" fmla="*/ 834237 w 3024845"/>
                <a:gd name="connsiteY135" fmla="*/ 567604 h 1032158"/>
                <a:gd name="connsiteX136" fmla="*/ 843104 w 3024845"/>
                <a:gd name="connsiteY136" fmla="*/ 567604 h 1032158"/>
                <a:gd name="connsiteX137" fmla="*/ 843104 w 3024845"/>
                <a:gd name="connsiteY137" fmla="*/ 569765 h 1032158"/>
                <a:gd name="connsiteX138" fmla="*/ 843104 w 3024845"/>
                <a:gd name="connsiteY138" fmla="*/ 584898 h 1032158"/>
                <a:gd name="connsiteX139" fmla="*/ 847157 w 3024845"/>
                <a:gd name="connsiteY139" fmla="*/ 583006 h 1032158"/>
                <a:gd name="connsiteX140" fmla="*/ 847157 w 3024845"/>
                <a:gd name="connsiteY140" fmla="*/ 569765 h 1032158"/>
                <a:gd name="connsiteX141" fmla="*/ 848170 w 3024845"/>
                <a:gd name="connsiteY141" fmla="*/ 569765 h 1032158"/>
                <a:gd name="connsiteX142" fmla="*/ 855264 w 3024845"/>
                <a:gd name="connsiteY142" fmla="*/ 569765 h 1032158"/>
                <a:gd name="connsiteX143" fmla="*/ 855264 w 3024845"/>
                <a:gd name="connsiteY143" fmla="*/ 571387 h 1032158"/>
                <a:gd name="connsiteX144" fmla="*/ 855264 w 3024845"/>
                <a:gd name="connsiteY144" fmla="*/ 582736 h 1032158"/>
                <a:gd name="connsiteX145" fmla="*/ 856024 w 3024845"/>
                <a:gd name="connsiteY145" fmla="*/ 582736 h 1032158"/>
                <a:gd name="connsiteX146" fmla="*/ 861344 w 3024845"/>
                <a:gd name="connsiteY146" fmla="*/ 582736 h 1032158"/>
                <a:gd name="connsiteX147" fmla="*/ 909984 w 3024845"/>
                <a:gd name="connsiteY147" fmla="*/ 578413 h 1032158"/>
                <a:gd name="connsiteX148" fmla="*/ 909984 w 3024845"/>
                <a:gd name="connsiteY148" fmla="*/ 579764 h 1032158"/>
                <a:gd name="connsiteX149" fmla="*/ 909984 w 3024845"/>
                <a:gd name="connsiteY149" fmla="*/ 589221 h 1032158"/>
                <a:gd name="connsiteX150" fmla="*/ 910744 w 3024845"/>
                <a:gd name="connsiteY150" fmla="*/ 589221 h 1032158"/>
                <a:gd name="connsiteX151" fmla="*/ 916065 w 3024845"/>
                <a:gd name="connsiteY151" fmla="*/ 589221 h 1032158"/>
                <a:gd name="connsiteX152" fmla="*/ 916065 w 3024845"/>
                <a:gd name="connsiteY152" fmla="*/ 591383 h 1032158"/>
                <a:gd name="connsiteX153" fmla="*/ 916065 w 3024845"/>
                <a:gd name="connsiteY153" fmla="*/ 606516 h 1032158"/>
                <a:gd name="connsiteX154" fmla="*/ 918091 w 3024845"/>
                <a:gd name="connsiteY154" fmla="*/ 605165 h 1032158"/>
                <a:gd name="connsiteX155" fmla="*/ 932278 w 3024845"/>
                <a:gd name="connsiteY155" fmla="*/ 595707 h 1032158"/>
                <a:gd name="connsiteX156" fmla="*/ 938358 w 3024845"/>
                <a:gd name="connsiteY156" fmla="*/ 554633 h 1032158"/>
                <a:gd name="connsiteX157" fmla="*/ 939118 w 3024845"/>
                <a:gd name="connsiteY157" fmla="*/ 554363 h 1032158"/>
                <a:gd name="connsiteX158" fmla="*/ 944438 w 3024845"/>
                <a:gd name="connsiteY158" fmla="*/ 552471 h 1032158"/>
                <a:gd name="connsiteX159" fmla="*/ 946465 w 3024845"/>
                <a:gd name="connsiteY159" fmla="*/ 483294 h 1032158"/>
                <a:gd name="connsiteX160" fmla="*/ 948492 w 3024845"/>
                <a:gd name="connsiteY160" fmla="*/ 552471 h 1032158"/>
                <a:gd name="connsiteX161" fmla="*/ 949252 w 3024845"/>
                <a:gd name="connsiteY161" fmla="*/ 552741 h 1032158"/>
                <a:gd name="connsiteX162" fmla="*/ 954572 w 3024845"/>
                <a:gd name="connsiteY162" fmla="*/ 554633 h 1032158"/>
                <a:gd name="connsiteX163" fmla="*/ 954572 w 3024845"/>
                <a:gd name="connsiteY163" fmla="*/ 468162 h 1032158"/>
                <a:gd name="connsiteX164" fmla="*/ 958625 w 3024845"/>
                <a:gd name="connsiteY164" fmla="*/ 435735 h 1032158"/>
                <a:gd name="connsiteX165" fmla="*/ 997132 w 3024845"/>
                <a:gd name="connsiteY165" fmla="*/ 435735 h 1032158"/>
                <a:gd name="connsiteX166" fmla="*/ 997132 w 3024845"/>
                <a:gd name="connsiteY166" fmla="*/ 468162 h 1032158"/>
                <a:gd name="connsiteX167" fmla="*/ 997892 w 3024845"/>
                <a:gd name="connsiteY167" fmla="*/ 468162 h 1032158"/>
                <a:gd name="connsiteX168" fmla="*/ 1003212 w 3024845"/>
                <a:gd name="connsiteY168" fmla="*/ 468162 h 1032158"/>
                <a:gd name="connsiteX169" fmla="*/ 1003212 w 3024845"/>
                <a:gd name="connsiteY169" fmla="*/ 386014 h 1032158"/>
                <a:gd name="connsiteX170" fmla="*/ 1004986 w 3024845"/>
                <a:gd name="connsiteY170" fmla="*/ 386014 h 1032158"/>
                <a:gd name="connsiteX171" fmla="*/ 1017399 w 3024845"/>
                <a:gd name="connsiteY171" fmla="*/ 386014 h 1032158"/>
                <a:gd name="connsiteX172" fmla="*/ 1017399 w 3024845"/>
                <a:gd name="connsiteY172" fmla="*/ 384123 h 1032158"/>
                <a:gd name="connsiteX173" fmla="*/ 1017399 w 3024845"/>
                <a:gd name="connsiteY173" fmla="*/ 370882 h 1032158"/>
                <a:gd name="connsiteX174" fmla="*/ 1039693 w 3024845"/>
                <a:gd name="connsiteY174" fmla="*/ 370882 h 1032158"/>
                <a:gd name="connsiteX175" fmla="*/ 1039693 w 3024845"/>
                <a:gd name="connsiteY175" fmla="*/ 369801 h 1032158"/>
                <a:gd name="connsiteX176" fmla="*/ 1039693 w 3024845"/>
                <a:gd name="connsiteY176" fmla="*/ 362235 h 1032158"/>
                <a:gd name="connsiteX177" fmla="*/ 1041466 w 3024845"/>
                <a:gd name="connsiteY177" fmla="*/ 362235 h 1032158"/>
                <a:gd name="connsiteX178" fmla="*/ 1053880 w 3024845"/>
                <a:gd name="connsiteY178" fmla="*/ 362235 h 1032158"/>
                <a:gd name="connsiteX179" fmla="*/ 1053880 w 3024845"/>
                <a:gd name="connsiteY179" fmla="*/ 363316 h 1032158"/>
                <a:gd name="connsiteX180" fmla="*/ 1053880 w 3024845"/>
                <a:gd name="connsiteY180" fmla="*/ 370882 h 1032158"/>
                <a:gd name="connsiteX181" fmla="*/ 1054640 w 3024845"/>
                <a:gd name="connsiteY181" fmla="*/ 370882 h 1032158"/>
                <a:gd name="connsiteX182" fmla="*/ 1059960 w 3024845"/>
                <a:gd name="connsiteY182" fmla="*/ 370882 h 1032158"/>
                <a:gd name="connsiteX183" fmla="*/ 1070093 w 3024845"/>
                <a:gd name="connsiteY183" fmla="*/ 366558 h 1032158"/>
                <a:gd name="connsiteX184" fmla="*/ 1074146 w 3024845"/>
                <a:gd name="connsiteY184" fmla="*/ 369801 h 1032158"/>
                <a:gd name="connsiteX185" fmla="*/ 1074146 w 3024845"/>
                <a:gd name="connsiteY185" fmla="*/ 362235 h 1032158"/>
                <a:gd name="connsiteX186" fmla="*/ 1076426 w 3024845"/>
                <a:gd name="connsiteY186" fmla="*/ 362235 h 1032158"/>
                <a:gd name="connsiteX187" fmla="*/ 1092387 w 3024845"/>
                <a:gd name="connsiteY187" fmla="*/ 362235 h 1032158"/>
                <a:gd name="connsiteX188" fmla="*/ 1092387 w 3024845"/>
                <a:gd name="connsiteY188" fmla="*/ 363316 h 1032158"/>
                <a:gd name="connsiteX189" fmla="*/ 1092387 w 3024845"/>
                <a:gd name="connsiteY189" fmla="*/ 370882 h 1032158"/>
                <a:gd name="connsiteX190" fmla="*/ 1122787 w 3024845"/>
                <a:gd name="connsiteY190" fmla="*/ 370882 h 1032158"/>
                <a:gd name="connsiteX191" fmla="*/ 1122787 w 3024845"/>
                <a:gd name="connsiteY191" fmla="*/ 372503 h 1032158"/>
                <a:gd name="connsiteX192" fmla="*/ 1122787 w 3024845"/>
                <a:gd name="connsiteY192" fmla="*/ 383853 h 1032158"/>
                <a:gd name="connsiteX193" fmla="*/ 1149134 w 3024845"/>
                <a:gd name="connsiteY193" fmla="*/ 383853 h 1032158"/>
                <a:gd name="connsiteX194" fmla="*/ 1149134 w 3024845"/>
                <a:gd name="connsiteY194" fmla="*/ 414117 h 1032158"/>
                <a:gd name="connsiteX195" fmla="*/ 1149894 w 3024845"/>
                <a:gd name="connsiteY195" fmla="*/ 414117 h 1032158"/>
                <a:gd name="connsiteX196" fmla="*/ 1155214 w 3024845"/>
                <a:gd name="connsiteY196" fmla="*/ 414117 h 1032158"/>
                <a:gd name="connsiteX197" fmla="*/ 1155214 w 3024845"/>
                <a:gd name="connsiteY197" fmla="*/ 415198 h 1032158"/>
                <a:gd name="connsiteX198" fmla="*/ 1155214 w 3024845"/>
                <a:gd name="connsiteY198" fmla="*/ 422765 h 1032158"/>
                <a:gd name="connsiteX199" fmla="*/ 1159268 w 3024845"/>
                <a:gd name="connsiteY199" fmla="*/ 453029 h 1032158"/>
                <a:gd name="connsiteX200" fmla="*/ 1160028 w 3024845"/>
                <a:gd name="connsiteY200" fmla="*/ 453029 h 1032158"/>
                <a:gd name="connsiteX201" fmla="*/ 1165348 w 3024845"/>
                <a:gd name="connsiteY201" fmla="*/ 453029 h 1032158"/>
                <a:gd name="connsiteX202" fmla="*/ 1165348 w 3024845"/>
                <a:gd name="connsiteY202" fmla="*/ 453840 h 1032158"/>
                <a:gd name="connsiteX203" fmla="*/ 1165348 w 3024845"/>
                <a:gd name="connsiteY203" fmla="*/ 459515 h 1032158"/>
                <a:gd name="connsiteX204" fmla="*/ 1166361 w 3024845"/>
                <a:gd name="connsiteY204" fmla="*/ 459515 h 1032158"/>
                <a:gd name="connsiteX205" fmla="*/ 1173454 w 3024845"/>
                <a:gd name="connsiteY205" fmla="*/ 459515 h 1032158"/>
                <a:gd name="connsiteX206" fmla="*/ 1173454 w 3024845"/>
                <a:gd name="connsiteY206" fmla="*/ 489780 h 1032158"/>
                <a:gd name="connsiteX207" fmla="*/ 1175481 w 3024845"/>
                <a:gd name="connsiteY207" fmla="*/ 489780 h 1032158"/>
                <a:gd name="connsiteX208" fmla="*/ 1189668 w 3024845"/>
                <a:gd name="connsiteY208" fmla="*/ 489780 h 1032158"/>
                <a:gd name="connsiteX209" fmla="*/ 1189668 w 3024845"/>
                <a:gd name="connsiteY209" fmla="*/ 513559 h 1032158"/>
                <a:gd name="connsiteX210" fmla="*/ 1191695 w 3024845"/>
                <a:gd name="connsiteY210" fmla="*/ 515180 h 1032158"/>
                <a:gd name="connsiteX211" fmla="*/ 1191695 w 3024845"/>
                <a:gd name="connsiteY211" fmla="*/ 526530 h 1032158"/>
                <a:gd name="connsiteX212" fmla="*/ 1192455 w 3024845"/>
                <a:gd name="connsiteY212" fmla="*/ 526530 h 1032158"/>
                <a:gd name="connsiteX213" fmla="*/ 1197775 w 3024845"/>
                <a:gd name="connsiteY213" fmla="*/ 526530 h 1032158"/>
                <a:gd name="connsiteX214" fmla="*/ 1197775 w 3024845"/>
                <a:gd name="connsiteY214" fmla="*/ 550309 h 1032158"/>
                <a:gd name="connsiteX215" fmla="*/ 1199041 w 3024845"/>
                <a:gd name="connsiteY215" fmla="*/ 550309 h 1032158"/>
                <a:gd name="connsiteX216" fmla="*/ 1207908 w 3024845"/>
                <a:gd name="connsiteY216" fmla="*/ 550309 h 1032158"/>
                <a:gd name="connsiteX217" fmla="*/ 1209935 w 3024845"/>
                <a:gd name="connsiteY217" fmla="*/ 554363 h 1032158"/>
                <a:gd name="connsiteX218" fmla="*/ 1209935 w 3024845"/>
                <a:gd name="connsiteY218" fmla="*/ 567604 h 1032158"/>
                <a:gd name="connsiteX219" fmla="*/ 1211455 w 3024845"/>
                <a:gd name="connsiteY219" fmla="*/ 565712 h 1032158"/>
                <a:gd name="connsiteX220" fmla="*/ 1222095 w 3024845"/>
                <a:gd name="connsiteY220" fmla="*/ 552471 h 1032158"/>
                <a:gd name="connsiteX221" fmla="*/ 1250469 w 3024845"/>
                <a:gd name="connsiteY221" fmla="*/ 552471 h 1032158"/>
                <a:gd name="connsiteX222" fmla="*/ 1250469 w 3024845"/>
                <a:gd name="connsiteY222" fmla="*/ 638942 h 1032158"/>
                <a:gd name="connsiteX223" fmla="*/ 1251229 w 3024845"/>
                <a:gd name="connsiteY223" fmla="*/ 638942 h 1032158"/>
                <a:gd name="connsiteX224" fmla="*/ 1256549 w 3024845"/>
                <a:gd name="connsiteY224" fmla="*/ 638942 h 1032158"/>
                <a:gd name="connsiteX225" fmla="*/ 1257309 w 3024845"/>
                <a:gd name="connsiteY225" fmla="*/ 637591 h 1032158"/>
                <a:gd name="connsiteX226" fmla="*/ 1262629 w 3024845"/>
                <a:gd name="connsiteY226" fmla="*/ 628133 h 1032158"/>
                <a:gd name="connsiteX227" fmla="*/ 1262629 w 3024845"/>
                <a:gd name="connsiteY227" fmla="*/ 630025 h 1032158"/>
                <a:gd name="connsiteX228" fmla="*/ 1262629 w 3024845"/>
                <a:gd name="connsiteY228" fmla="*/ 643266 h 1032158"/>
                <a:gd name="connsiteX229" fmla="*/ 1266682 w 3024845"/>
                <a:gd name="connsiteY229" fmla="*/ 597869 h 1032158"/>
                <a:gd name="connsiteX230" fmla="*/ 1267442 w 3024845"/>
                <a:gd name="connsiteY230" fmla="*/ 597869 h 1032158"/>
                <a:gd name="connsiteX231" fmla="*/ 1272762 w 3024845"/>
                <a:gd name="connsiteY231" fmla="*/ 597869 h 1032158"/>
                <a:gd name="connsiteX232" fmla="*/ 1272762 w 3024845"/>
                <a:gd name="connsiteY232" fmla="*/ 533015 h 1032158"/>
                <a:gd name="connsiteX233" fmla="*/ 1273776 w 3024845"/>
                <a:gd name="connsiteY233" fmla="*/ 533015 h 1032158"/>
                <a:gd name="connsiteX234" fmla="*/ 1280869 w 3024845"/>
                <a:gd name="connsiteY234" fmla="*/ 533015 h 1032158"/>
                <a:gd name="connsiteX235" fmla="*/ 1293029 w 3024845"/>
                <a:gd name="connsiteY235" fmla="*/ 489780 h 1032158"/>
                <a:gd name="connsiteX236" fmla="*/ 1294296 w 3024845"/>
                <a:gd name="connsiteY236" fmla="*/ 489780 h 1032158"/>
                <a:gd name="connsiteX237" fmla="*/ 1303163 w 3024845"/>
                <a:gd name="connsiteY237" fmla="*/ 489780 h 1032158"/>
                <a:gd name="connsiteX238" fmla="*/ 1313296 w 3024845"/>
                <a:gd name="connsiteY238" fmla="*/ 533015 h 1032158"/>
                <a:gd name="connsiteX239" fmla="*/ 1314309 w 3024845"/>
                <a:gd name="connsiteY239" fmla="*/ 533015 h 1032158"/>
                <a:gd name="connsiteX240" fmla="*/ 1321403 w 3024845"/>
                <a:gd name="connsiteY240" fmla="*/ 533015 h 1032158"/>
                <a:gd name="connsiteX241" fmla="*/ 1321403 w 3024845"/>
                <a:gd name="connsiteY241" fmla="*/ 571927 h 1032158"/>
                <a:gd name="connsiteX242" fmla="*/ 1323176 w 3024845"/>
                <a:gd name="connsiteY242" fmla="*/ 571927 h 1032158"/>
                <a:gd name="connsiteX243" fmla="*/ 1335590 w 3024845"/>
                <a:gd name="connsiteY243" fmla="*/ 571927 h 1032158"/>
                <a:gd name="connsiteX244" fmla="*/ 1335590 w 3024845"/>
                <a:gd name="connsiteY244" fmla="*/ 574089 h 1032158"/>
                <a:gd name="connsiteX245" fmla="*/ 1335590 w 3024845"/>
                <a:gd name="connsiteY245" fmla="*/ 589221 h 1032158"/>
                <a:gd name="connsiteX246" fmla="*/ 1339643 w 3024845"/>
                <a:gd name="connsiteY246" fmla="*/ 587060 h 1032158"/>
                <a:gd name="connsiteX247" fmla="*/ 1339643 w 3024845"/>
                <a:gd name="connsiteY247" fmla="*/ 571927 h 1032158"/>
                <a:gd name="connsiteX248" fmla="*/ 1341163 w 3024845"/>
                <a:gd name="connsiteY248" fmla="*/ 571927 h 1032158"/>
                <a:gd name="connsiteX249" fmla="*/ 1351803 w 3024845"/>
                <a:gd name="connsiteY249" fmla="*/ 571927 h 1032158"/>
                <a:gd name="connsiteX250" fmla="*/ 1351803 w 3024845"/>
                <a:gd name="connsiteY250" fmla="*/ 573548 h 1032158"/>
                <a:gd name="connsiteX251" fmla="*/ 1351803 w 3024845"/>
                <a:gd name="connsiteY251" fmla="*/ 584898 h 1032158"/>
                <a:gd name="connsiteX252" fmla="*/ 1382204 w 3024845"/>
                <a:gd name="connsiteY252" fmla="*/ 584898 h 1032158"/>
                <a:gd name="connsiteX253" fmla="*/ 1382204 w 3024845"/>
                <a:gd name="connsiteY253" fmla="*/ 548148 h 1032158"/>
                <a:gd name="connsiteX254" fmla="*/ 1383470 w 3024845"/>
                <a:gd name="connsiteY254" fmla="*/ 548148 h 1032158"/>
                <a:gd name="connsiteX255" fmla="*/ 1392337 w 3024845"/>
                <a:gd name="connsiteY255" fmla="*/ 548148 h 1032158"/>
                <a:gd name="connsiteX256" fmla="*/ 1392337 w 3024845"/>
                <a:gd name="connsiteY256" fmla="*/ 569765 h 1032158"/>
                <a:gd name="connsiteX257" fmla="*/ 1394364 w 3024845"/>
                <a:gd name="connsiteY257" fmla="*/ 537339 h 1032158"/>
                <a:gd name="connsiteX258" fmla="*/ 1416657 w 3024845"/>
                <a:gd name="connsiteY258" fmla="*/ 537339 h 1032158"/>
                <a:gd name="connsiteX259" fmla="*/ 1416657 w 3024845"/>
                <a:gd name="connsiteY259" fmla="*/ 535717 h 1032158"/>
                <a:gd name="connsiteX260" fmla="*/ 1416657 w 3024845"/>
                <a:gd name="connsiteY260" fmla="*/ 524368 h 1032158"/>
                <a:gd name="connsiteX261" fmla="*/ 1417417 w 3024845"/>
                <a:gd name="connsiteY261" fmla="*/ 524368 h 1032158"/>
                <a:gd name="connsiteX262" fmla="*/ 1422737 w 3024845"/>
                <a:gd name="connsiteY262" fmla="*/ 524368 h 1032158"/>
                <a:gd name="connsiteX263" fmla="*/ 1422737 w 3024845"/>
                <a:gd name="connsiteY263" fmla="*/ 522477 h 1032158"/>
                <a:gd name="connsiteX264" fmla="*/ 1422737 w 3024845"/>
                <a:gd name="connsiteY264" fmla="*/ 509236 h 1032158"/>
                <a:gd name="connsiteX265" fmla="*/ 1426791 w 3024845"/>
                <a:gd name="connsiteY265" fmla="*/ 515721 h 1032158"/>
                <a:gd name="connsiteX266" fmla="*/ 1429071 w 3024845"/>
                <a:gd name="connsiteY266" fmla="*/ 515721 h 1032158"/>
                <a:gd name="connsiteX267" fmla="*/ 1445031 w 3024845"/>
                <a:gd name="connsiteY267" fmla="*/ 515721 h 1032158"/>
                <a:gd name="connsiteX268" fmla="*/ 1445031 w 3024845"/>
                <a:gd name="connsiteY268" fmla="*/ 514910 h 1032158"/>
                <a:gd name="connsiteX269" fmla="*/ 1445031 w 3024845"/>
                <a:gd name="connsiteY269" fmla="*/ 509236 h 1032158"/>
                <a:gd name="connsiteX270" fmla="*/ 1445791 w 3024845"/>
                <a:gd name="connsiteY270" fmla="*/ 509236 h 1032158"/>
                <a:gd name="connsiteX271" fmla="*/ 1451111 w 3024845"/>
                <a:gd name="connsiteY271" fmla="*/ 509236 h 1032158"/>
                <a:gd name="connsiteX272" fmla="*/ 1451111 w 3024845"/>
                <a:gd name="connsiteY272" fmla="*/ 510587 h 1032158"/>
                <a:gd name="connsiteX273" fmla="*/ 1451111 w 3024845"/>
                <a:gd name="connsiteY273" fmla="*/ 520045 h 1032158"/>
                <a:gd name="connsiteX274" fmla="*/ 1489618 w 3024845"/>
                <a:gd name="connsiteY274" fmla="*/ 520045 h 1032158"/>
                <a:gd name="connsiteX275" fmla="*/ 1489618 w 3024845"/>
                <a:gd name="connsiteY275" fmla="*/ 658398 h 1032158"/>
                <a:gd name="connsiteX276" fmla="*/ 1491138 w 3024845"/>
                <a:gd name="connsiteY276" fmla="*/ 658398 h 1032158"/>
                <a:gd name="connsiteX277" fmla="*/ 1501778 w 3024845"/>
                <a:gd name="connsiteY277" fmla="*/ 658398 h 1032158"/>
                <a:gd name="connsiteX278" fmla="*/ 1501778 w 3024845"/>
                <a:gd name="connsiteY278" fmla="*/ 645428 h 1032158"/>
                <a:gd name="connsiteX279" fmla="*/ 1505832 w 3024845"/>
                <a:gd name="connsiteY279" fmla="*/ 645428 h 1032158"/>
                <a:gd name="connsiteX280" fmla="*/ 1505832 w 3024845"/>
                <a:gd name="connsiteY280" fmla="*/ 658398 h 1032158"/>
                <a:gd name="connsiteX281" fmla="*/ 1536232 w 3024845"/>
                <a:gd name="connsiteY281" fmla="*/ 658398 h 1032158"/>
                <a:gd name="connsiteX282" fmla="*/ 1536232 w 3024845"/>
                <a:gd name="connsiteY282" fmla="*/ 628133 h 1032158"/>
                <a:gd name="connsiteX283" fmla="*/ 1548392 w 3024845"/>
                <a:gd name="connsiteY283" fmla="*/ 628133 h 1032158"/>
                <a:gd name="connsiteX284" fmla="*/ 1560552 w 3024845"/>
                <a:gd name="connsiteY284" fmla="*/ 625972 h 1032158"/>
                <a:gd name="connsiteX285" fmla="*/ 1564606 w 3024845"/>
                <a:gd name="connsiteY285" fmla="*/ 628133 h 1032158"/>
                <a:gd name="connsiteX286" fmla="*/ 1574739 w 3024845"/>
                <a:gd name="connsiteY286" fmla="*/ 628133 h 1032158"/>
                <a:gd name="connsiteX287" fmla="*/ 1574739 w 3024845"/>
                <a:gd name="connsiteY287" fmla="*/ 658398 h 1032158"/>
                <a:gd name="connsiteX288" fmla="*/ 1582846 w 3024845"/>
                <a:gd name="connsiteY288" fmla="*/ 658398 h 1032158"/>
                <a:gd name="connsiteX289" fmla="*/ 1582846 w 3024845"/>
                <a:gd name="connsiteY289" fmla="*/ 675693 h 1032158"/>
                <a:gd name="connsiteX290" fmla="*/ 1592182 w 3024845"/>
                <a:gd name="connsiteY290" fmla="*/ 676598 h 1032158"/>
                <a:gd name="connsiteX291" fmla="*/ 1605140 w 3024845"/>
                <a:gd name="connsiteY291" fmla="*/ 676598 h 1032158"/>
                <a:gd name="connsiteX292" fmla="*/ 1605140 w 3024845"/>
                <a:gd name="connsiteY292" fmla="*/ 660560 h 1032158"/>
                <a:gd name="connsiteX293" fmla="*/ 1673096 w 3024845"/>
                <a:gd name="connsiteY293" fmla="*/ 660560 h 1032158"/>
                <a:gd name="connsiteX294" fmla="*/ 1673096 w 3024845"/>
                <a:gd name="connsiteY294" fmla="*/ 575307 h 1032158"/>
                <a:gd name="connsiteX295" fmla="*/ 1745104 w 3024845"/>
                <a:gd name="connsiteY295" fmla="*/ 575307 h 1032158"/>
                <a:gd name="connsiteX296" fmla="*/ 1745104 w 3024845"/>
                <a:gd name="connsiteY296" fmla="*/ 654075 h 1032158"/>
                <a:gd name="connsiteX297" fmla="*/ 1747008 w 3024845"/>
                <a:gd name="connsiteY297" fmla="*/ 654075 h 1032158"/>
                <a:gd name="connsiteX298" fmla="*/ 1748250 w 3024845"/>
                <a:gd name="connsiteY298" fmla="*/ 676598 h 1032158"/>
                <a:gd name="connsiteX299" fmla="*/ 1757926 w 3024845"/>
                <a:gd name="connsiteY299" fmla="*/ 676598 h 1032158"/>
                <a:gd name="connsiteX300" fmla="*/ 1759168 w 3024845"/>
                <a:gd name="connsiteY300" fmla="*/ 654075 h 1032158"/>
                <a:gd name="connsiteX301" fmla="*/ 1765248 w 3024845"/>
                <a:gd name="connsiteY301" fmla="*/ 654075 h 1032158"/>
                <a:gd name="connsiteX302" fmla="*/ 1766490 w 3024845"/>
                <a:gd name="connsiteY302" fmla="*/ 676598 h 1032158"/>
                <a:gd name="connsiteX303" fmla="*/ 1817112 w 3024845"/>
                <a:gd name="connsiteY303" fmla="*/ 676598 h 1032158"/>
                <a:gd name="connsiteX304" fmla="*/ 1817112 w 3024845"/>
                <a:gd name="connsiteY304" fmla="*/ 513570 h 1032158"/>
                <a:gd name="connsiteX305" fmla="*/ 2014439 w 3024845"/>
                <a:gd name="connsiteY305" fmla="*/ 513570 h 1032158"/>
                <a:gd name="connsiteX306" fmla="*/ 2014439 w 3024845"/>
                <a:gd name="connsiteY306" fmla="*/ 676598 h 1032158"/>
                <a:gd name="connsiteX307" fmla="*/ 2033136 w 3024845"/>
                <a:gd name="connsiteY307" fmla="*/ 676598 h 1032158"/>
                <a:gd name="connsiteX308" fmla="*/ 2033136 w 3024845"/>
                <a:gd name="connsiteY308" fmla="*/ 593905 h 1032158"/>
                <a:gd name="connsiteX309" fmla="*/ 2128256 w 3024845"/>
                <a:gd name="connsiteY309" fmla="*/ 593905 h 1032158"/>
                <a:gd name="connsiteX310" fmla="*/ 2146266 w 3024845"/>
                <a:gd name="connsiteY310" fmla="*/ 104983 h 1032158"/>
                <a:gd name="connsiteX311" fmla="*/ 2150320 w 3024845"/>
                <a:gd name="connsiteY311" fmla="*/ 33644 h 1032158"/>
                <a:gd name="connsiteX312" fmla="*/ 2180720 w 3024845"/>
                <a:gd name="connsiteY312" fmla="*/ 528692 h 1032158"/>
                <a:gd name="connsiteX313" fmla="*/ 2245574 w 3024845"/>
                <a:gd name="connsiteY313" fmla="*/ 528692 h 1032158"/>
                <a:gd name="connsiteX314" fmla="*/ 2245574 w 3024845"/>
                <a:gd name="connsiteY314" fmla="*/ 604354 h 1032158"/>
                <a:gd name="connsiteX315" fmla="*/ 2253681 w 3024845"/>
                <a:gd name="connsiteY315" fmla="*/ 604354 h 1032158"/>
                <a:gd name="connsiteX316" fmla="*/ 2255708 w 3024845"/>
                <a:gd name="connsiteY316" fmla="*/ 597869 h 1032158"/>
                <a:gd name="connsiteX317" fmla="*/ 2261788 w 3024845"/>
                <a:gd name="connsiteY317" fmla="*/ 597869 h 1032158"/>
                <a:gd name="connsiteX318" fmla="*/ 2263815 w 3024845"/>
                <a:gd name="connsiteY318" fmla="*/ 606516 h 1032158"/>
                <a:gd name="connsiteX319" fmla="*/ 2275975 w 3024845"/>
                <a:gd name="connsiteY319" fmla="*/ 606516 h 1032158"/>
                <a:gd name="connsiteX320" fmla="*/ 2275975 w 3024845"/>
                <a:gd name="connsiteY320" fmla="*/ 600030 h 1032158"/>
                <a:gd name="connsiteX321" fmla="*/ 2298268 w 3024845"/>
                <a:gd name="connsiteY321" fmla="*/ 600030 h 1032158"/>
                <a:gd name="connsiteX322" fmla="*/ 2298268 w 3024845"/>
                <a:gd name="connsiteY322" fmla="*/ 606516 h 1032158"/>
                <a:gd name="connsiteX323" fmla="*/ 2318535 w 3024845"/>
                <a:gd name="connsiteY323" fmla="*/ 606516 h 1032158"/>
                <a:gd name="connsiteX324" fmla="*/ 2318535 w 3024845"/>
                <a:gd name="connsiteY324" fmla="*/ 651913 h 1032158"/>
                <a:gd name="connsiteX325" fmla="*/ 2332722 w 3024845"/>
                <a:gd name="connsiteY325" fmla="*/ 651913 h 1032158"/>
                <a:gd name="connsiteX326" fmla="*/ 2332722 w 3024845"/>
                <a:gd name="connsiteY326" fmla="*/ 638942 h 1032158"/>
                <a:gd name="connsiteX327" fmla="*/ 2348936 w 3024845"/>
                <a:gd name="connsiteY327" fmla="*/ 638942 h 1032158"/>
                <a:gd name="connsiteX328" fmla="*/ 2348936 w 3024845"/>
                <a:gd name="connsiteY328" fmla="*/ 459515 h 1032158"/>
                <a:gd name="connsiteX329" fmla="*/ 2355016 w 3024845"/>
                <a:gd name="connsiteY329" fmla="*/ 453029 h 1032158"/>
                <a:gd name="connsiteX330" fmla="*/ 2427977 w 3024845"/>
                <a:gd name="connsiteY330" fmla="*/ 453029 h 1032158"/>
                <a:gd name="connsiteX331" fmla="*/ 2427977 w 3024845"/>
                <a:gd name="connsiteY331" fmla="*/ 461677 h 1032158"/>
                <a:gd name="connsiteX332" fmla="*/ 2438110 w 3024845"/>
                <a:gd name="connsiteY332" fmla="*/ 461677 h 1032158"/>
                <a:gd name="connsiteX333" fmla="*/ 2438110 w 3024845"/>
                <a:gd name="connsiteY333" fmla="*/ 576251 h 1032158"/>
                <a:gd name="connsiteX334" fmla="*/ 2460404 w 3024845"/>
                <a:gd name="connsiteY334" fmla="*/ 576251 h 1032158"/>
                <a:gd name="connsiteX335" fmla="*/ 2460404 w 3024845"/>
                <a:gd name="connsiteY335" fmla="*/ 509236 h 1032158"/>
                <a:gd name="connsiteX336" fmla="*/ 2486751 w 3024845"/>
                <a:gd name="connsiteY336" fmla="*/ 509236 h 1032158"/>
                <a:gd name="connsiteX337" fmla="*/ 2490804 w 3024845"/>
                <a:gd name="connsiteY337" fmla="*/ 504912 h 1032158"/>
                <a:gd name="connsiteX338" fmla="*/ 2498911 w 3024845"/>
                <a:gd name="connsiteY338" fmla="*/ 504912 h 1032158"/>
                <a:gd name="connsiteX339" fmla="*/ 2502964 w 3024845"/>
                <a:gd name="connsiteY339" fmla="*/ 509236 h 1032158"/>
                <a:gd name="connsiteX340" fmla="*/ 2525258 w 3024845"/>
                <a:gd name="connsiteY340" fmla="*/ 509236 h 1032158"/>
                <a:gd name="connsiteX341" fmla="*/ 2525258 w 3024845"/>
                <a:gd name="connsiteY341" fmla="*/ 392500 h 1032158"/>
                <a:gd name="connsiteX342" fmla="*/ 2582005 w 3024845"/>
                <a:gd name="connsiteY342" fmla="*/ 381691 h 1032158"/>
                <a:gd name="connsiteX343" fmla="*/ 2582005 w 3024845"/>
                <a:gd name="connsiteY343" fmla="*/ 382772 h 1032158"/>
                <a:gd name="connsiteX344" fmla="*/ 2582005 w 3024845"/>
                <a:gd name="connsiteY344" fmla="*/ 390338 h 1032158"/>
                <a:gd name="connsiteX345" fmla="*/ 2608352 w 3024845"/>
                <a:gd name="connsiteY345" fmla="*/ 390338 h 1032158"/>
                <a:gd name="connsiteX346" fmla="*/ 2608352 w 3024845"/>
                <a:gd name="connsiteY346" fmla="*/ 645428 h 1032158"/>
                <a:gd name="connsiteX347" fmla="*/ 2630646 w 3024845"/>
                <a:gd name="connsiteY347" fmla="*/ 645428 h 1032158"/>
                <a:gd name="connsiteX348" fmla="*/ 2630646 w 3024845"/>
                <a:gd name="connsiteY348" fmla="*/ 641104 h 1032158"/>
                <a:gd name="connsiteX349" fmla="*/ 2642806 w 3024845"/>
                <a:gd name="connsiteY349" fmla="*/ 641104 h 1032158"/>
                <a:gd name="connsiteX350" fmla="*/ 2642806 w 3024845"/>
                <a:gd name="connsiteY350" fmla="*/ 645428 h 1032158"/>
                <a:gd name="connsiteX351" fmla="*/ 2667126 w 3024845"/>
                <a:gd name="connsiteY351" fmla="*/ 645428 h 1032158"/>
                <a:gd name="connsiteX352" fmla="*/ 2667126 w 3024845"/>
                <a:gd name="connsiteY352" fmla="*/ 632457 h 1032158"/>
                <a:gd name="connsiteX353" fmla="*/ 2695500 w 3024845"/>
                <a:gd name="connsiteY353" fmla="*/ 632457 h 1032158"/>
                <a:gd name="connsiteX354" fmla="*/ 2707660 w 3024845"/>
                <a:gd name="connsiteY354" fmla="*/ 628133 h 1032158"/>
                <a:gd name="connsiteX355" fmla="*/ 2727927 w 3024845"/>
                <a:gd name="connsiteY355" fmla="*/ 632457 h 1032158"/>
                <a:gd name="connsiteX356" fmla="*/ 2727927 w 3024845"/>
                <a:gd name="connsiteY356" fmla="*/ 615163 h 1032158"/>
                <a:gd name="connsiteX357" fmla="*/ 2736034 w 3024845"/>
                <a:gd name="connsiteY357" fmla="*/ 615163 h 1032158"/>
                <a:gd name="connsiteX358" fmla="*/ 2736034 w 3024845"/>
                <a:gd name="connsiteY358" fmla="*/ 602192 h 1032158"/>
                <a:gd name="connsiteX359" fmla="*/ 2792781 w 3024845"/>
                <a:gd name="connsiteY359" fmla="*/ 602192 h 1032158"/>
                <a:gd name="connsiteX360" fmla="*/ 2792781 w 3024845"/>
                <a:gd name="connsiteY360" fmla="*/ 571927 h 1032158"/>
                <a:gd name="connsiteX361" fmla="*/ 2811021 w 3024845"/>
                <a:gd name="connsiteY361" fmla="*/ 571927 h 1032158"/>
                <a:gd name="connsiteX362" fmla="*/ 2811021 w 3024845"/>
                <a:gd name="connsiteY362" fmla="*/ 565442 h 1032158"/>
                <a:gd name="connsiteX363" fmla="*/ 2823181 w 3024845"/>
                <a:gd name="connsiteY363" fmla="*/ 565442 h 1032158"/>
                <a:gd name="connsiteX364" fmla="*/ 2823181 w 3024845"/>
                <a:gd name="connsiteY364" fmla="*/ 571927 h 1032158"/>
                <a:gd name="connsiteX365" fmla="*/ 2839395 w 3024845"/>
                <a:gd name="connsiteY365" fmla="*/ 571927 h 1032158"/>
                <a:gd name="connsiteX366" fmla="*/ 2839395 w 3024845"/>
                <a:gd name="connsiteY366" fmla="*/ 621648 h 1032158"/>
                <a:gd name="connsiteX367" fmla="*/ 2871822 w 3024845"/>
                <a:gd name="connsiteY367" fmla="*/ 621648 h 1032158"/>
                <a:gd name="connsiteX368" fmla="*/ 2871822 w 3024845"/>
                <a:gd name="connsiteY368" fmla="*/ 595707 h 1032158"/>
                <a:gd name="connsiteX369" fmla="*/ 2910329 w 3024845"/>
                <a:gd name="connsiteY369" fmla="*/ 595707 h 1032158"/>
                <a:gd name="connsiteX370" fmla="*/ 2910329 w 3024845"/>
                <a:gd name="connsiteY370" fmla="*/ 565442 h 1032158"/>
                <a:gd name="connsiteX371" fmla="*/ 2958970 w 3024845"/>
                <a:gd name="connsiteY371" fmla="*/ 565442 h 1032158"/>
                <a:gd name="connsiteX372" fmla="*/ 2958970 w 3024845"/>
                <a:gd name="connsiteY372" fmla="*/ 676598 h 1032158"/>
                <a:gd name="connsiteX373" fmla="*/ 2958970 w 3024845"/>
                <a:gd name="connsiteY373" fmla="*/ 690377 h 1032158"/>
                <a:gd name="connsiteX374" fmla="*/ 3024845 w 3024845"/>
                <a:gd name="connsiteY374" fmla="*/ 690377 h 1032158"/>
                <a:gd name="connsiteX375" fmla="*/ 3024845 w 3024845"/>
                <a:gd name="connsiteY375" fmla="*/ 1032158 h 1032158"/>
                <a:gd name="connsiteX376" fmla="*/ 2054 w 3024845"/>
                <a:gd name="connsiteY376" fmla="*/ 1029825 h 1032158"/>
                <a:gd name="connsiteX377" fmla="*/ 0 w 3024845"/>
                <a:gd name="connsiteY377" fmla="*/ 595707 h 1032158"/>
                <a:gd name="connsiteX378" fmla="*/ 20267 w 3024845"/>
                <a:gd name="connsiteY378" fmla="*/ 595707 h 1032158"/>
                <a:gd name="connsiteX379" fmla="*/ 20774 w 3024845"/>
                <a:gd name="connsiteY379" fmla="*/ 594626 h 1032158"/>
                <a:gd name="connsiteX380" fmla="*/ 24320 w 3024845"/>
                <a:gd name="connsiteY380" fmla="*/ 587060 h 1032158"/>
                <a:gd name="connsiteX381" fmla="*/ 26094 w 3024845"/>
                <a:gd name="connsiteY381" fmla="*/ 587330 h 1032158"/>
                <a:gd name="connsiteX382" fmla="*/ 38507 w 3024845"/>
                <a:gd name="connsiteY382" fmla="*/ 589221 h 1032158"/>
                <a:gd name="connsiteX383" fmla="*/ 39014 w 3024845"/>
                <a:gd name="connsiteY383" fmla="*/ 590573 h 1032158"/>
                <a:gd name="connsiteX384" fmla="*/ 42560 w 3024845"/>
                <a:gd name="connsiteY384" fmla="*/ 600030 h 1032158"/>
                <a:gd name="connsiteX385" fmla="*/ 68907 w 3024845"/>
                <a:gd name="connsiteY385" fmla="*/ 602192 h 1032158"/>
                <a:gd name="connsiteX386" fmla="*/ 68907 w 3024845"/>
                <a:gd name="connsiteY386" fmla="*/ 478971 h 1032158"/>
                <a:gd name="connsiteX387" fmla="*/ 70934 w 3024845"/>
                <a:gd name="connsiteY387" fmla="*/ 478971 h 1032158"/>
                <a:gd name="connsiteX388" fmla="*/ 85121 w 3024845"/>
                <a:gd name="connsiteY388" fmla="*/ 478971 h 1032158"/>
                <a:gd name="connsiteX389" fmla="*/ 85121 w 3024845"/>
                <a:gd name="connsiteY389" fmla="*/ 342779 h 1032158"/>
                <a:gd name="connsiteX390" fmla="*/ 86894 w 3024845"/>
                <a:gd name="connsiteY390" fmla="*/ 342779 h 1032158"/>
                <a:gd name="connsiteX391" fmla="*/ 99308 w 3024845"/>
                <a:gd name="connsiteY391" fmla="*/ 342779 h 1032158"/>
                <a:gd name="connsiteX392" fmla="*/ 99308 w 3024845"/>
                <a:gd name="connsiteY392" fmla="*/ 228205 h 1032158"/>
                <a:gd name="connsiteX393" fmla="*/ 103361 w 3024845"/>
                <a:gd name="connsiteY393" fmla="*/ 200101 h 1032158"/>
                <a:gd name="connsiteX394" fmla="*/ 105388 w 3024845"/>
                <a:gd name="connsiteY394" fmla="*/ 200101 h 1032158"/>
                <a:gd name="connsiteX395" fmla="*/ 119575 w 3024845"/>
                <a:gd name="connsiteY395" fmla="*/ 200101 h 1032158"/>
                <a:gd name="connsiteX0" fmla="*/ 119575 w 3024845"/>
                <a:gd name="connsiteY0" fmla="*/ 95357 h 927414"/>
                <a:gd name="connsiteX1" fmla="*/ 200642 w 3024845"/>
                <a:gd name="connsiteY1" fmla="*/ 93196 h 927414"/>
                <a:gd name="connsiteX2" fmla="*/ 202669 w 3024845"/>
                <a:gd name="connsiteY2" fmla="*/ 93196 h 927414"/>
                <a:gd name="connsiteX3" fmla="*/ 216856 w 3024845"/>
                <a:gd name="connsiteY3" fmla="*/ 93196 h 927414"/>
                <a:gd name="connsiteX4" fmla="*/ 216856 w 3024845"/>
                <a:gd name="connsiteY4" fmla="*/ 116975 h 927414"/>
                <a:gd name="connsiteX5" fmla="*/ 217363 w 3024845"/>
                <a:gd name="connsiteY5" fmla="*/ 117786 h 927414"/>
                <a:gd name="connsiteX6" fmla="*/ 220909 w 3024845"/>
                <a:gd name="connsiteY6" fmla="*/ 123461 h 927414"/>
                <a:gd name="connsiteX7" fmla="*/ 220909 w 3024845"/>
                <a:gd name="connsiteY7" fmla="*/ 238035 h 927414"/>
                <a:gd name="connsiteX8" fmla="*/ 223189 w 3024845"/>
                <a:gd name="connsiteY8" fmla="*/ 238035 h 927414"/>
                <a:gd name="connsiteX9" fmla="*/ 239150 w 3024845"/>
                <a:gd name="connsiteY9" fmla="*/ 238035 h 927414"/>
                <a:gd name="connsiteX10" fmla="*/ 239150 w 3024845"/>
                <a:gd name="connsiteY10" fmla="*/ 378550 h 927414"/>
                <a:gd name="connsiteX11" fmla="*/ 240670 w 3024845"/>
                <a:gd name="connsiteY11" fmla="*/ 378280 h 927414"/>
                <a:gd name="connsiteX12" fmla="*/ 251310 w 3024845"/>
                <a:gd name="connsiteY12" fmla="*/ 376389 h 927414"/>
                <a:gd name="connsiteX13" fmla="*/ 249283 w 3024845"/>
                <a:gd name="connsiteY13" fmla="*/ 465021 h 927414"/>
                <a:gd name="connsiteX14" fmla="*/ 250803 w 3024845"/>
                <a:gd name="connsiteY14" fmla="*/ 465292 h 927414"/>
                <a:gd name="connsiteX15" fmla="*/ 261443 w 3024845"/>
                <a:gd name="connsiteY15" fmla="*/ 467183 h 927414"/>
                <a:gd name="connsiteX16" fmla="*/ 261696 w 3024845"/>
                <a:gd name="connsiteY16" fmla="*/ 467994 h 927414"/>
                <a:gd name="connsiteX17" fmla="*/ 263470 w 3024845"/>
                <a:gd name="connsiteY17" fmla="*/ 473669 h 927414"/>
                <a:gd name="connsiteX18" fmla="*/ 264230 w 3024845"/>
                <a:gd name="connsiteY18" fmla="*/ 471237 h 927414"/>
                <a:gd name="connsiteX19" fmla="*/ 269550 w 3024845"/>
                <a:gd name="connsiteY19" fmla="*/ 454213 h 927414"/>
                <a:gd name="connsiteX20" fmla="*/ 271323 w 3024845"/>
                <a:gd name="connsiteY20" fmla="*/ 454213 h 927414"/>
                <a:gd name="connsiteX21" fmla="*/ 283737 w 3024845"/>
                <a:gd name="connsiteY21" fmla="*/ 454213 h 927414"/>
                <a:gd name="connsiteX22" fmla="*/ 283737 w 3024845"/>
                <a:gd name="connsiteY22" fmla="*/ 486639 h 927414"/>
                <a:gd name="connsiteX23" fmla="*/ 284750 w 3024845"/>
                <a:gd name="connsiteY23" fmla="*/ 487180 h 927414"/>
                <a:gd name="connsiteX24" fmla="*/ 291844 w 3024845"/>
                <a:gd name="connsiteY24" fmla="*/ 490963 h 927414"/>
                <a:gd name="connsiteX25" fmla="*/ 291844 w 3024845"/>
                <a:gd name="connsiteY25" fmla="*/ 492314 h 927414"/>
                <a:gd name="connsiteX26" fmla="*/ 291844 w 3024845"/>
                <a:gd name="connsiteY26" fmla="*/ 501772 h 927414"/>
                <a:gd name="connsiteX27" fmla="*/ 336431 w 3024845"/>
                <a:gd name="connsiteY27" fmla="*/ 501772 h 927414"/>
                <a:gd name="connsiteX28" fmla="*/ 336431 w 3024845"/>
                <a:gd name="connsiteY28" fmla="*/ 502853 h 927414"/>
                <a:gd name="connsiteX29" fmla="*/ 336431 w 3024845"/>
                <a:gd name="connsiteY29" fmla="*/ 510419 h 927414"/>
                <a:gd name="connsiteX30" fmla="*/ 338457 w 3024845"/>
                <a:gd name="connsiteY30" fmla="*/ 510419 h 927414"/>
                <a:gd name="connsiteX31" fmla="*/ 352644 w 3024845"/>
                <a:gd name="connsiteY31" fmla="*/ 510419 h 927414"/>
                <a:gd name="connsiteX32" fmla="*/ 352644 w 3024845"/>
                <a:gd name="connsiteY32" fmla="*/ 480154 h 927414"/>
                <a:gd name="connsiteX33" fmla="*/ 397231 w 3024845"/>
                <a:gd name="connsiteY33" fmla="*/ 480154 h 927414"/>
                <a:gd name="connsiteX34" fmla="*/ 397231 w 3024845"/>
                <a:gd name="connsiteY34" fmla="*/ 478803 h 927414"/>
                <a:gd name="connsiteX35" fmla="*/ 397231 w 3024845"/>
                <a:gd name="connsiteY35" fmla="*/ 469345 h 927414"/>
                <a:gd name="connsiteX36" fmla="*/ 398245 w 3024845"/>
                <a:gd name="connsiteY36" fmla="*/ 469345 h 927414"/>
                <a:gd name="connsiteX37" fmla="*/ 405338 w 3024845"/>
                <a:gd name="connsiteY37" fmla="*/ 469345 h 927414"/>
                <a:gd name="connsiteX38" fmla="*/ 405338 w 3024845"/>
                <a:gd name="connsiteY38" fmla="*/ 467454 h 927414"/>
                <a:gd name="connsiteX39" fmla="*/ 405338 w 3024845"/>
                <a:gd name="connsiteY39" fmla="*/ 454213 h 927414"/>
                <a:gd name="connsiteX40" fmla="*/ 406098 w 3024845"/>
                <a:gd name="connsiteY40" fmla="*/ 454213 h 927414"/>
                <a:gd name="connsiteX41" fmla="*/ 411418 w 3024845"/>
                <a:gd name="connsiteY41" fmla="*/ 454213 h 927414"/>
                <a:gd name="connsiteX42" fmla="*/ 411418 w 3024845"/>
                <a:gd name="connsiteY42" fmla="*/ 453132 h 927414"/>
                <a:gd name="connsiteX43" fmla="*/ 411418 w 3024845"/>
                <a:gd name="connsiteY43" fmla="*/ 445565 h 927414"/>
                <a:gd name="connsiteX44" fmla="*/ 413445 w 3024845"/>
                <a:gd name="connsiteY44" fmla="*/ 445565 h 927414"/>
                <a:gd name="connsiteX45" fmla="*/ 427632 w 3024845"/>
                <a:gd name="connsiteY45" fmla="*/ 445565 h 927414"/>
                <a:gd name="connsiteX46" fmla="*/ 427632 w 3024845"/>
                <a:gd name="connsiteY46" fmla="*/ 446646 h 927414"/>
                <a:gd name="connsiteX47" fmla="*/ 427632 w 3024845"/>
                <a:gd name="connsiteY47" fmla="*/ 454213 h 927414"/>
                <a:gd name="connsiteX48" fmla="*/ 449925 w 3024845"/>
                <a:gd name="connsiteY48" fmla="*/ 454213 h 927414"/>
                <a:gd name="connsiteX49" fmla="*/ 449925 w 3024845"/>
                <a:gd name="connsiteY49" fmla="*/ 452321 h 927414"/>
                <a:gd name="connsiteX50" fmla="*/ 449925 w 3024845"/>
                <a:gd name="connsiteY50" fmla="*/ 439080 h 927414"/>
                <a:gd name="connsiteX51" fmla="*/ 451699 w 3024845"/>
                <a:gd name="connsiteY51" fmla="*/ 439080 h 927414"/>
                <a:gd name="connsiteX52" fmla="*/ 464112 w 3024845"/>
                <a:gd name="connsiteY52" fmla="*/ 439080 h 927414"/>
                <a:gd name="connsiteX53" fmla="*/ 464112 w 3024845"/>
                <a:gd name="connsiteY53" fmla="*/ 462860 h 927414"/>
                <a:gd name="connsiteX54" fmla="*/ 465126 w 3024845"/>
                <a:gd name="connsiteY54" fmla="*/ 462860 h 927414"/>
                <a:gd name="connsiteX55" fmla="*/ 472219 w 3024845"/>
                <a:gd name="connsiteY55" fmla="*/ 462860 h 927414"/>
                <a:gd name="connsiteX56" fmla="*/ 472219 w 3024845"/>
                <a:gd name="connsiteY56" fmla="*/ 461779 h 927414"/>
                <a:gd name="connsiteX57" fmla="*/ 472219 w 3024845"/>
                <a:gd name="connsiteY57" fmla="*/ 454213 h 927414"/>
                <a:gd name="connsiteX58" fmla="*/ 473992 w 3024845"/>
                <a:gd name="connsiteY58" fmla="*/ 454213 h 927414"/>
                <a:gd name="connsiteX59" fmla="*/ 486406 w 3024845"/>
                <a:gd name="connsiteY59" fmla="*/ 454213 h 927414"/>
                <a:gd name="connsiteX60" fmla="*/ 486406 w 3024845"/>
                <a:gd name="connsiteY60" fmla="*/ 480154 h 927414"/>
                <a:gd name="connsiteX61" fmla="*/ 488433 w 3024845"/>
                <a:gd name="connsiteY61" fmla="*/ 480154 h 927414"/>
                <a:gd name="connsiteX62" fmla="*/ 502619 w 3024845"/>
                <a:gd name="connsiteY62" fmla="*/ 480154 h 927414"/>
                <a:gd name="connsiteX63" fmla="*/ 502619 w 3024845"/>
                <a:gd name="connsiteY63" fmla="*/ 481775 h 927414"/>
                <a:gd name="connsiteX64" fmla="*/ 502619 w 3024845"/>
                <a:gd name="connsiteY64" fmla="*/ 493125 h 927414"/>
                <a:gd name="connsiteX65" fmla="*/ 503379 w 3024845"/>
                <a:gd name="connsiteY65" fmla="*/ 493125 h 927414"/>
                <a:gd name="connsiteX66" fmla="*/ 508700 w 3024845"/>
                <a:gd name="connsiteY66" fmla="*/ 493125 h 927414"/>
                <a:gd name="connsiteX67" fmla="*/ 508700 w 3024845"/>
                <a:gd name="connsiteY67" fmla="*/ 492314 h 927414"/>
                <a:gd name="connsiteX68" fmla="*/ 508700 w 3024845"/>
                <a:gd name="connsiteY68" fmla="*/ 486639 h 927414"/>
                <a:gd name="connsiteX69" fmla="*/ 539100 w 3024845"/>
                <a:gd name="connsiteY69" fmla="*/ 486639 h 927414"/>
                <a:gd name="connsiteX70" fmla="*/ 539100 w 3024845"/>
                <a:gd name="connsiteY70" fmla="*/ 510419 h 927414"/>
                <a:gd name="connsiteX71" fmla="*/ 540113 w 3024845"/>
                <a:gd name="connsiteY71" fmla="*/ 510419 h 927414"/>
                <a:gd name="connsiteX72" fmla="*/ 547207 w 3024845"/>
                <a:gd name="connsiteY72" fmla="*/ 510419 h 927414"/>
                <a:gd name="connsiteX73" fmla="*/ 547207 w 3024845"/>
                <a:gd name="connsiteY73" fmla="*/ 511500 h 927414"/>
                <a:gd name="connsiteX74" fmla="*/ 547207 w 3024845"/>
                <a:gd name="connsiteY74" fmla="*/ 519066 h 927414"/>
                <a:gd name="connsiteX75" fmla="*/ 547967 w 3024845"/>
                <a:gd name="connsiteY75" fmla="*/ 519066 h 927414"/>
                <a:gd name="connsiteX76" fmla="*/ 553287 w 3024845"/>
                <a:gd name="connsiteY76" fmla="*/ 519066 h 927414"/>
                <a:gd name="connsiteX77" fmla="*/ 553287 w 3024845"/>
                <a:gd name="connsiteY77" fmla="*/ 516904 h 927414"/>
                <a:gd name="connsiteX78" fmla="*/ 553287 w 3024845"/>
                <a:gd name="connsiteY78" fmla="*/ 501772 h 927414"/>
                <a:gd name="connsiteX79" fmla="*/ 554300 w 3024845"/>
                <a:gd name="connsiteY79" fmla="*/ 501772 h 927414"/>
                <a:gd name="connsiteX80" fmla="*/ 561394 w 3024845"/>
                <a:gd name="connsiteY80" fmla="*/ 501772 h 927414"/>
                <a:gd name="connsiteX81" fmla="*/ 561394 w 3024845"/>
                <a:gd name="connsiteY81" fmla="*/ 502853 h 927414"/>
                <a:gd name="connsiteX82" fmla="*/ 561394 w 3024845"/>
                <a:gd name="connsiteY82" fmla="*/ 510419 h 927414"/>
                <a:gd name="connsiteX83" fmla="*/ 566714 w 3024845"/>
                <a:gd name="connsiteY83" fmla="*/ 508426 h 927414"/>
                <a:gd name="connsiteX84" fmla="*/ 567474 w 3024845"/>
                <a:gd name="connsiteY84" fmla="*/ 507446 h 927414"/>
                <a:gd name="connsiteX85" fmla="*/ 567474 w 3024845"/>
                <a:gd name="connsiteY85" fmla="*/ 501772 h 927414"/>
                <a:gd name="connsiteX86" fmla="*/ 605981 w 3024845"/>
                <a:gd name="connsiteY86" fmla="*/ 501772 h 927414"/>
                <a:gd name="connsiteX87" fmla="*/ 605981 w 3024845"/>
                <a:gd name="connsiteY87" fmla="*/ 525551 h 927414"/>
                <a:gd name="connsiteX88" fmla="*/ 608007 w 3024845"/>
                <a:gd name="connsiteY88" fmla="*/ 525551 h 927414"/>
                <a:gd name="connsiteX89" fmla="*/ 622194 w 3024845"/>
                <a:gd name="connsiteY89" fmla="*/ 525551 h 927414"/>
                <a:gd name="connsiteX90" fmla="*/ 622194 w 3024845"/>
                <a:gd name="connsiteY90" fmla="*/ 526632 h 927414"/>
                <a:gd name="connsiteX91" fmla="*/ 622194 w 3024845"/>
                <a:gd name="connsiteY91" fmla="*/ 534198 h 927414"/>
                <a:gd name="connsiteX92" fmla="*/ 623968 w 3024845"/>
                <a:gd name="connsiteY92" fmla="*/ 534198 h 927414"/>
                <a:gd name="connsiteX93" fmla="*/ 636381 w 3024845"/>
                <a:gd name="connsiteY93" fmla="*/ 534198 h 927414"/>
                <a:gd name="connsiteX94" fmla="*/ 636381 w 3024845"/>
                <a:gd name="connsiteY94" fmla="*/ 510419 h 927414"/>
                <a:gd name="connsiteX95" fmla="*/ 637394 w 3024845"/>
                <a:gd name="connsiteY95" fmla="*/ 510419 h 927414"/>
                <a:gd name="connsiteX96" fmla="*/ 644488 w 3024845"/>
                <a:gd name="connsiteY96" fmla="*/ 510419 h 927414"/>
                <a:gd name="connsiteX97" fmla="*/ 644488 w 3024845"/>
                <a:gd name="connsiteY97" fmla="*/ 477992 h 927414"/>
                <a:gd name="connsiteX98" fmla="*/ 645501 w 3024845"/>
                <a:gd name="connsiteY98" fmla="*/ 477992 h 927414"/>
                <a:gd name="connsiteX99" fmla="*/ 652595 w 3024845"/>
                <a:gd name="connsiteY99" fmla="*/ 477992 h 927414"/>
                <a:gd name="connsiteX100" fmla="*/ 652595 w 3024845"/>
                <a:gd name="connsiteY100" fmla="*/ 476101 h 927414"/>
                <a:gd name="connsiteX101" fmla="*/ 652595 w 3024845"/>
                <a:gd name="connsiteY101" fmla="*/ 462860 h 927414"/>
                <a:gd name="connsiteX102" fmla="*/ 651328 w 3024845"/>
                <a:gd name="connsiteY102" fmla="*/ 461238 h 927414"/>
                <a:gd name="connsiteX103" fmla="*/ 656648 w 3024845"/>
                <a:gd name="connsiteY103" fmla="*/ 449889 h 927414"/>
                <a:gd name="connsiteX104" fmla="*/ 664755 w 3024845"/>
                <a:gd name="connsiteY104" fmla="*/ 477992 h 927414"/>
                <a:gd name="connsiteX105" fmla="*/ 665515 w 3024845"/>
                <a:gd name="connsiteY105" fmla="*/ 477992 h 927414"/>
                <a:gd name="connsiteX106" fmla="*/ 670835 w 3024845"/>
                <a:gd name="connsiteY106" fmla="*/ 477992 h 927414"/>
                <a:gd name="connsiteX107" fmla="*/ 670835 w 3024845"/>
                <a:gd name="connsiteY107" fmla="*/ 372065 h 927414"/>
                <a:gd name="connsiteX108" fmla="*/ 672355 w 3024845"/>
                <a:gd name="connsiteY108" fmla="*/ 372065 h 927414"/>
                <a:gd name="connsiteX109" fmla="*/ 682995 w 3024845"/>
                <a:gd name="connsiteY109" fmla="*/ 372065 h 927414"/>
                <a:gd name="connsiteX110" fmla="*/ 682995 w 3024845"/>
                <a:gd name="connsiteY110" fmla="*/ 324506 h 927414"/>
                <a:gd name="connsiteX111" fmla="*/ 709342 w 3024845"/>
                <a:gd name="connsiteY111" fmla="*/ 324506 h 927414"/>
                <a:gd name="connsiteX112" fmla="*/ 709342 w 3024845"/>
                <a:gd name="connsiteY112" fmla="*/ 302888 h 927414"/>
                <a:gd name="connsiteX113" fmla="*/ 743796 w 3024845"/>
                <a:gd name="connsiteY113" fmla="*/ 302888 h 927414"/>
                <a:gd name="connsiteX114" fmla="*/ 743796 w 3024845"/>
                <a:gd name="connsiteY114" fmla="*/ 305320 h 927414"/>
                <a:gd name="connsiteX115" fmla="*/ 743796 w 3024845"/>
                <a:gd name="connsiteY115" fmla="*/ 322344 h 927414"/>
                <a:gd name="connsiteX116" fmla="*/ 746076 w 3024845"/>
                <a:gd name="connsiteY116" fmla="*/ 322344 h 927414"/>
                <a:gd name="connsiteX117" fmla="*/ 762036 w 3024845"/>
                <a:gd name="connsiteY117" fmla="*/ 322344 h 927414"/>
                <a:gd name="connsiteX118" fmla="*/ 762036 w 3024845"/>
                <a:gd name="connsiteY118" fmla="*/ 369903 h 927414"/>
                <a:gd name="connsiteX119" fmla="*/ 763049 w 3024845"/>
                <a:gd name="connsiteY119" fmla="*/ 369903 h 927414"/>
                <a:gd name="connsiteX120" fmla="*/ 770143 w 3024845"/>
                <a:gd name="connsiteY120" fmla="*/ 369903 h 927414"/>
                <a:gd name="connsiteX121" fmla="*/ 784330 w 3024845"/>
                <a:gd name="connsiteY121" fmla="*/ 374227 h 927414"/>
                <a:gd name="connsiteX122" fmla="*/ 784330 w 3024845"/>
                <a:gd name="connsiteY122" fmla="*/ 413139 h 927414"/>
                <a:gd name="connsiteX123" fmla="*/ 785343 w 3024845"/>
                <a:gd name="connsiteY123" fmla="*/ 413139 h 927414"/>
                <a:gd name="connsiteX124" fmla="*/ 792436 w 3024845"/>
                <a:gd name="connsiteY124" fmla="*/ 413139 h 927414"/>
                <a:gd name="connsiteX125" fmla="*/ 792436 w 3024845"/>
                <a:gd name="connsiteY125" fmla="*/ 414760 h 927414"/>
                <a:gd name="connsiteX126" fmla="*/ 792436 w 3024845"/>
                <a:gd name="connsiteY126" fmla="*/ 426109 h 927414"/>
                <a:gd name="connsiteX127" fmla="*/ 794463 w 3024845"/>
                <a:gd name="connsiteY127" fmla="*/ 426109 h 927414"/>
                <a:gd name="connsiteX128" fmla="*/ 808650 w 3024845"/>
                <a:gd name="connsiteY128" fmla="*/ 426109 h 927414"/>
                <a:gd name="connsiteX129" fmla="*/ 814730 w 3024845"/>
                <a:gd name="connsiteY129" fmla="*/ 432595 h 927414"/>
                <a:gd name="connsiteX130" fmla="*/ 814730 w 3024845"/>
                <a:gd name="connsiteY130" fmla="*/ 454213 h 927414"/>
                <a:gd name="connsiteX131" fmla="*/ 817010 w 3024845"/>
                <a:gd name="connsiteY131" fmla="*/ 454213 h 927414"/>
                <a:gd name="connsiteX132" fmla="*/ 832970 w 3024845"/>
                <a:gd name="connsiteY132" fmla="*/ 454213 h 927414"/>
                <a:gd name="connsiteX133" fmla="*/ 832970 w 3024845"/>
                <a:gd name="connsiteY133" fmla="*/ 455293 h 927414"/>
                <a:gd name="connsiteX134" fmla="*/ 832970 w 3024845"/>
                <a:gd name="connsiteY134" fmla="*/ 462860 h 927414"/>
                <a:gd name="connsiteX135" fmla="*/ 834237 w 3024845"/>
                <a:gd name="connsiteY135" fmla="*/ 462860 h 927414"/>
                <a:gd name="connsiteX136" fmla="*/ 843104 w 3024845"/>
                <a:gd name="connsiteY136" fmla="*/ 462860 h 927414"/>
                <a:gd name="connsiteX137" fmla="*/ 843104 w 3024845"/>
                <a:gd name="connsiteY137" fmla="*/ 465021 h 927414"/>
                <a:gd name="connsiteX138" fmla="*/ 843104 w 3024845"/>
                <a:gd name="connsiteY138" fmla="*/ 480154 h 927414"/>
                <a:gd name="connsiteX139" fmla="*/ 847157 w 3024845"/>
                <a:gd name="connsiteY139" fmla="*/ 478262 h 927414"/>
                <a:gd name="connsiteX140" fmla="*/ 847157 w 3024845"/>
                <a:gd name="connsiteY140" fmla="*/ 465021 h 927414"/>
                <a:gd name="connsiteX141" fmla="*/ 848170 w 3024845"/>
                <a:gd name="connsiteY141" fmla="*/ 465021 h 927414"/>
                <a:gd name="connsiteX142" fmla="*/ 855264 w 3024845"/>
                <a:gd name="connsiteY142" fmla="*/ 465021 h 927414"/>
                <a:gd name="connsiteX143" fmla="*/ 855264 w 3024845"/>
                <a:gd name="connsiteY143" fmla="*/ 466643 h 927414"/>
                <a:gd name="connsiteX144" fmla="*/ 855264 w 3024845"/>
                <a:gd name="connsiteY144" fmla="*/ 477992 h 927414"/>
                <a:gd name="connsiteX145" fmla="*/ 856024 w 3024845"/>
                <a:gd name="connsiteY145" fmla="*/ 477992 h 927414"/>
                <a:gd name="connsiteX146" fmla="*/ 861344 w 3024845"/>
                <a:gd name="connsiteY146" fmla="*/ 477992 h 927414"/>
                <a:gd name="connsiteX147" fmla="*/ 909984 w 3024845"/>
                <a:gd name="connsiteY147" fmla="*/ 473669 h 927414"/>
                <a:gd name="connsiteX148" fmla="*/ 909984 w 3024845"/>
                <a:gd name="connsiteY148" fmla="*/ 475020 h 927414"/>
                <a:gd name="connsiteX149" fmla="*/ 909984 w 3024845"/>
                <a:gd name="connsiteY149" fmla="*/ 484477 h 927414"/>
                <a:gd name="connsiteX150" fmla="*/ 910744 w 3024845"/>
                <a:gd name="connsiteY150" fmla="*/ 484477 h 927414"/>
                <a:gd name="connsiteX151" fmla="*/ 916065 w 3024845"/>
                <a:gd name="connsiteY151" fmla="*/ 484477 h 927414"/>
                <a:gd name="connsiteX152" fmla="*/ 916065 w 3024845"/>
                <a:gd name="connsiteY152" fmla="*/ 486639 h 927414"/>
                <a:gd name="connsiteX153" fmla="*/ 916065 w 3024845"/>
                <a:gd name="connsiteY153" fmla="*/ 501772 h 927414"/>
                <a:gd name="connsiteX154" fmla="*/ 918091 w 3024845"/>
                <a:gd name="connsiteY154" fmla="*/ 500421 h 927414"/>
                <a:gd name="connsiteX155" fmla="*/ 932278 w 3024845"/>
                <a:gd name="connsiteY155" fmla="*/ 490963 h 927414"/>
                <a:gd name="connsiteX156" fmla="*/ 938358 w 3024845"/>
                <a:gd name="connsiteY156" fmla="*/ 449889 h 927414"/>
                <a:gd name="connsiteX157" fmla="*/ 939118 w 3024845"/>
                <a:gd name="connsiteY157" fmla="*/ 449619 h 927414"/>
                <a:gd name="connsiteX158" fmla="*/ 944438 w 3024845"/>
                <a:gd name="connsiteY158" fmla="*/ 447727 h 927414"/>
                <a:gd name="connsiteX159" fmla="*/ 946465 w 3024845"/>
                <a:gd name="connsiteY159" fmla="*/ 378550 h 927414"/>
                <a:gd name="connsiteX160" fmla="*/ 948492 w 3024845"/>
                <a:gd name="connsiteY160" fmla="*/ 447727 h 927414"/>
                <a:gd name="connsiteX161" fmla="*/ 949252 w 3024845"/>
                <a:gd name="connsiteY161" fmla="*/ 447997 h 927414"/>
                <a:gd name="connsiteX162" fmla="*/ 954572 w 3024845"/>
                <a:gd name="connsiteY162" fmla="*/ 449889 h 927414"/>
                <a:gd name="connsiteX163" fmla="*/ 954572 w 3024845"/>
                <a:gd name="connsiteY163" fmla="*/ 363418 h 927414"/>
                <a:gd name="connsiteX164" fmla="*/ 958625 w 3024845"/>
                <a:gd name="connsiteY164" fmla="*/ 330991 h 927414"/>
                <a:gd name="connsiteX165" fmla="*/ 997132 w 3024845"/>
                <a:gd name="connsiteY165" fmla="*/ 330991 h 927414"/>
                <a:gd name="connsiteX166" fmla="*/ 997132 w 3024845"/>
                <a:gd name="connsiteY166" fmla="*/ 363418 h 927414"/>
                <a:gd name="connsiteX167" fmla="*/ 997892 w 3024845"/>
                <a:gd name="connsiteY167" fmla="*/ 363418 h 927414"/>
                <a:gd name="connsiteX168" fmla="*/ 1003212 w 3024845"/>
                <a:gd name="connsiteY168" fmla="*/ 363418 h 927414"/>
                <a:gd name="connsiteX169" fmla="*/ 1003212 w 3024845"/>
                <a:gd name="connsiteY169" fmla="*/ 281270 h 927414"/>
                <a:gd name="connsiteX170" fmla="*/ 1004986 w 3024845"/>
                <a:gd name="connsiteY170" fmla="*/ 281270 h 927414"/>
                <a:gd name="connsiteX171" fmla="*/ 1017399 w 3024845"/>
                <a:gd name="connsiteY171" fmla="*/ 281270 h 927414"/>
                <a:gd name="connsiteX172" fmla="*/ 1017399 w 3024845"/>
                <a:gd name="connsiteY172" fmla="*/ 279379 h 927414"/>
                <a:gd name="connsiteX173" fmla="*/ 1017399 w 3024845"/>
                <a:gd name="connsiteY173" fmla="*/ 266138 h 927414"/>
                <a:gd name="connsiteX174" fmla="*/ 1039693 w 3024845"/>
                <a:gd name="connsiteY174" fmla="*/ 266138 h 927414"/>
                <a:gd name="connsiteX175" fmla="*/ 1039693 w 3024845"/>
                <a:gd name="connsiteY175" fmla="*/ 265057 h 927414"/>
                <a:gd name="connsiteX176" fmla="*/ 1039693 w 3024845"/>
                <a:gd name="connsiteY176" fmla="*/ 257491 h 927414"/>
                <a:gd name="connsiteX177" fmla="*/ 1041466 w 3024845"/>
                <a:gd name="connsiteY177" fmla="*/ 257491 h 927414"/>
                <a:gd name="connsiteX178" fmla="*/ 1053880 w 3024845"/>
                <a:gd name="connsiteY178" fmla="*/ 257491 h 927414"/>
                <a:gd name="connsiteX179" fmla="*/ 1053880 w 3024845"/>
                <a:gd name="connsiteY179" fmla="*/ 258572 h 927414"/>
                <a:gd name="connsiteX180" fmla="*/ 1053880 w 3024845"/>
                <a:gd name="connsiteY180" fmla="*/ 266138 h 927414"/>
                <a:gd name="connsiteX181" fmla="*/ 1054640 w 3024845"/>
                <a:gd name="connsiteY181" fmla="*/ 266138 h 927414"/>
                <a:gd name="connsiteX182" fmla="*/ 1059960 w 3024845"/>
                <a:gd name="connsiteY182" fmla="*/ 266138 h 927414"/>
                <a:gd name="connsiteX183" fmla="*/ 1070093 w 3024845"/>
                <a:gd name="connsiteY183" fmla="*/ 261814 h 927414"/>
                <a:gd name="connsiteX184" fmla="*/ 1074146 w 3024845"/>
                <a:gd name="connsiteY184" fmla="*/ 265057 h 927414"/>
                <a:gd name="connsiteX185" fmla="*/ 1074146 w 3024845"/>
                <a:gd name="connsiteY185" fmla="*/ 257491 h 927414"/>
                <a:gd name="connsiteX186" fmla="*/ 1076426 w 3024845"/>
                <a:gd name="connsiteY186" fmla="*/ 257491 h 927414"/>
                <a:gd name="connsiteX187" fmla="*/ 1092387 w 3024845"/>
                <a:gd name="connsiteY187" fmla="*/ 257491 h 927414"/>
                <a:gd name="connsiteX188" fmla="*/ 1092387 w 3024845"/>
                <a:gd name="connsiteY188" fmla="*/ 258572 h 927414"/>
                <a:gd name="connsiteX189" fmla="*/ 1092387 w 3024845"/>
                <a:gd name="connsiteY189" fmla="*/ 266138 h 927414"/>
                <a:gd name="connsiteX190" fmla="*/ 1122787 w 3024845"/>
                <a:gd name="connsiteY190" fmla="*/ 266138 h 927414"/>
                <a:gd name="connsiteX191" fmla="*/ 1122787 w 3024845"/>
                <a:gd name="connsiteY191" fmla="*/ 267759 h 927414"/>
                <a:gd name="connsiteX192" fmla="*/ 1122787 w 3024845"/>
                <a:gd name="connsiteY192" fmla="*/ 279109 h 927414"/>
                <a:gd name="connsiteX193" fmla="*/ 1149134 w 3024845"/>
                <a:gd name="connsiteY193" fmla="*/ 279109 h 927414"/>
                <a:gd name="connsiteX194" fmla="*/ 1149134 w 3024845"/>
                <a:gd name="connsiteY194" fmla="*/ 309373 h 927414"/>
                <a:gd name="connsiteX195" fmla="*/ 1149894 w 3024845"/>
                <a:gd name="connsiteY195" fmla="*/ 309373 h 927414"/>
                <a:gd name="connsiteX196" fmla="*/ 1155214 w 3024845"/>
                <a:gd name="connsiteY196" fmla="*/ 309373 h 927414"/>
                <a:gd name="connsiteX197" fmla="*/ 1155214 w 3024845"/>
                <a:gd name="connsiteY197" fmla="*/ 310454 h 927414"/>
                <a:gd name="connsiteX198" fmla="*/ 1155214 w 3024845"/>
                <a:gd name="connsiteY198" fmla="*/ 318021 h 927414"/>
                <a:gd name="connsiteX199" fmla="*/ 1159268 w 3024845"/>
                <a:gd name="connsiteY199" fmla="*/ 348285 h 927414"/>
                <a:gd name="connsiteX200" fmla="*/ 1160028 w 3024845"/>
                <a:gd name="connsiteY200" fmla="*/ 348285 h 927414"/>
                <a:gd name="connsiteX201" fmla="*/ 1165348 w 3024845"/>
                <a:gd name="connsiteY201" fmla="*/ 348285 h 927414"/>
                <a:gd name="connsiteX202" fmla="*/ 1165348 w 3024845"/>
                <a:gd name="connsiteY202" fmla="*/ 349096 h 927414"/>
                <a:gd name="connsiteX203" fmla="*/ 1165348 w 3024845"/>
                <a:gd name="connsiteY203" fmla="*/ 354771 h 927414"/>
                <a:gd name="connsiteX204" fmla="*/ 1166361 w 3024845"/>
                <a:gd name="connsiteY204" fmla="*/ 354771 h 927414"/>
                <a:gd name="connsiteX205" fmla="*/ 1173454 w 3024845"/>
                <a:gd name="connsiteY205" fmla="*/ 354771 h 927414"/>
                <a:gd name="connsiteX206" fmla="*/ 1173454 w 3024845"/>
                <a:gd name="connsiteY206" fmla="*/ 385036 h 927414"/>
                <a:gd name="connsiteX207" fmla="*/ 1175481 w 3024845"/>
                <a:gd name="connsiteY207" fmla="*/ 385036 h 927414"/>
                <a:gd name="connsiteX208" fmla="*/ 1189668 w 3024845"/>
                <a:gd name="connsiteY208" fmla="*/ 385036 h 927414"/>
                <a:gd name="connsiteX209" fmla="*/ 1189668 w 3024845"/>
                <a:gd name="connsiteY209" fmla="*/ 408815 h 927414"/>
                <a:gd name="connsiteX210" fmla="*/ 1191695 w 3024845"/>
                <a:gd name="connsiteY210" fmla="*/ 410436 h 927414"/>
                <a:gd name="connsiteX211" fmla="*/ 1191695 w 3024845"/>
                <a:gd name="connsiteY211" fmla="*/ 421786 h 927414"/>
                <a:gd name="connsiteX212" fmla="*/ 1192455 w 3024845"/>
                <a:gd name="connsiteY212" fmla="*/ 421786 h 927414"/>
                <a:gd name="connsiteX213" fmla="*/ 1197775 w 3024845"/>
                <a:gd name="connsiteY213" fmla="*/ 421786 h 927414"/>
                <a:gd name="connsiteX214" fmla="*/ 1197775 w 3024845"/>
                <a:gd name="connsiteY214" fmla="*/ 445565 h 927414"/>
                <a:gd name="connsiteX215" fmla="*/ 1199041 w 3024845"/>
                <a:gd name="connsiteY215" fmla="*/ 445565 h 927414"/>
                <a:gd name="connsiteX216" fmla="*/ 1207908 w 3024845"/>
                <a:gd name="connsiteY216" fmla="*/ 445565 h 927414"/>
                <a:gd name="connsiteX217" fmla="*/ 1209935 w 3024845"/>
                <a:gd name="connsiteY217" fmla="*/ 449619 h 927414"/>
                <a:gd name="connsiteX218" fmla="*/ 1209935 w 3024845"/>
                <a:gd name="connsiteY218" fmla="*/ 462860 h 927414"/>
                <a:gd name="connsiteX219" fmla="*/ 1211455 w 3024845"/>
                <a:gd name="connsiteY219" fmla="*/ 460968 h 927414"/>
                <a:gd name="connsiteX220" fmla="*/ 1222095 w 3024845"/>
                <a:gd name="connsiteY220" fmla="*/ 447727 h 927414"/>
                <a:gd name="connsiteX221" fmla="*/ 1250469 w 3024845"/>
                <a:gd name="connsiteY221" fmla="*/ 447727 h 927414"/>
                <a:gd name="connsiteX222" fmla="*/ 1250469 w 3024845"/>
                <a:gd name="connsiteY222" fmla="*/ 534198 h 927414"/>
                <a:gd name="connsiteX223" fmla="*/ 1251229 w 3024845"/>
                <a:gd name="connsiteY223" fmla="*/ 534198 h 927414"/>
                <a:gd name="connsiteX224" fmla="*/ 1256549 w 3024845"/>
                <a:gd name="connsiteY224" fmla="*/ 534198 h 927414"/>
                <a:gd name="connsiteX225" fmla="*/ 1257309 w 3024845"/>
                <a:gd name="connsiteY225" fmla="*/ 532847 h 927414"/>
                <a:gd name="connsiteX226" fmla="*/ 1262629 w 3024845"/>
                <a:gd name="connsiteY226" fmla="*/ 523389 h 927414"/>
                <a:gd name="connsiteX227" fmla="*/ 1262629 w 3024845"/>
                <a:gd name="connsiteY227" fmla="*/ 525281 h 927414"/>
                <a:gd name="connsiteX228" fmla="*/ 1262629 w 3024845"/>
                <a:gd name="connsiteY228" fmla="*/ 538522 h 927414"/>
                <a:gd name="connsiteX229" fmla="*/ 1266682 w 3024845"/>
                <a:gd name="connsiteY229" fmla="*/ 493125 h 927414"/>
                <a:gd name="connsiteX230" fmla="*/ 1267442 w 3024845"/>
                <a:gd name="connsiteY230" fmla="*/ 493125 h 927414"/>
                <a:gd name="connsiteX231" fmla="*/ 1272762 w 3024845"/>
                <a:gd name="connsiteY231" fmla="*/ 493125 h 927414"/>
                <a:gd name="connsiteX232" fmla="*/ 1272762 w 3024845"/>
                <a:gd name="connsiteY232" fmla="*/ 428271 h 927414"/>
                <a:gd name="connsiteX233" fmla="*/ 1273776 w 3024845"/>
                <a:gd name="connsiteY233" fmla="*/ 428271 h 927414"/>
                <a:gd name="connsiteX234" fmla="*/ 1280869 w 3024845"/>
                <a:gd name="connsiteY234" fmla="*/ 428271 h 927414"/>
                <a:gd name="connsiteX235" fmla="*/ 1293029 w 3024845"/>
                <a:gd name="connsiteY235" fmla="*/ 385036 h 927414"/>
                <a:gd name="connsiteX236" fmla="*/ 1294296 w 3024845"/>
                <a:gd name="connsiteY236" fmla="*/ 385036 h 927414"/>
                <a:gd name="connsiteX237" fmla="*/ 1303163 w 3024845"/>
                <a:gd name="connsiteY237" fmla="*/ 385036 h 927414"/>
                <a:gd name="connsiteX238" fmla="*/ 1313296 w 3024845"/>
                <a:gd name="connsiteY238" fmla="*/ 428271 h 927414"/>
                <a:gd name="connsiteX239" fmla="*/ 1314309 w 3024845"/>
                <a:gd name="connsiteY239" fmla="*/ 428271 h 927414"/>
                <a:gd name="connsiteX240" fmla="*/ 1321403 w 3024845"/>
                <a:gd name="connsiteY240" fmla="*/ 428271 h 927414"/>
                <a:gd name="connsiteX241" fmla="*/ 1321403 w 3024845"/>
                <a:gd name="connsiteY241" fmla="*/ 467183 h 927414"/>
                <a:gd name="connsiteX242" fmla="*/ 1323176 w 3024845"/>
                <a:gd name="connsiteY242" fmla="*/ 467183 h 927414"/>
                <a:gd name="connsiteX243" fmla="*/ 1335590 w 3024845"/>
                <a:gd name="connsiteY243" fmla="*/ 467183 h 927414"/>
                <a:gd name="connsiteX244" fmla="*/ 1335590 w 3024845"/>
                <a:gd name="connsiteY244" fmla="*/ 469345 h 927414"/>
                <a:gd name="connsiteX245" fmla="*/ 1335590 w 3024845"/>
                <a:gd name="connsiteY245" fmla="*/ 484477 h 927414"/>
                <a:gd name="connsiteX246" fmla="*/ 1339643 w 3024845"/>
                <a:gd name="connsiteY246" fmla="*/ 482316 h 927414"/>
                <a:gd name="connsiteX247" fmla="*/ 1339643 w 3024845"/>
                <a:gd name="connsiteY247" fmla="*/ 467183 h 927414"/>
                <a:gd name="connsiteX248" fmla="*/ 1341163 w 3024845"/>
                <a:gd name="connsiteY248" fmla="*/ 467183 h 927414"/>
                <a:gd name="connsiteX249" fmla="*/ 1351803 w 3024845"/>
                <a:gd name="connsiteY249" fmla="*/ 467183 h 927414"/>
                <a:gd name="connsiteX250" fmla="*/ 1351803 w 3024845"/>
                <a:gd name="connsiteY250" fmla="*/ 468804 h 927414"/>
                <a:gd name="connsiteX251" fmla="*/ 1351803 w 3024845"/>
                <a:gd name="connsiteY251" fmla="*/ 480154 h 927414"/>
                <a:gd name="connsiteX252" fmla="*/ 1382204 w 3024845"/>
                <a:gd name="connsiteY252" fmla="*/ 480154 h 927414"/>
                <a:gd name="connsiteX253" fmla="*/ 1382204 w 3024845"/>
                <a:gd name="connsiteY253" fmla="*/ 443404 h 927414"/>
                <a:gd name="connsiteX254" fmla="*/ 1383470 w 3024845"/>
                <a:gd name="connsiteY254" fmla="*/ 443404 h 927414"/>
                <a:gd name="connsiteX255" fmla="*/ 1392337 w 3024845"/>
                <a:gd name="connsiteY255" fmla="*/ 443404 h 927414"/>
                <a:gd name="connsiteX256" fmla="*/ 1392337 w 3024845"/>
                <a:gd name="connsiteY256" fmla="*/ 465021 h 927414"/>
                <a:gd name="connsiteX257" fmla="*/ 1394364 w 3024845"/>
                <a:gd name="connsiteY257" fmla="*/ 432595 h 927414"/>
                <a:gd name="connsiteX258" fmla="*/ 1416657 w 3024845"/>
                <a:gd name="connsiteY258" fmla="*/ 432595 h 927414"/>
                <a:gd name="connsiteX259" fmla="*/ 1416657 w 3024845"/>
                <a:gd name="connsiteY259" fmla="*/ 430973 h 927414"/>
                <a:gd name="connsiteX260" fmla="*/ 1416657 w 3024845"/>
                <a:gd name="connsiteY260" fmla="*/ 419624 h 927414"/>
                <a:gd name="connsiteX261" fmla="*/ 1417417 w 3024845"/>
                <a:gd name="connsiteY261" fmla="*/ 419624 h 927414"/>
                <a:gd name="connsiteX262" fmla="*/ 1422737 w 3024845"/>
                <a:gd name="connsiteY262" fmla="*/ 419624 h 927414"/>
                <a:gd name="connsiteX263" fmla="*/ 1422737 w 3024845"/>
                <a:gd name="connsiteY263" fmla="*/ 417733 h 927414"/>
                <a:gd name="connsiteX264" fmla="*/ 1422737 w 3024845"/>
                <a:gd name="connsiteY264" fmla="*/ 404492 h 927414"/>
                <a:gd name="connsiteX265" fmla="*/ 1426791 w 3024845"/>
                <a:gd name="connsiteY265" fmla="*/ 410977 h 927414"/>
                <a:gd name="connsiteX266" fmla="*/ 1429071 w 3024845"/>
                <a:gd name="connsiteY266" fmla="*/ 410977 h 927414"/>
                <a:gd name="connsiteX267" fmla="*/ 1445031 w 3024845"/>
                <a:gd name="connsiteY267" fmla="*/ 410977 h 927414"/>
                <a:gd name="connsiteX268" fmla="*/ 1445031 w 3024845"/>
                <a:gd name="connsiteY268" fmla="*/ 410166 h 927414"/>
                <a:gd name="connsiteX269" fmla="*/ 1445031 w 3024845"/>
                <a:gd name="connsiteY269" fmla="*/ 404492 h 927414"/>
                <a:gd name="connsiteX270" fmla="*/ 1445791 w 3024845"/>
                <a:gd name="connsiteY270" fmla="*/ 404492 h 927414"/>
                <a:gd name="connsiteX271" fmla="*/ 1451111 w 3024845"/>
                <a:gd name="connsiteY271" fmla="*/ 404492 h 927414"/>
                <a:gd name="connsiteX272" fmla="*/ 1451111 w 3024845"/>
                <a:gd name="connsiteY272" fmla="*/ 405843 h 927414"/>
                <a:gd name="connsiteX273" fmla="*/ 1451111 w 3024845"/>
                <a:gd name="connsiteY273" fmla="*/ 415301 h 927414"/>
                <a:gd name="connsiteX274" fmla="*/ 1489618 w 3024845"/>
                <a:gd name="connsiteY274" fmla="*/ 415301 h 927414"/>
                <a:gd name="connsiteX275" fmla="*/ 1489618 w 3024845"/>
                <a:gd name="connsiteY275" fmla="*/ 553654 h 927414"/>
                <a:gd name="connsiteX276" fmla="*/ 1491138 w 3024845"/>
                <a:gd name="connsiteY276" fmla="*/ 553654 h 927414"/>
                <a:gd name="connsiteX277" fmla="*/ 1501778 w 3024845"/>
                <a:gd name="connsiteY277" fmla="*/ 553654 h 927414"/>
                <a:gd name="connsiteX278" fmla="*/ 1501778 w 3024845"/>
                <a:gd name="connsiteY278" fmla="*/ 540684 h 927414"/>
                <a:gd name="connsiteX279" fmla="*/ 1505832 w 3024845"/>
                <a:gd name="connsiteY279" fmla="*/ 540684 h 927414"/>
                <a:gd name="connsiteX280" fmla="*/ 1505832 w 3024845"/>
                <a:gd name="connsiteY280" fmla="*/ 553654 h 927414"/>
                <a:gd name="connsiteX281" fmla="*/ 1536232 w 3024845"/>
                <a:gd name="connsiteY281" fmla="*/ 553654 h 927414"/>
                <a:gd name="connsiteX282" fmla="*/ 1536232 w 3024845"/>
                <a:gd name="connsiteY282" fmla="*/ 523389 h 927414"/>
                <a:gd name="connsiteX283" fmla="*/ 1548392 w 3024845"/>
                <a:gd name="connsiteY283" fmla="*/ 523389 h 927414"/>
                <a:gd name="connsiteX284" fmla="*/ 1560552 w 3024845"/>
                <a:gd name="connsiteY284" fmla="*/ 521228 h 927414"/>
                <a:gd name="connsiteX285" fmla="*/ 1564606 w 3024845"/>
                <a:gd name="connsiteY285" fmla="*/ 523389 h 927414"/>
                <a:gd name="connsiteX286" fmla="*/ 1574739 w 3024845"/>
                <a:gd name="connsiteY286" fmla="*/ 523389 h 927414"/>
                <a:gd name="connsiteX287" fmla="*/ 1574739 w 3024845"/>
                <a:gd name="connsiteY287" fmla="*/ 553654 h 927414"/>
                <a:gd name="connsiteX288" fmla="*/ 1582846 w 3024845"/>
                <a:gd name="connsiteY288" fmla="*/ 553654 h 927414"/>
                <a:gd name="connsiteX289" fmla="*/ 1582846 w 3024845"/>
                <a:gd name="connsiteY289" fmla="*/ 570949 h 927414"/>
                <a:gd name="connsiteX290" fmla="*/ 1592182 w 3024845"/>
                <a:gd name="connsiteY290" fmla="*/ 571854 h 927414"/>
                <a:gd name="connsiteX291" fmla="*/ 1605140 w 3024845"/>
                <a:gd name="connsiteY291" fmla="*/ 571854 h 927414"/>
                <a:gd name="connsiteX292" fmla="*/ 1605140 w 3024845"/>
                <a:gd name="connsiteY292" fmla="*/ 555816 h 927414"/>
                <a:gd name="connsiteX293" fmla="*/ 1673096 w 3024845"/>
                <a:gd name="connsiteY293" fmla="*/ 555816 h 927414"/>
                <a:gd name="connsiteX294" fmla="*/ 1673096 w 3024845"/>
                <a:gd name="connsiteY294" fmla="*/ 470563 h 927414"/>
                <a:gd name="connsiteX295" fmla="*/ 1745104 w 3024845"/>
                <a:gd name="connsiteY295" fmla="*/ 470563 h 927414"/>
                <a:gd name="connsiteX296" fmla="*/ 1745104 w 3024845"/>
                <a:gd name="connsiteY296" fmla="*/ 549331 h 927414"/>
                <a:gd name="connsiteX297" fmla="*/ 1747008 w 3024845"/>
                <a:gd name="connsiteY297" fmla="*/ 549331 h 927414"/>
                <a:gd name="connsiteX298" fmla="*/ 1748250 w 3024845"/>
                <a:gd name="connsiteY298" fmla="*/ 571854 h 927414"/>
                <a:gd name="connsiteX299" fmla="*/ 1757926 w 3024845"/>
                <a:gd name="connsiteY299" fmla="*/ 571854 h 927414"/>
                <a:gd name="connsiteX300" fmla="*/ 1759168 w 3024845"/>
                <a:gd name="connsiteY300" fmla="*/ 549331 h 927414"/>
                <a:gd name="connsiteX301" fmla="*/ 1765248 w 3024845"/>
                <a:gd name="connsiteY301" fmla="*/ 549331 h 927414"/>
                <a:gd name="connsiteX302" fmla="*/ 1766490 w 3024845"/>
                <a:gd name="connsiteY302" fmla="*/ 571854 h 927414"/>
                <a:gd name="connsiteX303" fmla="*/ 1817112 w 3024845"/>
                <a:gd name="connsiteY303" fmla="*/ 571854 h 927414"/>
                <a:gd name="connsiteX304" fmla="*/ 1817112 w 3024845"/>
                <a:gd name="connsiteY304" fmla="*/ 408826 h 927414"/>
                <a:gd name="connsiteX305" fmla="*/ 2014439 w 3024845"/>
                <a:gd name="connsiteY305" fmla="*/ 408826 h 927414"/>
                <a:gd name="connsiteX306" fmla="*/ 2014439 w 3024845"/>
                <a:gd name="connsiteY306" fmla="*/ 571854 h 927414"/>
                <a:gd name="connsiteX307" fmla="*/ 2033136 w 3024845"/>
                <a:gd name="connsiteY307" fmla="*/ 571854 h 927414"/>
                <a:gd name="connsiteX308" fmla="*/ 2033136 w 3024845"/>
                <a:gd name="connsiteY308" fmla="*/ 489161 h 927414"/>
                <a:gd name="connsiteX309" fmla="*/ 2128256 w 3024845"/>
                <a:gd name="connsiteY309" fmla="*/ 489161 h 927414"/>
                <a:gd name="connsiteX310" fmla="*/ 2146266 w 3024845"/>
                <a:gd name="connsiteY310" fmla="*/ 239 h 927414"/>
                <a:gd name="connsiteX311" fmla="*/ 2180720 w 3024845"/>
                <a:gd name="connsiteY311" fmla="*/ 423948 h 927414"/>
                <a:gd name="connsiteX312" fmla="*/ 2245574 w 3024845"/>
                <a:gd name="connsiteY312" fmla="*/ 423948 h 927414"/>
                <a:gd name="connsiteX313" fmla="*/ 2245574 w 3024845"/>
                <a:gd name="connsiteY313" fmla="*/ 499610 h 927414"/>
                <a:gd name="connsiteX314" fmla="*/ 2253681 w 3024845"/>
                <a:gd name="connsiteY314" fmla="*/ 499610 h 927414"/>
                <a:gd name="connsiteX315" fmla="*/ 2255708 w 3024845"/>
                <a:gd name="connsiteY315" fmla="*/ 493125 h 927414"/>
                <a:gd name="connsiteX316" fmla="*/ 2261788 w 3024845"/>
                <a:gd name="connsiteY316" fmla="*/ 493125 h 927414"/>
                <a:gd name="connsiteX317" fmla="*/ 2263815 w 3024845"/>
                <a:gd name="connsiteY317" fmla="*/ 501772 h 927414"/>
                <a:gd name="connsiteX318" fmla="*/ 2275975 w 3024845"/>
                <a:gd name="connsiteY318" fmla="*/ 501772 h 927414"/>
                <a:gd name="connsiteX319" fmla="*/ 2275975 w 3024845"/>
                <a:gd name="connsiteY319" fmla="*/ 495286 h 927414"/>
                <a:gd name="connsiteX320" fmla="*/ 2298268 w 3024845"/>
                <a:gd name="connsiteY320" fmla="*/ 495286 h 927414"/>
                <a:gd name="connsiteX321" fmla="*/ 2298268 w 3024845"/>
                <a:gd name="connsiteY321" fmla="*/ 501772 h 927414"/>
                <a:gd name="connsiteX322" fmla="*/ 2318535 w 3024845"/>
                <a:gd name="connsiteY322" fmla="*/ 501772 h 927414"/>
                <a:gd name="connsiteX323" fmla="*/ 2318535 w 3024845"/>
                <a:gd name="connsiteY323" fmla="*/ 547169 h 927414"/>
                <a:gd name="connsiteX324" fmla="*/ 2332722 w 3024845"/>
                <a:gd name="connsiteY324" fmla="*/ 547169 h 927414"/>
                <a:gd name="connsiteX325" fmla="*/ 2332722 w 3024845"/>
                <a:gd name="connsiteY325" fmla="*/ 534198 h 927414"/>
                <a:gd name="connsiteX326" fmla="*/ 2348936 w 3024845"/>
                <a:gd name="connsiteY326" fmla="*/ 534198 h 927414"/>
                <a:gd name="connsiteX327" fmla="*/ 2348936 w 3024845"/>
                <a:gd name="connsiteY327" fmla="*/ 354771 h 927414"/>
                <a:gd name="connsiteX328" fmla="*/ 2355016 w 3024845"/>
                <a:gd name="connsiteY328" fmla="*/ 348285 h 927414"/>
                <a:gd name="connsiteX329" fmla="*/ 2427977 w 3024845"/>
                <a:gd name="connsiteY329" fmla="*/ 348285 h 927414"/>
                <a:gd name="connsiteX330" fmla="*/ 2427977 w 3024845"/>
                <a:gd name="connsiteY330" fmla="*/ 356933 h 927414"/>
                <a:gd name="connsiteX331" fmla="*/ 2438110 w 3024845"/>
                <a:gd name="connsiteY331" fmla="*/ 356933 h 927414"/>
                <a:gd name="connsiteX332" fmla="*/ 2438110 w 3024845"/>
                <a:gd name="connsiteY332" fmla="*/ 471507 h 927414"/>
                <a:gd name="connsiteX333" fmla="*/ 2460404 w 3024845"/>
                <a:gd name="connsiteY333" fmla="*/ 471507 h 927414"/>
                <a:gd name="connsiteX334" fmla="*/ 2460404 w 3024845"/>
                <a:gd name="connsiteY334" fmla="*/ 404492 h 927414"/>
                <a:gd name="connsiteX335" fmla="*/ 2486751 w 3024845"/>
                <a:gd name="connsiteY335" fmla="*/ 404492 h 927414"/>
                <a:gd name="connsiteX336" fmla="*/ 2490804 w 3024845"/>
                <a:gd name="connsiteY336" fmla="*/ 400168 h 927414"/>
                <a:gd name="connsiteX337" fmla="*/ 2498911 w 3024845"/>
                <a:gd name="connsiteY337" fmla="*/ 400168 h 927414"/>
                <a:gd name="connsiteX338" fmla="*/ 2502964 w 3024845"/>
                <a:gd name="connsiteY338" fmla="*/ 404492 h 927414"/>
                <a:gd name="connsiteX339" fmla="*/ 2525258 w 3024845"/>
                <a:gd name="connsiteY339" fmla="*/ 404492 h 927414"/>
                <a:gd name="connsiteX340" fmla="*/ 2525258 w 3024845"/>
                <a:gd name="connsiteY340" fmla="*/ 287756 h 927414"/>
                <a:gd name="connsiteX341" fmla="*/ 2582005 w 3024845"/>
                <a:gd name="connsiteY341" fmla="*/ 276947 h 927414"/>
                <a:gd name="connsiteX342" fmla="*/ 2582005 w 3024845"/>
                <a:gd name="connsiteY342" fmla="*/ 278028 h 927414"/>
                <a:gd name="connsiteX343" fmla="*/ 2582005 w 3024845"/>
                <a:gd name="connsiteY343" fmla="*/ 285594 h 927414"/>
                <a:gd name="connsiteX344" fmla="*/ 2608352 w 3024845"/>
                <a:gd name="connsiteY344" fmla="*/ 285594 h 927414"/>
                <a:gd name="connsiteX345" fmla="*/ 2608352 w 3024845"/>
                <a:gd name="connsiteY345" fmla="*/ 540684 h 927414"/>
                <a:gd name="connsiteX346" fmla="*/ 2630646 w 3024845"/>
                <a:gd name="connsiteY346" fmla="*/ 540684 h 927414"/>
                <a:gd name="connsiteX347" fmla="*/ 2630646 w 3024845"/>
                <a:gd name="connsiteY347" fmla="*/ 536360 h 927414"/>
                <a:gd name="connsiteX348" fmla="*/ 2642806 w 3024845"/>
                <a:gd name="connsiteY348" fmla="*/ 536360 h 927414"/>
                <a:gd name="connsiteX349" fmla="*/ 2642806 w 3024845"/>
                <a:gd name="connsiteY349" fmla="*/ 540684 h 927414"/>
                <a:gd name="connsiteX350" fmla="*/ 2667126 w 3024845"/>
                <a:gd name="connsiteY350" fmla="*/ 540684 h 927414"/>
                <a:gd name="connsiteX351" fmla="*/ 2667126 w 3024845"/>
                <a:gd name="connsiteY351" fmla="*/ 527713 h 927414"/>
                <a:gd name="connsiteX352" fmla="*/ 2695500 w 3024845"/>
                <a:gd name="connsiteY352" fmla="*/ 527713 h 927414"/>
                <a:gd name="connsiteX353" fmla="*/ 2707660 w 3024845"/>
                <a:gd name="connsiteY353" fmla="*/ 523389 h 927414"/>
                <a:gd name="connsiteX354" fmla="*/ 2727927 w 3024845"/>
                <a:gd name="connsiteY354" fmla="*/ 527713 h 927414"/>
                <a:gd name="connsiteX355" fmla="*/ 2727927 w 3024845"/>
                <a:gd name="connsiteY355" fmla="*/ 510419 h 927414"/>
                <a:gd name="connsiteX356" fmla="*/ 2736034 w 3024845"/>
                <a:gd name="connsiteY356" fmla="*/ 510419 h 927414"/>
                <a:gd name="connsiteX357" fmla="*/ 2736034 w 3024845"/>
                <a:gd name="connsiteY357" fmla="*/ 497448 h 927414"/>
                <a:gd name="connsiteX358" fmla="*/ 2792781 w 3024845"/>
                <a:gd name="connsiteY358" fmla="*/ 497448 h 927414"/>
                <a:gd name="connsiteX359" fmla="*/ 2792781 w 3024845"/>
                <a:gd name="connsiteY359" fmla="*/ 467183 h 927414"/>
                <a:gd name="connsiteX360" fmla="*/ 2811021 w 3024845"/>
                <a:gd name="connsiteY360" fmla="*/ 467183 h 927414"/>
                <a:gd name="connsiteX361" fmla="*/ 2811021 w 3024845"/>
                <a:gd name="connsiteY361" fmla="*/ 460698 h 927414"/>
                <a:gd name="connsiteX362" fmla="*/ 2823181 w 3024845"/>
                <a:gd name="connsiteY362" fmla="*/ 460698 h 927414"/>
                <a:gd name="connsiteX363" fmla="*/ 2823181 w 3024845"/>
                <a:gd name="connsiteY363" fmla="*/ 467183 h 927414"/>
                <a:gd name="connsiteX364" fmla="*/ 2839395 w 3024845"/>
                <a:gd name="connsiteY364" fmla="*/ 467183 h 927414"/>
                <a:gd name="connsiteX365" fmla="*/ 2839395 w 3024845"/>
                <a:gd name="connsiteY365" fmla="*/ 516904 h 927414"/>
                <a:gd name="connsiteX366" fmla="*/ 2871822 w 3024845"/>
                <a:gd name="connsiteY366" fmla="*/ 516904 h 927414"/>
                <a:gd name="connsiteX367" fmla="*/ 2871822 w 3024845"/>
                <a:gd name="connsiteY367" fmla="*/ 490963 h 927414"/>
                <a:gd name="connsiteX368" fmla="*/ 2910329 w 3024845"/>
                <a:gd name="connsiteY368" fmla="*/ 490963 h 927414"/>
                <a:gd name="connsiteX369" fmla="*/ 2910329 w 3024845"/>
                <a:gd name="connsiteY369" fmla="*/ 460698 h 927414"/>
                <a:gd name="connsiteX370" fmla="*/ 2958970 w 3024845"/>
                <a:gd name="connsiteY370" fmla="*/ 460698 h 927414"/>
                <a:gd name="connsiteX371" fmla="*/ 2958970 w 3024845"/>
                <a:gd name="connsiteY371" fmla="*/ 571854 h 927414"/>
                <a:gd name="connsiteX372" fmla="*/ 2958970 w 3024845"/>
                <a:gd name="connsiteY372" fmla="*/ 585633 h 927414"/>
                <a:gd name="connsiteX373" fmla="*/ 3024845 w 3024845"/>
                <a:gd name="connsiteY373" fmla="*/ 585633 h 927414"/>
                <a:gd name="connsiteX374" fmla="*/ 3024845 w 3024845"/>
                <a:gd name="connsiteY374" fmla="*/ 927414 h 927414"/>
                <a:gd name="connsiteX375" fmla="*/ 2054 w 3024845"/>
                <a:gd name="connsiteY375" fmla="*/ 925081 h 927414"/>
                <a:gd name="connsiteX376" fmla="*/ 0 w 3024845"/>
                <a:gd name="connsiteY376" fmla="*/ 490963 h 927414"/>
                <a:gd name="connsiteX377" fmla="*/ 20267 w 3024845"/>
                <a:gd name="connsiteY377" fmla="*/ 490963 h 927414"/>
                <a:gd name="connsiteX378" fmla="*/ 20774 w 3024845"/>
                <a:gd name="connsiteY378" fmla="*/ 489882 h 927414"/>
                <a:gd name="connsiteX379" fmla="*/ 24320 w 3024845"/>
                <a:gd name="connsiteY379" fmla="*/ 482316 h 927414"/>
                <a:gd name="connsiteX380" fmla="*/ 26094 w 3024845"/>
                <a:gd name="connsiteY380" fmla="*/ 482586 h 927414"/>
                <a:gd name="connsiteX381" fmla="*/ 38507 w 3024845"/>
                <a:gd name="connsiteY381" fmla="*/ 484477 h 927414"/>
                <a:gd name="connsiteX382" fmla="*/ 39014 w 3024845"/>
                <a:gd name="connsiteY382" fmla="*/ 485829 h 927414"/>
                <a:gd name="connsiteX383" fmla="*/ 42560 w 3024845"/>
                <a:gd name="connsiteY383" fmla="*/ 495286 h 927414"/>
                <a:gd name="connsiteX384" fmla="*/ 68907 w 3024845"/>
                <a:gd name="connsiteY384" fmla="*/ 497448 h 927414"/>
                <a:gd name="connsiteX385" fmla="*/ 68907 w 3024845"/>
                <a:gd name="connsiteY385" fmla="*/ 374227 h 927414"/>
                <a:gd name="connsiteX386" fmla="*/ 70934 w 3024845"/>
                <a:gd name="connsiteY386" fmla="*/ 374227 h 927414"/>
                <a:gd name="connsiteX387" fmla="*/ 85121 w 3024845"/>
                <a:gd name="connsiteY387" fmla="*/ 374227 h 927414"/>
                <a:gd name="connsiteX388" fmla="*/ 85121 w 3024845"/>
                <a:gd name="connsiteY388" fmla="*/ 238035 h 927414"/>
                <a:gd name="connsiteX389" fmla="*/ 86894 w 3024845"/>
                <a:gd name="connsiteY389" fmla="*/ 238035 h 927414"/>
                <a:gd name="connsiteX390" fmla="*/ 99308 w 3024845"/>
                <a:gd name="connsiteY390" fmla="*/ 238035 h 927414"/>
                <a:gd name="connsiteX391" fmla="*/ 99308 w 3024845"/>
                <a:gd name="connsiteY391" fmla="*/ 123461 h 927414"/>
                <a:gd name="connsiteX392" fmla="*/ 103361 w 3024845"/>
                <a:gd name="connsiteY392" fmla="*/ 95357 h 927414"/>
                <a:gd name="connsiteX393" fmla="*/ 105388 w 3024845"/>
                <a:gd name="connsiteY393" fmla="*/ 95357 h 927414"/>
                <a:gd name="connsiteX394" fmla="*/ 119575 w 3024845"/>
                <a:gd name="connsiteY394" fmla="*/ 95357 h 927414"/>
                <a:gd name="connsiteX0" fmla="*/ 119575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393" fmla="*/ 119575 w 3024845"/>
                <a:gd name="connsiteY393" fmla="*/ 2161 h 834218"/>
                <a:gd name="connsiteX0" fmla="*/ 105388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20909 w 3024845"/>
                <a:gd name="connsiteY5" fmla="*/ 30265 h 834218"/>
                <a:gd name="connsiteX6" fmla="*/ 220909 w 3024845"/>
                <a:gd name="connsiteY6" fmla="*/ 144839 h 834218"/>
                <a:gd name="connsiteX7" fmla="*/ 223189 w 3024845"/>
                <a:gd name="connsiteY7" fmla="*/ 144839 h 834218"/>
                <a:gd name="connsiteX8" fmla="*/ 239150 w 3024845"/>
                <a:gd name="connsiteY8" fmla="*/ 144839 h 834218"/>
                <a:gd name="connsiteX9" fmla="*/ 239150 w 3024845"/>
                <a:gd name="connsiteY9" fmla="*/ 285354 h 834218"/>
                <a:gd name="connsiteX10" fmla="*/ 240670 w 3024845"/>
                <a:gd name="connsiteY10" fmla="*/ 285084 h 834218"/>
                <a:gd name="connsiteX11" fmla="*/ 251310 w 3024845"/>
                <a:gd name="connsiteY11" fmla="*/ 283193 h 834218"/>
                <a:gd name="connsiteX12" fmla="*/ 249283 w 3024845"/>
                <a:gd name="connsiteY12" fmla="*/ 371825 h 834218"/>
                <a:gd name="connsiteX13" fmla="*/ 250803 w 3024845"/>
                <a:gd name="connsiteY13" fmla="*/ 372096 h 834218"/>
                <a:gd name="connsiteX14" fmla="*/ 261443 w 3024845"/>
                <a:gd name="connsiteY14" fmla="*/ 373987 h 834218"/>
                <a:gd name="connsiteX15" fmla="*/ 261696 w 3024845"/>
                <a:gd name="connsiteY15" fmla="*/ 374798 h 834218"/>
                <a:gd name="connsiteX16" fmla="*/ 263470 w 3024845"/>
                <a:gd name="connsiteY16" fmla="*/ 380473 h 834218"/>
                <a:gd name="connsiteX17" fmla="*/ 264230 w 3024845"/>
                <a:gd name="connsiteY17" fmla="*/ 378041 h 834218"/>
                <a:gd name="connsiteX18" fmla="*/ 269550 w 3024845"/>
                <a:gd name="connsiteY18" fmla="*/ 361017 h 834218"/>
                <a:gd name="connsiteX19" fmla="*/ 271323 w 3024845"/>
                <a:gd name="connsiteY19" fmla="*/ 361017 h 834218"/>
                <a:gd name="connsiteX20" fmla="*/ 283737 w 3024845"/>
                <a:gd name="connsiteY20" fmla="*/ 361017 h 834218"/>
                <a:gd name="connsiteX21" fmla="*/ 283737 w 3024845"/>
                <a:gd name="connsiteY21" fmla="*/ 393443 h 834218"/>
                <a:gd name="connsiteX22" fmla="*/ 284750 w 3024845"/>
                <a:gd name="connsiteY22" fmla="*/ 393984 h 834218"/>
                <a:gd name="connsiteX23" fmla="*/ 291844 w 3024845"/>
                <a:gd name="connsiteY23" fmla="*/ 397767 h 834218"/>
                <a:gd name="connsiteX24" fmla="*/ 291844 w 3024845"/>
                <a:gd name="connsiteY24" fmla="*/ 399118 h 834218"/>
                <a:gd name="connsiteX25" fmla="*/ 291844 w 3024845"/>
                <a:gd name="connsiteY25" fmla="*/ 408576 h 834218"/>
                <a:gd name="connsiteX26" fmla="*/ 336431 w 3024845"/>
                <a:gd name="connsiteY26" fmla="*/ 408576 h 834218"/>
                <a:gd name="connsiteX27" fmla="*/ 336431 w 3024845"/>
                <a:gd name="connsiteY27" fmla="*/ 409657 h 834218"/>
                <a:gd name="connsiteX28" fmla="*/ 336431 w 3024845"/>
                <a:gd name="connsiteY28" fmla="*/ 417223 h 834218"/>
                <a:gd name="connsiteX29" fmla="*/ 338457 w 3024845"/>
                <a:gd name="connsiteY29" fmla="*/ 417223 h 834218"/>
                <a:gd name="connsiteX30" fmla="*/ 352644 w 3024845"/>
                <a:gd name="connsiteY30" fmla="*/ 417223 h 834218"/>
                <a:gd name="connsiteX31" fmla="*/ 352644 w 3024845"/>
                <a:gd name="connsiteY31" fmla="*/ 386958 h 834218"/>
                <a:gd name="connsiteX32" fmla="*/ 397231 w 3024845"/>
                <a:gd name="connsiteY32" fmla="*/ 386958 h 834218"/>
                <a:gd name="connsiteX33" fmla="*/ 397231 w 3024845"/>
                <a:gd name="connsiteY33" fmla="*/ 385607 h 834218"/>
                <a:gd name="connsiteX34" fmla="*/ 397231 w 3024845"/>
                <a:gd name="connsiteY34" fmla="*/ 376149 h 834218"/>
                <a:gd name="connsiteX35" fmla="*/ 398245 w 3024845"/>
                <a:gd name="connsiteY35" fmla="*/ 376149 h 834218"/>
                <a:gd name="connsiteX36" fmla="*/ 405338 w 3024845"/>
                <a:gd name="connsiteY36" fmla="*/ 376149 h 834218"/>
                <a:gd name="connsiteX37" fmla="*/ 405338 w 3024845"/>
                <a:gd name="connsiteY37" fmla="*/ 374258 h 834218"/>
                <a:gd name="connsiteX38" fmla="*/ 405338 w 3024845"/>
                <a:gd name="connsiteY38" fmla="*/ 361017 h 834218"/>
                <a:gd name="connsiteX39" fmla="*/ 406098 w 3024845"/>
                <a:gd name="connsiteY39" fmla="*/ 361017 h 834218"/>
                <a:gd name="connsiteX40" fmla="*/ 411418 w 3024845"/>
                <a:gd name="connsiteY40" fmla="*/ 361017 h 834218"/>
                <a:gd name="connsiteX41" fmla="*/ 411418 w 3024845"/>
                <a:gd name="connsiteY41" fmla="*/ 359936 h 834218"/>
                <a:gd name="connsiteX42" fmla="*/ 411418 w 3024845"/>
                <a:gd name="connsiteY42" fmla="*/ 352369 h 834218"/>
                <a:gd name="connsiteX43" fmla="*/ 413445 w 3024845"/>
                <a:gd name="connsiteY43" fmla="*/ 352369 h 834218"/>
                <a:gd name="connsiteX44" fmla="*/ 427632 w 3024845"/>
                <a:gd name="connsiteY44" fmla="*/ 352369 h 834218"/>
                <a:gd name="connsiteX45" fmla="*/ 427632 w 3024845"/>
                <a:gd name="connsiteY45" fmla="*/ 353450 h 834218"/>
                <a:gd name="connsiteX46" fmla="*/ 427632 w 3024845"/>
                <a:gd name="connsiteY46" fmla="*/ 361017 h 834218"/>
                <a:gd name="connsiteX47" fmla="*/ 449925 w 3024845"/>
                <a:gd name="connsiteY47" fmla="*/ 361017 h 834218"/>
                <a:gd name="connsiteX48" fmla="*/ 449925 w 3024845"/>
                <a:gd name="connsiteY48" fmla="*/ 359125 h 834218"/>
                <a:gd name="connsiteX49" fmla="*/ 449925 w 3024845"/>
                <a:gd name="connsiteY49" fmla="*/ 345884 h 834218"/>
                <a:gd name="connsiteX50" fmla="*/ 451699 w 3024845"/>
                <a:gd name="connsiteY50" fmla="*/ 345884 h 834218"/>
                <a:gd name="connsiteX51" fmla="*/ 464112 w 3024845"/>
                <a:gd name="connsiteY51" fmla="*/ 345884 h 834218"/>
                <a:gd name="connsiteX52" fmla="*/ 464112 w 3024845"/>
                <a:gd name="connsiteY52" fmla="*/ 369664 h 834218"/>
                <a:gd name="connsiteX53" fmla="*/ 465126 w 3024845"/>
                <a:gd name="connsiteY53" fmla="*/ 369664 h 834218"/>
                <a:gd name="connsiteX54" fmla="*/ 472219 w 3024845"/>
                <a:gd name="connsiteY54" fmla="*/ 369664 h 834218"/>
                <a:gd name="connsiteX55" fmla="*/ 472219 w 3024845"/>
                <a:gd name="connsiteY55" fmla="*/ 368583 h 834218"/>
                <a:gd name="connsiteX56" fmla="*/ 472219 w 3024845"/>
                <a:gd name="connsiteY56" fmla="*/ 361017 h 834218"/>
                <a:gd name="connsiteX57" fmla="*/ 473992 w 3024845"/>
                <a:gd name="connsiteY57" fmla="*/ 361017 h 834218"/>
                <a:gd name="connsiteX58" fmla="*/ 486406 w 3024845"/>
                <a:gd name="connsiteY58" fmla="*/ 361017 h 834218"/>
                <a:gd name="connsiteX59" fmla="*/ 486406 w 3024845"/>
                <a:gd name="connsiteY59" fmla="*/ 386958 h 834218"/>
                <a:gd name="connsiteX60" fmla="*/ 488433 w 3024845"/>
                <a:gd name="connsiteY60" fmla="*/ 386958 h 834218"/>
                <a:gd name="connsiteX61" fmla="*/ 502619 w 3024845"/>
                <a:gd name="connsiteY61" fmla="*/ 386958 h 834218"/>
                <a:gd name="connsiteX62" fmla="*/ 502619 w 3024845"/>
                <a:gd name="connsiteY62" fmla="*/ 388579 h 834218"/>
                <a:gd name="connsiteX63" fmla="*/ 502619 w 3024845"/>
                <a:gd name="connsiteY63" fmla="*/ 399929 h 834218"/>
                <a:gd name="connsiteX64" fmla="*/ 503379 w 3024845"/>
                <a:gd name="connsiteY64" fmla="*/ 399929 h 834218"/>
                <a:gd name="connsiteX65" fmla="*/ 508700 w 3024845"/>
                <a:gd name="connsiteY65" fmla="*/ 399929 h 834218"/>
                <a:gd name="connsiteX66" fmla="*/ 508700 w 3024845"/>
                <a:gd name="connsiteY66" fmla="*/ 399118 h 834218"/>
                <a:gd name="connsiteX67" fmla="*/ 508700 w 3024845"/>
                <a:gd name="connsiteY67" fmla="*/ 393443 h 834218"/>
                <a:gd name="connsiteX68" fmla="*/ 539100 w 3024845"/>
                <a:gd name="connsiteY68" fmla="*/ 393443 h 834218"/>
                <a:gd name="connsiteX69" fmla="*/ 539100 w 3024845"/>
                <a:gd name="connsiteY69" fmla="*/ 417223 h 834218"/>
                <a:gd name="connsiteX70" fmla="*/ 540113 w 3024845"/>
                <a:gd name="connsiteY70" fmla="*/ 417223 h 834218"/>
                <a:gd name="connsiteX71" fmla="*/ 547207 w 3024845"/>
                <a:gd name="connsiteY71" fmla="*/ 417223 h 834218"/>
                <a:gd name="connsiteX72" fmla="*/ 547207 w 3024845"/>
                <a:gd name="connsiteY72" fmla="*/ 418304 h 834218"/>
                <a:gd name="connsiteX73" fmla="*/ 547207 w 3024845"/>
                <a:gd name="connsiteY73" fmla="*/ 425870 h 834218"/>
                <a:gd name="connsiteX74" fmla="*/ 547967 w 3024845"/>
                <a:gd name="connsiteY74" fmla="*/ 425870 h 834218"/>
                <a:gd name="connsiteX75" fmla="*/ 553287 w 3024845"/>
                <a:gd name="connsiteY75" fmla="*/ 425870 h 834218"/>
                <a:gd name="connsiteX76" fmla="*/ 553287 w 3024845"/>
                <a:gd name="connsiteY76" fmla="*/ 423708 h 834218"/>
                <a:gd name="connsiteX77" fmla="*/ 553287 w 3024845"/>
                <a:gd name="connsiteY77" fmla="*/ 408576 h 834218"/>
                <a:gd name="connsiteX78" fmla="*/ 554300 w 3024845"/>
                <a:gd name="connsiteY78" fmla="*/ 408576 h 834218"/>
                <a:gd name="connsiteX79" fmla="*/ 561394 w 3024845"/>
                <a:gd name="connsiteY79" fmla="*/ 408576 h 834218"/>
                <a:gd name="connsiteX80" fmla="*/ 561394 w 3024845"/>
                <a:gd name="connsiteY80" fmla="*/ 409657 h 834218"/>
                <a:gd name="connsiteX81" fmla="*/ 561394 w 3024845"/>
                <a:gd name="connsiteY81" fmla="*/ 417223 h 834218"/>
                <a:gd name="connsiteX82" fmla="*/ 566714 w 3024845"/>
                <a:gd name="connsiteY82" fmla="*/ 415230 h 834218"/>
                <a:gd name="connsiteX83" fmla="*/ 567474 w 3024845"/>
                <a:gd name="connsiteY83" fmla="*/ 414250 h 834218"/>
                <a:gd name="connsiteX84" fmla="*/ 567474 w 3024845"/>
                <a:gd name="connsiteY84" fmla="*/ 408576 h 834218"/>
                <a:gd name="connsiteX85" fmla="*/ 605981 w 3024845"/>
                <a:gd name="connsiteY85" fmla="*/ 408576 h 834218"/>
                <a:gd name="connsiteX86" fmla="*/ 605981 w 3024845"/>
                <a:gd name="connsiteY86" fmla="*/ 432355 h 834218"/>
                <a:gd name="connsiteX87" fmla="*/ 608007 w 3024845"/>
                <a:gd name="connsiteY87" fmla="*/ 432355 h 834218"/>
                <a:gd name="connsiteX88" fmla="*/ 622194 w 3024845"/>
                <a:gd name="connsiteY88" fmla="*/ 432355 h 834218"/>
                <a:gd name="connsiteX89" fmla="*/ 622194 w 3024845"/>
                <a:gd name="connsiteY89" fmla="*/ 433436 h 834218"/>
                <a:gd name="connsiteX90" fmla="*/ 622194 w 3024845"/>
                <a:gd name="connsiteY90" fmla="*/ 441002 h 834218"/>
                <a:gd name="connsiteX91" fmla="*/ 623968 w 3024845"/>
                <a:gd name="connsiteY91" fmla="*/ 441002 h 834218"/>
                <a:gd name="connsiteX92" fmla="*/ 636381 w 3024845"/>
                <a:gd name="connsiteY92" fmla="*/ 441002 h 834218"/>
                <a:gd name="connsiteX93" fmla="*/ 636381 w 3024845"/>
                <a:gd name="connsiteY93" fmla="*/ 417223 h 834218"/>
                <a:gd name="connsiteX94" fmla="*/ 637394 w 3024845"/>
                <a:gd name="connsiteY94" fmla="*/ 417223 h 834218"/>
                <a:gd name="connsiteX95" fmla="*/ 644488 w 3024845"/>
                <a:gd name="connsiteY95" fmla="*/ 417223 h 834218"/>
                <a:gd name="connsiteX96" fmla="*/ 644488 w 3024845"/>
                <a:gd name="connsiteY96" fmla="*/ 384796 h 834218"/>
                <a:gd name="connsiteX97" fmla="*/ 645501 w 3024845"/>
                <a:gd name="connsiteY97" fmla="*/ 384796 h 834218"/>
                <a:gd name="connsiteX98" fmla="*/ 652595 w 3024845"/>
                <a:gd name="connsiteY98" fmla="*/ 384796 h 834218"/>
                <a:gd name="connsiteX99" fmla="*/ 652595 w 3024845"/>
                <a:gd name="connsiteY99" fmla="*/ 382905 h 834218"/>
                <a:gd name="connsiteX100" fmla="*/ 652595 w 3024845"/>
                <a:gd name="connsiteY100" fmla="*/ 369664 h 834218"/>
                <a:gd name="connsiteX101" fmla="*/ 651328 w 3024845"/>
                <a:gd name="connsiteY101" fmla="*/ 368042 h 834218"/>
                <a:gd name="connsiteX102" fmla="*/ 656648 w 3024845"/>
                <a:gd name="connsiteY102" fmla="*/ 356693 h 834218"/>
                <a:gd name="connsiteX103" fmla="*/ 664755 w 3024845"/>
                <a:gd name="connsiteY103" fmla="*/ 384796 h 834218"/>
                <a:gd name="connsiteX104" fmla="*/ 665515 w 3024845"/>
                <a:gd name="connsiteY104" fmla="*/ 384796 h 834218"/>
                <a:gd name="connsiteX105" fmla="*/ 670835 w 3024845"/>
                <a:gd name="connsiteY105" fmla="*/ 384796 h 834218"/>
                <a:gd name="connsiteX106" fmla="*/ 670835 w 3024845"/>
                <a:gd name="connsiteY106" fmla="*/ 278869 h 834218"/>
                <a:gd name="connsiteX107" fmla="*/ 672355 w 3024845"/>
                <a:gd name="connsiteY107" fmla="*/ 278869 h 834218"/>
                <a:gd name="connsiteX108" fmla="*/ 682995 w 3024845"/>
                <a:gd name="connsiteY108" fmla="*/ 278869 h 834218"/>
                <a:gd name="connsiteX109" fmla="*/ 682995 w 3024845"/>
                <a:gd name="connsiteY109" fmla="*/ 231310 h 834218"/>
                <a:gd name="connsiteX110" fmla="*/ 709342 w 3024845"/>
                <a:gd name="connsiteY110" fmla="*/ 231310 h 834218"/>
                <a:gd name="connsiteX111" fmla="*/ 709342 w 3024845"/>
                <a:gd name="connsiteY111" fmla="*/ 209692 h 834218"/>
                <a:gd name="connsiteX112" fmla="*/ 743796 w 3024845"/>
                <a:gd name="connsiteY112" fmla="*/ 209692 h 834218"/>
                <a:gd name="connsiteX113" fmla="*/ 743796 w 3024845"/>
                <a:gd name="connsiteY113" fmla="*/ 212124 h 834218"/>
                <a:gd name="connsiteX114" fmla="*/ 743796 w 3024845"/>
                <a:gd name="connsiteY114" fmla="*/ 229148 h 834218"/>
                <a:gd name="connsiteX115" fmla="*/ 746076 w 3024845"/>
                <a:gd name="connsiteY115" fmla="*/ 229148 h 834218"/>
                <a:gd name="connsiteX116" fmla="*/ 762036 w 3024845"/>
                <a:gd name="connsiteY116" fmla="*/ 229148 h 834218"/>
                <a:gd name="connsiteX117" fmla="*/ 762036 w 3024845"/>
                <a:gd name="connsiteY117" fmla="*/ 276707 h 834218"/>
                <a:gd name="connsiteX118" fmla="*/ 763049 w 3024845"/>
                <a:gd name="connsiteY118" fmla="*/ 276707 h 834218"/>
                <a:gd name="connsiteX119" fmla="*/ 770143 w 3024845"/>
                <a:gd name="connsiteY119" fmla="*/ 276707 h 834218"/>
                <a:gd name="connsiteX120" fmla="*/ 784330 w 3024845"/>
                <a:gd name="connsiteY120" fmla="*/ 281031 h 834218"/>
                <a:gd name="connsiteX121" fmla="*/ 784330 w 3024845"/>
                <a:gd name="connsiteY121" fmla="*/ 319943 h 834218"/>
                <a:gd name="connsiteX122" fmla="*/ 785343 w 3024845"/>
                <a:gd name="connsiteY122" fmla="*/ 319943 h 834218"/>
                <a:gd name="connsiteX123" fmla="*/ 792436 w 3024845"/>
                <a:gd name="connsiteY123" fmla="*/ 319943 h 834218"/>
                <a:gd name="connsiteX124" fmla="*/ 792436 w 3024845"/>
                <a:gd name="connsiteY124" fmla="*/ 321564 h 834218"/>
                <a:gd name="connsiteX125" fmla="*/ 792436 w 3024845"/>
                <a:gd name="connsiteY125" fmla="*/ 332913 h 834218"/>
                <a:gd name="connsiteX126" fmla="*/ 794463 w 3024845"/>
                <a:gd name="connsiteY126" fmla="*/ 332913 h 834218"/>
                <a:gd name="connsiteX127" fmla="*/ 808650 w 3024845"/>
                <a:gd name="connsiteY127" fmla="*/ 332913 h 834218"/>
                <a:gd name="connsiteX128" fmla="*/ 814730 w 3024845"/>
                <a:gd name="connsiteY128" fmla="*/ 339399 h 834218"/>
                <a:gd name="connsiteX129" fmla="*/ 814730 w 3024845"/>
                <a:gd name="connsiteY129" fmla="*/ 361017 h 834218"/>
                <a:gd name="connsiteX130" fmla="*/ 817010 w 3024845"/>
                <a:gd name="connsiteY130" fmla="*/ 361017 h 834218"/>
                <a:gd name="connsiteX131" fmla="*/ 832970 w 3024845"/>
                <a:gd name="connsiteY131" fmla="*/ 361017 h 834218"/>
                <a:gd name="connsiteX132" fmla="*/ 832970 w 3024845"/>
                <a:gd name="connsiteY132" fmla="*/ 362097 h 834218"/>
                <a:gd name="connsiteX133" fmla="*/ 832970 w 3024845"/>
                <a:gd name="connsiteY133" fmla="*/ 369664 h 834218"/>
                <a:gd name="connsiteX134" fmla="*/ 834237 w 3024845"/>
                <a:gd name="connsiteY134" fmla="*/ 369664 h 834218"/>
                <a:gd name="connsiteX135" fmla="*/ 843104 w 3024845"/>
                <a:gd name="connsiteY135" fmla="*/ 369664 h 834218"/>
                <a:gd name="connsiteX136" fmla="*/ 843104 w 3024845"/>
                <a:gd name="connsiteY136" fmla="*/ 371825 h 834218"/>
                <a:gd name="connsiteX137" fmla="*/ 843104 w 3024845"/>
                <a:gd name="connsiteY137" fmla="*/ 386958 h 834218"/>
                <a:gd name="connsiteX138" fmla="*/ 847157 w 3024845"/>
                <a:gd name="connsiteY138" fmla="*/ 385066 h 834218"/>
                <a:gd name="connsiteX139" fmla="*/ 847157 w 3024845"/>
                <a:gd name="connsiteY139" fmla="*/ 371825 h 834218"/>
                <a:gd name="connsiteX140" fmla="*/ 848170 w 3024845"/>
                <a:gd name="connsiteY140" fmla="*/ 371825 h 834218"/>
                <a:gd name="connsiteX141" fmla="*/ 855264 w 3024845"/>
                <a:gd name="connsiteY141" fmla="*/ 371825 h 834218"/>
                <a:gd name="connsiteX142" fmla="*/ 855264 w 3024845"/>
                <a:gd name="connsiteY142" fmla="*/ 373447 h 834218"/>
                <a:gd name="connsiteX143" fmla="*/ 855264 w 3024845"/>
                <a:gd name="connsiteY143" fmla="*/ 384796 h 834218"/>
                <a:gd name="connsiteX144" fmla="*/ 856024 w 3024845"/>
                <a:gd name="connsiteY144" fmla="*/ 384796 h 834218"/>
                <a:gd name="connsiteX145" fmla="*/ 861344 w 3024845"/>
                <a:gd name="connsiteY145" fmla="*/ 384796 h 834218"/>
                <a:gd name="connsiteX146" fmla="*/ 909984 w 3024845"/>
                <a:gd name="connsiteY146" fmla="*/ 380473 h 834218"/>
                <a:gd name="connsiteX147" fmla="*/ 909984 w 3024845"/>
                <a:gd name="connsiteY147" fmla="*/ 381824 h 834218"/>
                <a:gd name="connsiteX148" fmla="*/ 909984 w 3024845"/>
                <a:gd name="connsiteY148" fmla="*/ 391281 h 834218"/>
                <a:gd name="connsiteX149" fmla="*/ 910744 w 3024845"/>
                <a:gd name="connsiteY149" fmla="*/ 391281 h 834218"/>
                <a:gd name="connsiteX150" fmla="*/ 916065 w 3024845"/>
                <a:gd name="connsiteY150" fmla="*/ 391281 h 834218"/>
                <a:gd name="connsiteX151" fmla="*/ 916065 w 3024845"/>
                <a:gd name="connsiteY151" fmla="*/ 393443 h 834218"/>
                <a:gd name="connsiteX152" fmla="*/ 916065 w 3024845"/>
                <a:gd name="connsiteY152" fmla="*/ 408576 h 834218"/>
                <a:gd name="connsiteX153" fmla="*/ 918091 w 3024845"/>
                <a:gd name="connsiteY153" fmla="*/ 407225 h 834218"/>
                <a:gd name="connsiteX154" fmla="*/ 932278 w 3024845"/>
                <a:gd name="connsiteY154" fmla="*/ 397767 h 834218"/>
                <a:gd name="connsiteX155" fmla="*/ 938358 w 3024845"/>
                <a:gd name="connsiteY155" fmla="*/ 356693 h 834218"/>
                <a:gd name="connsiteX156" fmla="*/ 939118 w 3024845"/>
                <a:gd name="connsiteY156" fmla="*/ 356423 h 834218"/>
                <a:gd name="connsiteX157" fmla="*/ 944438 w 3024845"/>
                <a:gd name="connsiteY157" fmla="*/ 354531 h 834218"/>
                <a:gd name="connsiteX158" fmla="*/ 946465 w 3024845"/>
                <a:gd name="connsiteY158" fmla="*/ 285354 h 834218"/>
                <a:gd name="connsiteX159" fmla="*/ 948492 w 3024845"/>
                <a:gd name="connsiteY159" fmla="*/ 354531 h 834218"/>
                <a:gd name="connsiteX160" fmla="*/ 949252 w 3024845"/>
                <a:gd name="connsiteY160" fmla="*/ 354801 h 834218"/>
                <a:gd name="connsiteX161" fmla="*/ 954572 w 3024845"/>
                <a:gd name="connsiteY161" fmla="*/ 356693 h 834218"/>
                <a:gd name="connsiteX162" fmla="*/ 954572 w 3024845"/>
                <a:gd name="connsiteY162" fmla="*/ 270222 h 834218"/>
                <a:gd name="connsiteX163" fmla="*/ 958625 w 3024845"/>
                <a:gd name="connsiteY163" fmla="*/ 237795 h 834218"/>
                <a:gd name="connsiteX164" fmla="*/ 997132 w 3024845"/>
                <a:gd name="connsiteY164" fmla="*/ 237795 h 834218"/>
                <a:gd name="connsiteX165" fmla="*/ 997132 w 3024845"/>
                <a:gd name="connsiteY165" fmla="*/ 270222 h 834218"/>
                <a:gd name="connsiteX166" fmla="*/ 997892 w 3024845"/>
                <a:gd name="connsiteY166" fmla="*/ 270222 h 834218"/>
                <a:gd name="connsiteX167" fmla="*/ 1003212 w 3024845"/>
                <a:gd name="connsiteY167" fmla="*/ 270222 h 834218"/>
                <a:gd name="connsiteX168" fmla="*/ 1003212 w 3024845"/>
                <a:gd name="connsiteY168" fmla="*/ 188074 h 834218"/>
                <a:gd name="connsiteX169" fmla="*/ 1004986 w 3024845"/>
                <a:gd name="connsiteY169" fmla="*/ 188074 h 834218"/>
                <a:gd name="connsiteX170" fmla="*/ 1017399 w 3024845"/>
                <a:gd name="connsiteY170" fmla="*/ 188074 h 834218"/>
                <a:gd name="connsiteX171" fmla="*/ 1017399 w 3024845"/>
                <a:gd name="connsiteY171" fmla="*/ 186183 h 834218"/>
                <a:gd name="connsiteX172" fmla="*/ 1017399 w 3024845"/>
                <a:gd name="connsiteY172" fmla="*/ 172942 h 834218"/>
                <a:gd name="connsiteX173" fmla="*/ 1039693 w 3024845"/>
                <a:gd name="connsiteY173" fmla="*/ 172942 h 834218"/>
                <a:gd name="connsiteX174" fmla="*/ 1039693 w 3024845"/>
                <a:gd name="connsiteY174" fmla="*/ 171861 h 834218"/>
                <a:gd name="connsiteX175" fmla="*/ 1039693 w 3024845"/>
                <a:gd name="connsiteY175" fmla="*/ 164295 h 834218"/>
                <a:gd name="connsiteX176" fmla="*/ 1041466 w 3024845"/>
                <a:gd name="connsiteY176" fmla="*/ 164295 h 834218"/>
                <a:gd name="connsiteX177" fmla="*/ 1053880 w 3024845"/>
                <a:gd name="connsiteY177" fmla="*/ 164295 h 834218"/>
                <a:gd name="connsiteX178" fmla="*/ 1053880 w 3024845"/>
                <a:gd name="connsiteY178" fmla="*/ 165376 h 834218"/>
                <a:gd name="connsiteX179" fmla="*/ 1053880 w 3024845"/>
                <a:gd name="connsiteY179" fmla="*/ 172942 h 834218"/>
                <a:gd name="connsiteX180" fmla="*/ 1054640 w 3024845"/>
                <a:gd name="connsiteY180" fmla="*/ 172942 h 834218"/>
                <a:gd name="connsiteX181" fmla="*/ 1059960 w 3024845"/>
                <a:gd name="connsiteY181" fmla="*/ 172942 h 834218"/>
                <a:gd name="connsiteX182" fmla="*/ 1070093 w 3024845"/>
                <a:gd name="connsiteY182" fmla="*/ 168618 h 834218"/>
                <a:gd name="connsiteX183" fmla="*/ 1074146 w 3024845"/>
                <a:gd name="connsiteY183" fmla="*/ 171861 h 834218"/>
                <a:gd name="connsiteX184" fmla="*/ 1074146 w 3024845"/>
                <a:gd name="connsiteY184" fmla="*/ 164295 h 834218"/>
                <a:gd name="connsiteX185" fmla="*/ 1076426 w 3024845"/>
                <a:gd name="connsiteY185" fmla="*/ 164295 h 834218"/>
                <a:gd name="connsiteX186" fmla="*/ 1092387 w 3024845"/>
                <a:gd name="connsiteY186" fmla="*/ 164295 h 834218"/>
                <a:gd name="connsiteX187" fmla="*/ 1092387 w 3024845"/>
                <a:gd name="connsiteY187" fmla="*/ 165376 h 834218"/>
                <a:gd name="connsiteX188" fmla="*/ 1092387 w 3024845"/>
                <a:gd name="connsiteY188" fmla="*/ 172942 h 834218"/>
                <a:gd name="connsiteX189" fmla="*/ 1122787 w 3024845"/>
                <a:gd name="connsiteY189" fmla="*/ 172942 h 834218"/>
                <a:gd name="connsiteX190" fmla="*/ 1122787 w 3024845"/>
                <a:gd name="connsiteY190" fmla="*/ 174563 h 834218"/>
                <a:gd name="connsiteX191" fmla="*/ 1122787 w 3024845"/>
                <a:gd name="connsiteY191" fmla="*/ 185913 h 834218"/>
                <a:gd name="connsiteX192" fmla="*/ 1149134 w 3024845"/>
                <a:gd name="connsiteY192" fmla="*/ 185913 h 834218"/>
                <a:gd name="connsiteX193" fmla="*/ 1149134 w 3024845"/>
                <a:gd name="connsiteY193" fmla="*/ 216177 h 834218"/>
                <a:gd name="connsiteX194" fmla="*/ 1149894 w 3024845"/>
                <a:gd name="connsiteY194" fmla="*/ 216177 h 834218"/>
                <a:gd name="connsiteX195" fmla="*/ 1155214 w 3024845"/>
                <a:gd name="connsiteY195" fmla="*/ 216177 h 834218"/>
                <a:gd name="connsiteX196" fmla="*/ 1155214 w 3024845"/>
                <a:gd name="connsiteY196" fmla="*/ 217258 h 834218"/>
                <a:gd name="connsiteX197" fmla="*/ 1155214 w 3024845"/>
                <a:gd name="connsiteY197" fmla="*/ 224825 h 834218"/>
                <a:gd name="connsiteX198" fmla="*/ 1159268 w 3024845"/>
                <a:gd name="connsiteY198" fmla="*/ 255089 h 834218"/>
                <a:gd name="connsiteX199" fmla="*/ 1160028 w 3024845"/>
                <a:gd name="connsiteY199" fmla="*/ 255089 h 834218"/>
                <a:gd name="connsiteX200" fmla="*/ 1165348 w 3024845"/>
                <a:gd name="connsiteY200" fmla="*/ 255089 h 834218"/>
                <a:gd name="connsiteX201" fmla="*/ 1165348 w 3024845"/>
                <a:gd name="connsiteY201" fmla="*/ 255900 h 834218"/>
                <a:gd name="connsiteX202" fmla="*/ 1165348 w 3024845"/>
                <a:gd name="connsiteY202" fmla="*/ 261575 h 834218"/>
                <a:gd name="connsiteX203" fmla="*/ 1166361 w 3024845"/>
                <a:gd name="connsiteY203" fmla="*/ 261575 h 834218"/>
                <a:gd name="connsiteX204" fmla="*/ 1173454 w 3024845"/>
                <a:gd name="connsiteY204" fmla="*/ 261575 h 834218"/>
                <a:gd name="connsiteX205" fmla="*/ 1173454 w 3024845"/>
                <a:gd name="connsiteY205" fmla="*/ 291840 h 834218"/>
                <a:gd name="connsiteX206" fmla="*/ 1175481 w 3024845"/>
                <a:gd name="connsiteY206" fmla="*/ 291840 h 834218"/>
                <a:gd name="connsiteX207" fmla="*/ 1189668 w 3024845"/>
                <a:gd name="connsiteY207" fmla="*/ 291840 h 834218"/>
                <a:gd name="connsiteX208" fmla="*/ 1189668 w 3024845"/>
                <a:gd name="connsiteY208" fmla="*/ 315619 h 834218"/>
                <a:gd name="connsiteX209" fmla="*/ 1191695 w 3024845"/>
                <a:gd name="connsiteY209" fmla="*/ 317240 h 834218"/>
                <a:gd name="connsiteX210" fmla="*/ 1191695 w 3024845"/>
                <a:gd name="connsiteY210" fmla="*/ 328590 h 834218"/>
                <a:gd name="connsiteX211" fmla="*/ 1192455 w 3024845"/>
                <a:gd name="connsiteY211" fmla="*/ 328590 h 834218"/>
                <a:gd name="connsiteX212" fmla="*/ 1197775 w 3024845"/>
                <a:gd name="connsiteY212" fmla="*/ 328590 h 834218"/>
                <a:gd name="connsiteX213" fmla="*/ 1197775 w 3024845"/>
                <a:gd name="connsiteY213" fmla="*/ 352369 h 834218"/>
                <a:gd name="connsiteX214" fmla="*/ 1199041 w 3024845"/>
                <a:gd name="connsiteY214" fmla="*/ 352369 h 834218"/>
                <a:gd name="connsiteX215" fmla="*/ 1207908 w 3024845"/>
                <a:gd name="connsiteY215" fmla="*/ 352369 h 834218"/>
                <a:gd name="connsiteX216" fmla="*/ 1209935 w 3024845"/>
                <a:gd name="connsiteY216" fmla="*/ 356423 h 834218"/>
                <a:gd name="connsiteX217" fmla="*/ 1209935 w 3024845"/>
                <a:gd name="connsiteY217" fmla="*/ 369664 h 834218"/>
                <a:gd name="connsiteX218" fmla="*/ 1211455 w 3024845"/>
                <a:gd name="connsiteY218" fmla="*/ 367772 h 834218"/>
                <a:gd name="connsiteX219" fmla="*/ 1222095 w 3024845"/>
                <a:gd name="connsiteY219" fmla="*/ 354531 h 834218"/>
                <a:gd name="connsiteX220" fmla="*/ 1250469 w 3024845"/>
                <a:gd name="connsiteY220" fmla="*/ 354531 h 834218"/>
                <a:gd name="connsiteX221" fmla="*/ 1250469 w 3024845"/>
                <a:gd name="connsiteY221" fmla="*/ 441002 h 834218"/>
                <a:gd name="connsiteX222" fmla="*/ 1251229 w 3024845"/>
                <a:gd name="connsiteY222" fmla="*/ 441002 h 834218"/>
                <a:gd name="connsiteX223" fmla="*/ 1256549 w 3024845"/>
                <a:gd name="connsiteY223" fmla="*/ 441002 h 834218"/>
                <a:gd name="connsiteX224" fmla="*/ 1257309 w 3024845"/>
                <a:gd name="connsiteY224" fmla="*/ 439651 h 834218"/>
                <a:gd name="connsiteX225" fmla="*/ 1262629 w 3024845"/>
                <a:gd name="connsiteY225" fmla="*/ 430193 h 834218"/>
                <a:gd name="connsiteX226" fmla="*/ 1262629 w 3024845"/>
                <a:gd name="connsiteY226" fmla="*/ 432085 h 834218"/>
                <a:gd name="connsiteX227" fmla="*/ 1262629 w 3024845"/>
                <a:gd name="connsiteY227" fmla="*/ 445326 h 834218"/>
                <a:gd name="connsiteX228" fmla="*/ 1266682 w 3024845"/>
                <a:gd name="connsiteY228" fmla="*/ 399929 h 834218"/>
                <a:gd name="connsiteX229" fmla="*/ 1267442 w 3024845"/>
                <a:gd name="connsiteY229" fmla="*/ 399929 h 834218"/>
                <a:gd name="connsiteX230" fmla="*/ 1272762 w 3024845"/>
                <a:gd name="connsiteY230" fmla="*/ 399929 h 834218"/>
                <a:gd name="connsiteX231" fmla="*/ 1272762 w 3024845"/>
                <a:gd name="connsiteY231" fmla="*/ 335075 h 834218"/>
                <a:gd name="connsiteX232" fmla="*/ 1273776 w 3024845"/>
                <a:gd name="connsiteY232" fmla="*/ 335075 h 834218"/>
                <a:gd name="connsiteX233" fmla="*/ 1280869 w 3024845"/>
                <a:gd name="connsiteY233" fmla="*/ 335075 h 834218"/>
                <a:gd name="connsiteX234" fmla="*/ 1293029 w 3024845"/>
                <a:gd name="connsiteY234" fmla="*/ 291840 h 834218"/>
                <a:gd name="connsiteX235" fmla="*/ 1294296 w 3024845"/>
                <a:gd name="connsiteY235" fmla="*/ 291840 h 834218"/>
                <a:gd name="connsiteX236" fmla="*/ 1303163 w 3024845"/>
                <a:gd name="connsiteY236" fmla="*/ 291840 h 834218"/>
                <a:gd name="connsiteX237" fmla="*/ 1313296 w 3024845"/>
                <a:gd name="connsiteY237" fmla="*/ 335075 h 834218"/>
                <a:gd name="connsiteX238" fmla="*/ 1314309 w 3024845"/>
                <a:gd name="connsiteY238" fmla="*/ 335075 h 834218"/>
                <a:gd name="connsiteX239" fmla="*/ 1321403 w 3024845"/>
                <a:gd name="connsiteY239" fmla="*/ 335075 h 834218"/>
                <a:gd name="connsiteX240" fmla="*/ 1321403 w 3024845"/>
                <a:gd name="connsiteY240" fmla="*/ 373987 h 834218"/>
                <a:gd name="connsiteX241" fmla="*/ 1323176 w 3024845"/>
                <a:gd name="connsiteY241" fmla="*/ 373987 h 834218"/>
                <a:gd name="connsiteX242" fmla="*/ 1335590 w 3024845"/>
                <a:gd name="connsiteY242" fmla="*/ 373987 h 834218"/>
                <a:gd name="connsiteX243" fmla="*/ 1335590 w 3024845"/>
                <a:gd name="connsiteY243" fmla="*/ 376149 h 834218"/>
                <a:gd name="connsiteX244" fmla="*/ 1335590 w 3024845"/>
                <a:gd name="connsiteY244" fmla="*/ 391281 h 834218"/>
                <a:gd name="connsiteX245" fmla="*/ 1339643 w 3024845"/>
                <a:gd name="connsiteY245" fmla="*/ 389120 h 834218"/>
                <a:gd name="connsiteX246" fmla="*/ 1339643 w 3024845"/>
                <a:gd name="connsiteY246" fmla="*/ 373987 h 834218"/>
                <a:gd name="connsiteX247" fmla="*/ 1341163 w 3024845"/>
                <a:gd name="connsiteY247" fmla="*/ 373987 h 834218"/>
                <a:gd name="connsiteX248" fmla="*/ 1351803 w 3024845"/>
                <a:gd name="connsiteY248" fmla="*/ 373987 h 834218"/>
                <a:gd name="connsiteX249" fmla="*/ 1351803 w 3024845"/>
                <a:gd name="connsiteY249" fmla="*/ 375608 h 834218"/>
                <a:gd name="connsiteX250" fmla="*/ 1351803 w 3024845"/>
                <a:gd name="connsiteY250" fmla="*/ 386958 h 834218"/>
                <a:gd name="connsiteX251" fmla="*/ 1382204 w 3024845"/>
                <a:gd name="connsiteY251" fmla="*/ 386958 h 834218"/>
                <a:gd name="connsiteX252" fmla="*/ 1382204 w 3024845"/>
                <a:gd name="connsiteY252" fmla="*/ 350208 h 834218"/>
                <a:gd name="connsiteX253" fmla="*/ 1383470 w 3024845"/>
                <a:gd name="connsiteY253" fmla="*/ 350208 h 834218"/>
                <a:gd name="connsiteX254" fmla="*/ 1392337 w 3024845"/>
                <a:gd name="connsiteY254" fmla="*/ 350208 h 834218"/>
                <a:gd name="connsiteX255" fmla="*/ 1392337 w 3024845"/>
                <a:gd name="connsiteY255" fmla="*/ 371825 h 834218"/>
                <a:gd name="connsiteX256" fmla="*/ 1394364 w 3024845"/>
                <a:gd name="connsiteY256" fmla="*/ 339399 h 834218"/>
                <a:gd name="connsiteX257" fmla="*/ 1416657 w 3024845"/>
                <a:gd name="connsiteY257" fmla="*/ 339399 h 834218"/>
                <a:gd name="connsiteX258" fmla="*/ 1416657 w 3024845"/>
                <a:gd name="connsiteY258" fmla="*/ 337777 h 834218"/>
                <a:gd name="connsiteX259" fmla="*/ 1416657 w 3024845"/>
                <a:gd name="connsiteY259" fmla="*/ 326428 h 834218"/>
                <a:gd name="connsiteX260" fmla="*/ 1417417 w 3024845"/>
                <a:gd name="connsiteY260" fmla="*/ 326428 h 834218"/>
                <a:gd name="connsiteX261" fmla="*/ 1422737 w 3024845"/>
                <a:gd name="connsiteY261" fmla="*/ 326428 h 834218"/>
                <a:gd name="connsiteX262" fmla="*/ 1422737 w 3024845"/>
                <a:gd name="connsiteY262" fmla="*/ 324537 h 834218"/>
                <a:gd name="connsiteX263" fmla="*/ 1422737 w 3024845"/>
                <a:gd name="connsiteY263" fmla="*/ 311296 h 834218"/>
                <a:gd name="connsiteX264" fmla="*/ 1426791 w 3024845"/>
                <a:gd name="connsiteY264" fmla="*/ 317781 h 834218"/>
                <a:gd name="connsiteX265" fmla="*/ 1429071 w 3024845"/>
                <a:gd name="connsiteY265" fmla="*/ 317781 h 834218"/>
                <a:gd name="connsiteX266" fmla="*/ 1445031 w 3024845"/>
                <a:gd name="connsiteY266" fmla="*/ 317781 h 834218"/>
                <a:gd name="connsiteX267" fmla="*/ 1445031 w 3024845"/>
                <a:gd name="connsiteY267" fmla="*/ 316970 h 834218"/>
                <a:gd name="connsiteX268" fmla="*/ 1445031 w 3024845"/>
                <a:gd name="connsiteY268" fmla="*/ 311296 h 834218"/>
                <a:gd name="connsiteX269" fmla="*/ 1445791 w 3024845"/>
                <a:gd name="connsiteY269" fmla="*/ 311296 h 834218"/>
                <a:gd name="connsiteX270" fmla="*/ 1451111 w 3024845"/>
                <a:gd name="connsiteY270" fmla="*/ 311296 h 834218"/>
                <a:gd name="connsiteX271" fmla="*/ 1451111 w 3024845"/>
                <a:gd name="connsiteY271" fmla="*/ 312647 h 834218"/>
                <a:gd name="connsiteX272" fmla="*/ 1451111 w 3024845"/>
                <a:gd name="connsiteY272" fmla="*/ 322105 h 834218"/>
                <a:gd name="connsiteX273" fmla="*/ 1489618 w 3024845"/>
                <a:gd name="connsiteY273" fmla="*/ 322105 h 834218"/>
                <a:gd name="connsiteX274" fmla="*/ 1489618 w 3024845"/>
                <a:gd name="connsiteY274" fmla="*/ 460458 h 834218"/>
                <a:gd name="connsiteX275" fmla="*/ 1491138 w 3024845"/>
                <a:gd name="connsiteY275" fmla="*/ 460458 h 834218"/>
                <a:gd name="connsiteX276" fmla="*/ 1501778 w 3024845"/>
                <a:gd name="connsiteY276" fmla="*/ 460458 h 834218"/>
                <a:gd name="connsiteX277" fmla="*/ 1501778 w 3024845"/>
                <a:gd name="connsiteY277" fmla="*/ 447488 h 834218"/>
                <a:gd name="connsiteX278" fmla="*/ 1505832 w 3024845"/>
                <a:gd name="connsiteY278" fmla="*/ 447488 h 834218"/>
                <a:gd name="connsiteX279" fmla="*/ 1505832 w 3024845"/>
                <a:gd name="connsiteY279" fmla="*/ 460458 h 834218"/>
                <a:gd name="connsiteX280" fmla="*/ 1536232 w 3024845"/>
                <a:gd name="connsiteY280" fmla="*/ 460458 h 834218"/>
                <a:gd name="connsiteX281" fmla="*/ 1536232 w 3024845"/>
                <a:gd name="connsiteY281" fmla="*/ 430193 h 834218"/>
                <a:gd name="connsiteX282" fmla="*/ 1548392 w 3024845"/>
                <a:gd name="connsiteY282" fmla="*/ 430193 h 834218"/>
                <a:gd name="connsiteX283" fmla="*/ 1560552 w 3024845"/>
                <a:gd name="connsiteY283" fmla="*/ 428032 h 834218"/>
                <a:gd name="connsiteX284" fmla="*/ 1564606 w 3024845"/>
                <a:gd name="connsiteY284" fmla="*/ 430193 h 834218"/>
                <a:gd name="connsiteX285" fmla="*/ 1574739 w 3024845"/>
                <a:gd name="connsiteY285" fmla="*/ 430193 h 834218"/>
                <a:gd name="connsiteX286" fmla="*/ 1574739 w 3024845"/>
                <a:gd name="connsiteY286" fmla="*/ 460458 h 834218"/>
                <a:gd name="connsiteX287" fmla="*/ 1582846 w 3024845"/>
                <a:gd name="connsiteY287" fmla="*/ 460458 h 834218"/>
                <a:gd name="connsiteX288" fmla="*/ 1582846 w 3024845"/>
                <a:gd name="connsiteY288" fmla="*/ 477753 h 834218"/>
                <a:gd name="connsiteX289" fmla="*/ 1592182 w 3024845"/>
                <a:gd name="connsiteY289" fmla="*/ 478658 h 834218"/>
                <a:gd name="connsiteX290" fmla="*/ 1605140 w 3024845"/>
                <a:gd name="connsiteY290" fmla="*/ 478658 h 834218"/>
                <a:gd name="connsiteX291" fmla="*/ 1605140 w 3024845"/>
                <a:gd name="connsiteY291" fmla="*/ 462620 h 834218"/>
                <a:gd name="connsiteX292" fmla="*/ 1673096 w 3024845"/>
                <a:gd name="connsiteY292" fmla="*/ 462620 h 834218"/>
                <a:gd name="connsiteX293" fmla="*/ 1673096 w 3024845"/>
                <a:gd name="connsiteY293" fmla="*/ 377367 h 834218"/>
                <a:gd name="connsiteX294" fmla="*/ 1745104 w 3024845"/>
                <a:gd name="connsiteY294" fmla="*/ 377367 h 834218"/>
                <a:gd name="connsiteX295" fmla="*/ 1745104 w 3024845"/>
                <a:gd name="connsiteY295" fmla="*/ 456135 h 834218"/>
                <a:gd name="connsiteX296" fmla="*/ 1747008 w 3024845"/>
                <a:gd name="connsiteY296" fmla="*/ 456135 h 834218"/>
                <a:gd name="connsiteX297" fmla="*/ 1748250 w 3024845"/>
                <a:gd name="connsiteY297" fmla="*/ 478658 h 834218"/>
                <a:gd name="connsiteX298" fmla="*/ 1757926 w 3024845"/>
                <a:gd name="connsiteY298" fmla="*/ 478658 h 834218"/>
                <a:gd name="connsiteX299" fmla="*/ 1759168 w 3024845"/>
                <a:gd name="connsiteY299" fmla="*/ 456135 h 834218"/>
                <a:gd name="connsiteX300" fmla="*/ 1765248 w 3024845"/>
                <a:gd name="connsiteY300" fmla="*/ 456135 h 834218"/>
                <a:gd name="connsiteX301" fmla="*/ 1766490 w 3024845"/>
                <a:gd name="connsiteY301" fmla="*/ 478658 h 834218"/>
                <a:gd name="connsiteX302" fmla="*/ 1817112 w 3024845"/>
                <a:gd name="connsiteY302" fmla="*/ 478658 h 834218"/>
                <a:gd name="connsiteX303" fmla="*/ 1817112 w 3024845"/>
                <a:gd name="connsiteY303" fmla="*/ 315630 h 834218"/>
                <a:gd name="connsiteX304" fmla="*/ 2014439 w 3024845"/>
                <a:gd name="connsiteY304" fmla="*/ 315630 h 834218"/>
                <a:gd name="connsiteX305" fmla="*/ 2014439 w 3024845"/>
                <a:gd name="connsiteY305" fmla="*/ 478658 h 834218"/>
                <a:gd name="connsiteX306" fmla="*/ 2033136 w 3024845"/>
                <a:gd name="connsiteY306" fmla="*/ 478658 h 834218"/>
                <a:gd name="connsiteX307" fmla="*/ 2033136 w 3024845"/>
                <a:gd name="connsiteY307" fmla="*/ 395965 h 834218"/>
                <a:gd name="connsiteX308" fmla="*/ 2128256 w 3024845"/>
                <a:gd name="connsiteY308" fmla="*/ 395965 h 834218"/>
                <a:gd name="connsiteX309" fmla="*/ 2180720 w 3024845"/>
                <a:gd name="connsiteY309" fmla="*/ 330752 h 834218"/>
                <a:gd name="connsiteX310" fmla="*/ 2245574 w 3024845"/>
                <a:gd name="connsiteY310" fmla="*/ 330752 h 834218"/>
                <a:gd name="connsiteX311" fmla="*/ 2245574 w 3024845"/>
                <a:gd name="connsiteY311" fmla="*/ 406414 h 834218"/>
                <a:gd name="connsiteX312" fmla="*/ 2253681 w 3024845"/>
                <a:gd name="connsiteY312" fmla="*/ 406414 h 834218"/>
                <a:gd name="connsiteX313" fmla="*/ 2255708 w 3024845"/>
                <a:gd name="connsiteY313" fmla="*/ 399929 h 834218"/>
                <a:gd name="connsiteX314" fmla="*/ 2261788 w 3024845"/>
                <a:gd name="connsiteY314" fmla="*/ 399929 h 834218"/>
                <a:gd name="connsiteX315" fmla="*/ 2263815 w 3024845"/>
                <a:gd name="connsiteY315" fmla="*/ 408576 h 834218"/>
                <a:gd name="connsiteX316" fmla="*/ 2275975 w 3024845"/>
                <a:gd name="connsiteY316" fmla="*/ 408576 h 834218"/>
                <a:gd name="connsiteX317" fmla="*/ 2275975 w 3024845"/>
                <a:gd name="connsiteY317" fmla="*/ 402090 h 834218"/>
                <a:gd name="connsiteX318" fmla="*/ 2298268 w 3024845"/>
                <a:gd name="connsiteY318" fmla="*/ 402090 h 834218"/>
                <a:gd name="connsiteX319" fmla="*/ 2298268 w 3024845"/>
                <a:gd name="connsiteY319" fmla="*/ 408576 h 834218"/>
                <a:gd name="connsiteX320" fmla="*/ 2318535 w 3024845"/>
                <a:gd name="connsiteY320" fmla="*/ 408576 h 834218"/>
                <a:gd name="connsiteX321" fmla="*/ 2318535 w 3024845"/>
                <a:gd name="connsiteY321" fmla="*/ 453973 h 834218"/>
                <a:gd name="connsiteX322" fmla="*/ 2332722 w 3024845"/>
                <a:gd name="connsiteY322" fmla="*/ 453973 h 834218"/>
                <a:gd name="connsiteX323" fmla="*/ 2332722 w 3024845"/>
                <a:gd name="connsiteY323" fmla="*/ 441002 h 834218"/>
                <a:gd name="connsiteX324" fmla="*/ 2348936 w 3024845"/>
                <a:gd name="connsiteY324" fmla="*/ 441002 h 834218"/>
                <a:gd name="connsiteX325" fmla="*/ 2348936 w 3024845"/>
                <a:gd name="connsiteY325" fmla="*/ 261575 h 834218"/>
                <a:gd name="connsiteX326" fmla="*/ 2355016 w 3024845"/>
                <a:gd name="connsiteY326" fmla="*/ 255089 h 834218"/>
                <a:gd name="connsiteX327" fmla="*/ 2427977 w 3024845"/>
                <a:gd name="connsiteY327" fmla="*/ 255089 h 834218"/>
                <a:gd name="connsiteX328" fmla="*/ 2427977 w 3024845"/>
                <a:gd name="connsiteY328" fmla="*/ 263737 h 834218"/>
                <a:gd name="connsiteX329" fmla="*/ 2438110 w 3024845"/>
                <a:gd name="connsiteY329" fmla="*/ 263737 h 834218"/>
                <a:gd name="connsiteX330" fmla="*/ 2438110 w 3024845"/>
                <a:gd name="connsiteY330" fmla="*/ 378311 h 834218"/>
                <a:gd name="connsiteX331" fmla="*/ 2460404 w 3024845"/>
                <a:gd name="connsiteY331" fmla="*/ 378311 h 834218"/>
                <a:gd name="connsiteX332" fmla="*/ 2460404 w 3024845"/>
                <a:gd name="connsiteY332" fmla="*/ 311296 h 834218"/>
                <a:gd name="connsiteX333" fmla="*/ 2486751 w 3024845"/>
                <a:gd name="connsiteY333" fmla="*/ 311296 h 834218"/>
                <a:gd name="connsiteX334" fmla="*/ 2490804 w 3024845"/>
                <a:gd name="connsiteY334" fmla="*/ 306972 h 834218"/>
                <a:gd name="connsiteX335" fmla="*/ 2498911 w 3024845"/>
                <a:gd name="connsiteY335" fmla="*/ 306972 h 834218"/>
                <a:gd name="connsiteX336" fmla="*/ 2502964 w 3024845"/>
                <a:gd name="connsiteY336" fmla="*/ 311296 h 834218"/>
                <a:gd name="connsiteX337" fmla="*/ 2525258 w 3024845"/>
                <a:gd name="connsiteY337" fmla="*/ 311296 h 834218"/>
                <a:gd name="connsiteX338" fmla="*/ 2525258 w 3024845"/>
                <a:gd name="connsiteY338" fmla="*/ 194560 h 834218"/>
                <a:gd name="connsiteX339" fmla="*/ 2582005 w 3024845"/>
                <a:gd name="connsiteY339" fmla="*/ 183751 h 834218"/>
                <a:gd name="connsiteX340" fmla="*/ 2582005 w 3024845"/>
                <a:gd name="connsiteY340" fmla="*/ 184832 h 834218"/>
                <a:gd name="connsiteX341" fmla="*/ 2582005 w 3024845"/>
                <a:gd name="connsiteY341" fmla="*/ 192398 h 834218"/>
                <a:gd name="connsiteX342" fmla="*/ 2608352 w 3024845"/>
                <a:gd name="connsiteY342" fmla="*/ 192398 h 834218"/>
                <a:gd name="connsiteX343" fmla="*/ 2608352 w 3024845"/>
                <a:gd name="connsiteY343" fmla="*/ 447488 h 834218"/>
                <a:gd name="connsiteX344" fmla="*/ 2630646 w 3024845"/>
                <a:gd name="connsiteY344" fmla="*/ 447488 h 834218"/>
                <a:gd name="connsiteX345" fmla="*/ 2630646 w 3024845"/>
                <a:gd name="connsiteY345" fmla="*/ 443164 h 834218"/>
                <a:gd name="connsiteX346" fmla="*/ 2642806 w 3024845"/>
                <a:gd name="connsiteY346" fmla="*/ 443164 h 834218"/>
                <a:gd name="connsiteX347" fmla="*/ 2642806 w 3024845"/>
                <a:gd name="connsiteY347" fmla="*/ 447488 h 834218"/>
                <a:gd name="connsiteX348" fmla="*/ 2667126 w 3024845"/>
                <a:gd name="connsiteY348" fmla="*/ 447488 h 834218"/>
                <a:gd name="connsiteX349" fmla="*/ 2667126 w 3024845"/>
                <a:gd name="connsiteY349" fmla="*/ 434517 h 834218"/>
                <a:gd name="connsiteX350" fmla="*/ 2695500 w 3024845"/>
                <a:gd name="connsiteY350" fmla="*/ 434517 h 834218"/>
                <a:gd name="connsiteX351" fmla="*/ 2707660 w 3024845"/>
                <a:gd name="connsiteY351" fmla="*/ 430193 h 834218"/>
                <a:gd name="connsiteX352" fmla="*/ 2727927 w 3024845"/>
                <a:gd name="connsiteY352" fmla="*/ 434517 h 834218"/>
                <a:gd name="connsiteX353" fmla="*/ 2727927 w 3024845"/>
                <a:gd name="connsiteY353" fmla="*/ 417223 h 834218"/>
                <a:gd name="connsiteX354" fmla="*/ 2736034 w 3024845"/>
                <a:gd name="connsiteY354" fmla="*/ 417223 h 834218"/>
                <a:gd name="connsiteX355" fmla="*/ 2736034 w 3024845"/>
                <a:gd name="connsiteY355" fmla="*/ 404252 h 834218"/>
                <a:gd name="connsiteX356" fmla="*/ 2792781 w 3024845"/>
                <a:gd name="connsiteY356" fmla="*/ 404252 h 834218"/>
                <a:gd name="connsiteX357" fmla="*/ 2792781 w 3024845"/>
                <a:gd name="connsiteY357" fmla="*/ 373987 h 834218"/>
                <a:gd name="connsiteX358" fmla="*/ 2811021 w 3024845"/>
                <a:gd name="connsiteY358" fmla="*/ 373987 h 834218"/>
                <a:gd name="connsiteX359" fmla="*/ 2811021 w 3024845"/>
                <a:gd name="connsiteY359" fmla="*/ 367502 h 834218"/>
                <a:gd name="connsiteX360" fmla="*/ 2823181 w 3024845"/>
                <a:gd name="connsiteY360" fmla="*/ 367502 h 834218"/>
                <a:gd name="connsiteX361" fmla="*/ 2823181 w 3024845"/>
                <a:gd name="connsiteY361" fmla="*/ 373987 h 834218"/>
                <a:gd name="connsiteX362" fmla="*/ 2839395 w 3024845"/>
                <a:gd name="connsiteY362" fmla="*/ 373987 h 834218"/>
                <a:gd name="connsiteX363" fmla="*/ 2839395 w 3024845"/>
                <a:gd name="connsiteY363" fmla="*/ 423708 h 834218"/>
                <a:gd name="connsiteX364" fmla="*/ 2871822 w 3024845"/>
                <a:gd name="connsiteY364" fmla="*/ 423708 h 834218"/>
                <a:gd name="connsiteX365" fmla="*/ 2871822 w 3024845"/>
                <a:gd name="connsiteY365" fmla="*/ 397767 h 834218"/>
                <a:gd name="connsiteX366" fmla="*/ 2910329 w 3024845"/>
                <a:gd name="connsiteY366" fmla="*/ 397767 h 834218"/>
                <a:gd name="connsiteX367" fmla="*/ 2910329 w 3024845"/>
                <a:gd name="connsiteY367" fmla="*/ 367502 h 834218"/>
                <a:gd name="connsiteX368" fmla="*/ 2958970 w 3024845"/>
                <a:gd name="connsiteY368" fmla="*/ 367502 h 834218"/>
                <a:gd name="connsiteX369" fmla="*/ 2958970 w 3024845"/>
                <a:gd name="connsiteY369" fmla="*/ 478658 h 834218"/>
                <a:gd name="connsiteX370" fmla="*/ 2958970 w 3024845"/>
                <a:gd name="connsiteY370" fmla="*/ 492437 h 834218"/>
                <a:gd name="connsiteX371" fmla="*/ 3024845 w 3024845"/>
                <a:gd name="connsiteY371" fmla="*/ 492437 h 834218"/>
                <a:gd name="connsiteX372" fmla="*/ 3024845 w 3024845"/>
                <a:gd name="connsiteY372" fmla="*/ 834218 h 834218"/>
                <a:gd name="connsiteX373" fmla="*/ 2054 w 3024845"/>
                <a:gd name="connsiteY373" fmla="*/ 831885 h 834218"/>
                <a:gd name="connsiteX374" fmla="*/ 0 w 3024845"/>
                <a:gd name="connsiteY374" fmla="*/ 397767 h 834218"/>
                <a:gd name="connsiteX375" fmla="*/ 20267 w 3024845"/>
                <a:gd name="connsiteY375" fmla="*/ 397767 h 834218"/>
                <a:gd name="connsiteX376" fmla="*/ 20774 w 3024845"/>
                <a:gd name="connsiteY376" fmla="*/ 396686 h 834218"/>
                <a:gd name="connsiteX377" fmla="*/ 24320 w 3024845"/>
                <a:gd name="connsiteY377" fmla="*/ 389120 h 834218"/>
                <a:gd name="connsiteX378" fmla="*/ 26094 w 3024845"/>
                <a:gd name="connsiteY378" fmla="*/ 389390 h 834218"/>
                <a:gd name="connsiteX379" fmla="*/ 38507 w 3024845"/>
                <a:gd name="connsiteY379" fmla="*/ 391281 h 834218"/>
                <a:gd name="connsiteX380" fmla="*/ 39014 w 3024845"/>
                <a:gd name="connsiteY380" fmla="*/ 392633 h 834218"/>
                <a:gd name="connsiteX381" fmla="*/ 42560 w 3024845"/>
                <a:gd name="connsiteY381" fmla="*/ 402090 h 834218"/>
                <a:gd name="connsiteX382" fmla="*/ 68907 w 3024845"/>
                <a:gd name="connsiteY382" fmla="*/ 404252 h 834218"/>
                <a:gd name="connsiteX383" fmla="*/ 68907 w 3024845"/>
                <a:gd name="connsiteY383" fmla="*/ 281031 h 834218"/>
                <a:gd name="connsiteX384" fmla="*/ 70934 w 3024845"/>
                <a:gd name="connsiteY384" fmla="*/ 281031 h 834218"/>
                <a:gd name="connsiteX385" fmla="*/ 85121 w 3024845"/>
                <a:gd name="connsiteY385" fmla="*/ 281031 h 834218"/>
                <a:gd name="connsiteX386" fmla="*/ 85121 w 3024845"/>
                <a:gd name="connsiteY386" fmla="*/ 144839 h 834218"/>
                <a:gd name="connsiteX387" fmla="*/ 86894 w 3024845"/>
                <a:gd name="connsiteY387" fmla="*/ 144839 h 834218"/>
                <a:gd name="connsiteX388" fmla="*/ 99308 w 3024845"/>
                <a:gd name="connsiteY388" fmla="*/ 144839 h 834218"/>
                <a:gd name="connsiteX389" fmla="*/ 99308 w 3024845"/>
                <a:gd name="connsiteY389" fmla="*/ 30265 h 834218"/>
                <a:gd name="connsiteX390" fmla="*/ 103361 w 3024845"/>
                <a:gd name="connsiteY390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30265 h 834218"/>
                <a:gd name="connsiteX5" fmla="*/ 220909 w 3024845"/>
                <a:gd name="connsiteY5" fmla="*/ 144839 h 834218"/>
                <a:gd name="connsiteX6" fmla="*/ 223189 w 3024845"/>
                <a:gd name="connsiteY6" fmla="*/ 144839 h 834218"/>
                <a:gd name="connsiteX7" fmla="*/ 239150 w 3024845"/>
                <a:gd name="connsiteY7" fmla="*/ 144839 h 834218"/>
                <a:gd name="connsiteX8" fmla="*/ 239150 w 3024845"/>
                <a:gd name="connsiteY8" fmla="*/ 285354 h 834218"/>
                <a:gd name="connsiteX9" fmla="*/ 240670 w 3024845"/>
                <a:gd name="connsiteY9" fmla="*/ 285084 h 834218"/>
                <a:gd name="connsiteX10" fmla="*/ 251310 w 3024845"/>
                <a:gd name="connsiteY10" fmla="*/ 283193 h 834218"/>
                <a:gd name="connsiteX11" fmla="*/ 249283 w 3024845"/>
                <a:gd name="connsiteY11" fmla="*/ 371825 h 834218"/>
                <a:gd name="connsiteX12" fmla="*/ 250803 w 3024845"/>
                <a:gd name="connsiteY12" fmla="*/ 372096 h 834218"/>
                <a:gd name="connsiteX13" fmla="*/ 261443 w 3024845"/>
                <a:gd name="connsiteY13" fmla="*/ 373987 h 834218"/>
                <a:gd name="connsiteX14" fmla="*/ 261696 w 3024845"/>
                <a:gd name="connsiteY14" fmla="*/ 374798 h 834218"/>
                <a:gd name="connsiteX15" fmla="*/ 263470 w 3024845"/>
                <a:gd name="connsiteY15" fmla="*/ 380473 h 834218"/>
                <a:gd name="connsiteX16" fmla="*/ 264230 w 3024845"/>
                <a:gd name="connsiteY16" fmla="*/ 378041 h 834218"/>
                <a:gd name="connsiteX17" fmla="*/ 269550 w 3024845"/>
                <a:gd name="connsiteY17" fmla="*/ 361017 h 834218"/>
                <a:gd name="connsiteX18" fmla="*/ 271323 w 3024845"/>
                <a:gd name="connsiteY18" fmla="*/ 361017 h 834218"/>
                <a:gd name="connsiteX19" fmla="*/ 283737 w 3024845"/>
                <a:gd name="connsiteY19" fmla="*/ 361017 h 834218"/>
                <a:gd name="connsiteX20" fmla="*/ 283737 w 3024845"/>
                <a:gd name="connsiteY20" fmla="*/ 393443 h 834218"/>
                <a:gd name="connsiteX21" fmla="*/ 284750 w 3024845"/>
                <a:gd name="connsiteY21" fmla="*/ 393984 h 834218"/>
                <a:gd name="connsiteX22" fmla="*/ 291844 w 3024845"/>
                <a:gd name="connsiteY22" fmla="*/ 397767 h 834218"/>
                <a:gd name="connsiteX23" fmla="*/ 291844 w 3024845"/>
                <a:gd name="connsiteY23" fmla="*/ 399118 h 834218"/>
                <a:gd name="connsiteX24" fmla="*/ 291844 w 3024845"/>
                <a:gd name="connsiteY24" fmla="*/ 408576 h 834218"/>
                <a:gd name="connsiteX25" fmla="*/ 336431 w 3024845"/>
                <a:gd name="connsiteY25" fmla="*/ 408576 h 834218"/>
                <a:gd name="connsiteX26" fmla="*/ 336431 w 3024845"/>
                <a:gd name="connsiteY26" fmla="*/ 409657 h 834218"/>
                <a:gd name="connsiteX27" fmla="*/ 336431 w 3024845"/>
                <a:gd name="connsiteY27" fmla="*/ 417223 h 834218"/>
                <a:gd name="connsiteX28" fmla="*/ 338457 w 3024845"/>
                <a:gd name="connsiteY28" fmla="*/ 417223 h 834218"/>
                <a:gd name="connsiteX29" fmla="*/ 352644 w 3024845"/>
                <a:gd name="connsiteY29" fmla="*/ 417223 h 834218"/>
                <a:gd name="connsiteX30" fmla="*/ 352644 w 3024845"/>
                <a:gd name="connsiteY30" fmla="*/ 386958 h 834218"/>
                <a:gd name="connsiteX31" fmla="*/ 397231 w 3024845"/>
                <a:gd name="connsiteY31" fmla="*/ 386958 h 834218"/>
                <a:gd name="connsiteX32" fmla="*/ 397231 w 3024845"/>
                <a:gd name="connsiteY32" fmla="*/ 385607 h 834218"/>
                <a:gd name="connsiteX33" fmla="*/ 397231 w 3024845"/>
                <a:gd name="connsiteY33" fmla="*/ 376149 h 834218"/>
                <a:gd name="connsiteX34" fmla="*/ 398245 w 3024845"/>
                <a:gd name="connsiteY34" fmla="*/ 376149 h 834218"/>
                <a:gd name="connsiteX35" fmla="*/ 405338 w 3024845"/>
                <a:gd name="connsiteY35" fmla="*/ 376149 h 834218"/>
                <a:gd name="connsiteX36" fmla="*/ 405338 w 3024845"/>
                <a:gd name="connsiteY36" fmla="*/ 374258 h 834218"/>
                <a:gd name="connsiteX37" fmla="*/ 405338 w 3024845"/>
                <a:gd name="connsiteY37" fmla="*/ 361017 h 834218"/>
                <a:gd name="connsiteX38" fmla="*/ 406098 w 3024845"/>
                <a:gd name="connsiteY38" fmla="*/ 361017 h 834218"/>
                <a:gd name="connsiteX39" fmla="*/ 411418 w 3024845"/>
                <a:gd name="connsiteY39" fmla="*/ 361017 h 834218"/>
                <a:gd name="connsiteX40" fmla="*/ 411418 w 3024845"/>
                <a:gd name="connsiteY40" fmla="*/ 359936 h 834218"/>
                <a:gd name="connsiteX41" fmla="*/ 411418 w 3024845"/>
                <a:gd name="connsiteY41" fmla="*/ 352369 h 834218"/>
                <a:gd name="connsiteX42" fmla="*/ 413445 w 3024845"/>
                <a:gd name="connsiteY42" fmla="*/ 352369 h 834218"/>
                <a:gd name="connsiteX43" fmla="*/ 427632 w 3024845"/>
                <a:gd name="connsiteY43" fmla="*/ 352369 h 834218"/>
                <a:gd name="connsiteX44" fmla="*/ 427632 w 3024845"/>
                <a:gd name="connsiteY44" fmla="*/ 353450 h 834218"/>
                <a:gd name="connsiteX45" fmla="*/ 427632 w 3024845"/>
                <a:gd name="connsiteY45" fmla="*/ 361017 h 834218"/>
                <a:gd name="connsiteX46" fmla="*/ 449925 w 3024845"/>
                <a:gd name="connsiteY46" fmla="*/ 361017 h 834218"/>
                <a:gd name="connsiteX47" fmla="*/ 449925 w 3024845"/>
                <a:gd name="connsiteY47" fmla="*/ 359125 h 834218"/>
                <a:gd name="connsiteX48" fmla="*/ 449925 w 3024845"/>
                <a:gd name="connsiteY48" fmla="*/ 345884 h 834218"/>
                <a:gd name="connsiteX49" fmla="*/ 451699 w 3024845"/>
                <a:gd name="connsiteY49" fmla="*/ 345884 h 834218"/>
                <a:gd name="connsiteX50" fmla="*/ 464112 w 3024845"/>
                <a:gd name="connsiteY50" fmla="*/ 345884 h 834218"/>
                <a:gd name="connsiteX51" fmla="*/ 464112 w 3024845"/>
                <a:gd name="connsiteY51" fmla="*/ 369664 h 834218"/>
                <a:gd name="connsiteX52" fmla="*/ 465126 w 3024845"/>
                <a:gd name="connsiteY52" fmla="*/ 369664 h 834218"/>
                <a:gd name="connsiteX53" fmla="*/ 472219 w 3024845"/>
                <a:gd name="connsiteY53" fmla="*/ 369664 h 834218"/>
                <a:gd name="connsiteX54" fmla="*/ 472219 w 3024845"/>
                <a:gd name="connsiteY54" fmla="*/ 368583 h 834218"/>
                <a:gd name="connsiteX55" fmla="*/ 472219 w 3024845"/>
                <a:gd name="connsiteY55" fmla="*/ 361017 h 834218"/>
                <a:gd name="connsiteX56" fmla="*/ 473992 w 3024845"/>
                <a:gd name="connsiteY56" fmla="*/ 361017 h 834218"/>
                <a:gd name="connsiteX57" fmla="*/ 486406 w 3024845"/>
                <a:gd name="connsiteY57" fmla="*/ 361017 h 834218"/>
                <a:gd name="connsiteX58" fmla="*/ 486406 w 3024845"/>
                <a:gd name="connsiteY58" fmla="*/ 386958 h 834218"/>
                <a:gd name="connsiteX59" fmla="*/ 488433 w 3024845"/>
                <a:gd name="connsiteY59" fmla="*/ 386958 h 834218"/>
                <a:gd name="connsiteX60" fmla="*/ 502619 w 3024845"/>
                <a:gd name="connsiteY60" fmla="*/ 386958 h 834218"/>
                <a:gd name="connsiteX61" fmla="*/ 502619 w 3024845"/>
                <a:gd name="connsiteY61" fmla="*/ 388579 h 834218"/>
                <a:gd name="connsiteX62" fmla="*/ 502619 w 3024845"/>
                <a:gd name="connsiteY62" fmla="*/ 399929 h 834218"/>
                <a:gd name="connsiteX63" fmla="*/ 503379 w 3024845"/>
                <a:gd name="connsiteY63" fmla="*/ 399929 h 834218"/>
                <a:gd name="connsiteX64" fmla="*/ 508700 w 3024845"/>
                <a:gd name="connsiteY64" fmla="*/ 399929 h 834218"/>
                <a:gd name="connsiteX65" fmla="*/ 508700 w 3024845"/>
                <a:gd name="connsiteY65" fmla="*/ 399118 h 834218"/>
                <a:gd name="connsiteX66" fmla="*/ 508700 w 3024845"/>
                <a:gd name="connsiteY66" fmla="*/ 393443 h 834218"/>
                <a:gd name="connsiteX67" fmla="*/ 539100 w 3024845"/>
                <a:gd name="connsiteY67" fmla="*/ 393443 h 834218"/>
                <a:gd name="connsiteX68" fmla="*/ 539100 w 3024845"/>
                <a:gd name="connsiteY68" fmla="*/ 417223 h 834218"/>
                <a:gd name="connsiteX69" fmla="*/ 540113 w 3024845"/>
                <a:gd name="connsiteY69" fmla="*/ 417223 h 834218"/>
                <a:gd name="connsiteX70" fmla="*/ 547207 w 3024845"/>
                <a:gd name="connsiteY70" fmla="*/ 417223 h 834218"/>
                <a:gd name="connsiteX71" fmla="*/ 547207 w 3024845"/>
                <a:gd name="connsiteY71" fmla="*/ 418304 h 834218"/>
                <a:gd name="connsiteX72" fmla="*/ 547207 w 3024845"/>
                <a:gd name="connsiteY72" fmla="*/ 425870 h 834218"/>
                <a:gd name="connsiteX73" fmla="*/ 547967 w 3024845"/>
                <a:gd name="connsiteY73" fmla="*/ 425870 h 834218"/>
                <a:gd name="connsiteX74" fmla="*/ 553287 w 3024845"/>
                <a:gd name="connsiteY74" fmla="*/ 425870 h 834218"/>
                <a:gd name="connsiteX75" fmla="*/ 553287 w 3024845"/>
                <a:gd name="connsiteY75" fmla="*/ 423708 h 834218"/>
                <a:gd name="connsiteX76" fmla="*/ 553287 w 3024845"/>
                <a:gd name="connsiteY76" fmla="*/ 408576 h 834218"/>
                <a:gd name="connsiteX77" fmla="*/ 554300 w 3024845"/>
                <a:gd name="connsiteY77" fmla="*/ 408576 h 834218"/>
                <a:gd name="connsiteX78" fmla="*/ 561394 w 3024845"/>
                <a:gd name="connsiteY78" fmla="*/ 408576 h 834218"/>
                <a:gd name="connsiteX79" fmla="*/ 561394 w 3024845"/>
                <a:gd name="connsiteY79" fmla="*/ 409657 h 834218"/>
                <a:gd name="connsiteX80" fmla="*/ 561394 w 3024845"/>
                <a:gd name="connsiteY80" fmla="*/ 417223 h 834218"/>
                <a:gd name="connsiteX81" fmla="*/ 566714 w 3024845"/>
                <a:gd name="connsiteY81" fmla="*/ 415230 h 834218"/>
                <a:gd name="connsiteX82" fmla="*/ 567474 w 3024845"/>
                <a:gd name="connsiteY82" fmla="*/ 414250 h 834218"/>
                <a:gd name="connsiteX83" fmla="*/ 567474 w 3024845"/>
                <a:gd name="connsiteY83" fmla="*/ 408576 h 834218"/>
                <a:gd name="connsiteX84" fmla="*/ 605981 w 3024845"/>
                <a:gd name="connsiteY84" fmla="*/ 408576 h 834218"/>
                <a:gd name="connsiteX85" fmla="*/ 605981 w 3024845"/>
                <a:gd name="connsiteY85" fmla="*/ 432355 h 834218"/>
                <a:gd name="connsiteX86" fmla="*/ 608007 w 3024845"/>
                <a:gd name="connsiteY86" fmla="*/ 432355 h 834218"/>
                <a:gd name="connsiteX87" fmla="*/ 622194 w 3024845"/>
                <a:gd name="connsiteY87" fmla="*/ 432355 h 834218"/>
                <a:gd name="connsiteX88" fmla="*/ 622194 w 3024845"/>
                <a:gd name="connsiteY88" fmla="*/ 433436 h 834218"/>
                <a:gd name="connsiteX89" fmla="*/ 622194 w 3024845"/>
                <a:gd name="connsiteY89" fmla="*/ 441002 h 834218"/>
                <a:gd name="connsiteX90" fmla="*/ 623968 w 3024845"/>
                <a:gd name="connsiteY90" fmla="*/ 441002 h 834218"/>
                <a:gd name="connsiteX91" fmla="*/ 636381 w 3024845"/>
                <a:gd name="connsiteY91" fmla="*/ 441002 h 834218"/>
                <a:gd name="connsiteX92" fmla="*/ 636381 w 3024845"/>
                <a:gd name="connsiteY92" fmla="*/ 417223 h 834218"/>
                <a:gd name="connsiteX93" fmla="*/ 637394 w 3024845"/>
                <a:gd name="connsiteY93" fmla="*/ 417223 h 834218"/>
                <a:gd name="connsiteX94" fmla="*/ 644488 w 3024845"/>
                <a:gd name="connsiteY94" fmla="*/ 417223 h 834218"/>
                <a:gd name="connsiteX95" fmla="*/ 644488 w 3024845"/>
                <a:gd name="connsiteY95" fmla="*/ 384796 h 834218"/>
                <a:gd name="connsiteX96" fmla="*/ 645501 w 3024845"/>
                <a:gd name="connsiteY96" fmla="*/ 384796 h 834218"/>
                <a:gd name="connsiteX97" fmla="*/ 652595 w 3024845"/>
                <a:gd name="connsiteY97" fmla="*/ 384796 h 834218"/>
                <a:gd name="connsiteX98" fmla="*/ 652595 w 3024845"/>
                <a:gd name="connsiteY98" fmla="*/ 382905 h 834218"/>
                <a:gd name="connsiteX99" fmla="*/ 652595 w 3024845"/>
                <a:gd name="connsiteY99" fmla="*/ 369664 h 834218"/>
                <a:gd name="connsiteX100" fmla="*/ 651328 w 3024845"/>
                <a:gd name="connsiteY100" fmla="*/ 368042 h 834218"/>
                <a:gd name="connsiteX101" fmla="*/ 656648 w 3024845"/>
                <a:gd name="connsiteY101" fmla="*/ 356693 h 834218"/>
                <a:gd name="connsiteX102" fmla="*/ 664755 w 3024845"/>
                <a:gd name="connsiteY102" fmla="*/ 384796 h 834218"/>
                <a:gd name="connsiteX103" fmla="*/ 665515 w 3024845"/>
                <a:gd name="connsiteY103" fmla="*/ 384796 h 834218"/>
                <a:gd name="connsiteX104" fmla="*/ 670835 w 3024845"/>
                <a:gd name="connsiteY104" fmla="*/ 384796 h 834218"/>
                <a:gd name="connsiteX105" fmla="*/ 670835 w 3024845"/>
                <a:gd name="connsiteY105" fmla="*/ 278869 h 834218"/>
                <a:gd name="connsiteX106" fmla="*/ 672355 w 3024845"/>
                <a:gd name="connsiteY106" fmla="*/ 278869 h 834218"/>
                <a:gd name="connsiteX107" fmla="*/ 682995 w 3024845"/>
                <a:gd name="connsiteY107" fmla="*/ 278869 h 834218"/>
                <a:gd name="connsiteX108" fmla="*/ 682995 w 3024845"/>
                <a:gd name="connsiteY108" fmla="*/ 231310 h 834218"/>
                <a:gd name="connsiteX109" fmla="*/ 709342 w 3024845"/>
                <a:gd name="connsiteY109" fmla="*/ 231310 h 834218"/>
                <a:gd name="connsiteX110" fmla="*/ 709342 w 3024845"/>
                <a:gd name="connsiteY110" fmla="*/ 209692 h 834218"/>
                <a:gd name="connsiteX111" fmla="*/ 743796 w 3024845"/>
                <a:gd name="connsiteY111" fmla="*/ 209692 h 834218"/>
                <a:gd name="connsiteX112" fmla="*/ 743796 w 3024845"/>
                <a:gd name="connsiteY112" fmla="*/ 212124 h 834218"/>
                <a:gd name="connsiteX113" fmla="*/ 743796 w 3024845"/>
                <a:gd name="connsiteY113" fmla="*/ 229148 h 834218"/>
                <a:gd name="connsiteX114" fmla="*/ 746076 w 3024845"/>
                <a:gd name="connsiteY114" fmla="*/ 229148 h 834218"/>
                <a:gd name="connsiteX115" fmla="*/ 762036 w 3024845"/>
                <a:gd name="connsiteY115" fmla="*/ 229148 h 834218"/>
                <a:gd name="connsiteX116" fmla="*/ 762036 w 3024845"/>
                <a:gd name="connsiteY116" fmla="*/ 276707 h 834218"/>
                <a:gd name="connsiteX117" fmla="*/ 763049 w 3024845"/>
                <a:gd name="connsiteY117" fmla="*/ 276707 h 834218"/>
                <a:gd name="connsiteX118" fmla="*/ 770143 w 3024845"/>
                <a:gd name="connsiteY118" fmla="*/ 276707 h 834218"/>
                <a:gd name="connsiteX119" fmla="*/ 784330 w 3024845"/>
                <a:gd name="connsiteY119" fmla="*/ 281031 h 834218"/>
                <a:gd name="connsiteX120" fmla="*/ 784330 w 3024845"/>
                <a:gd name="connsiteY120" fmla="*/ 319943 h 834218"/>
                <a:gd name="connsiteX121" fmla="*/ 785343 w 3024845"/>
                <a:gd name="connsiteY121" fmla="*/ 319943 h 834218"/>
                <a:gd name="connsiteX122" fmla="*/ 792436 w 3024845"/>
                <a:gd name="connsiteY122" fmla="*/ 319943 h 834218"/>
                <a:gd name="connsiteX123" fmla="*/ 792436 w 3024845"/>
                <a:gd name="connsiteY123" fmla="*/ 321564 h 834218"/>
                <a:gd name="connsiteX124" fmla="*/ 792436 w 3024845"/>
                <a:gd name="connsiteY124" fmla="*/ 332913 h 834218"/>
                <a:gd name="connsiteX125" fmla="*/ 794463 w 3024845"/>
                <a:gd name="connsiteY125" fmla="*/ 332913 h 834218"/>
                <a:gd name="connsiteX126" fmla="*/ 808650 w 3024845"/>
                <a:gd name="connsiteY126" fmla="*/ 332913 h 834218"/>
                <a:gd name="connsiteX127" fmla="*/ 814730 w 3024845"/>
                <a:gd name="connsiteY127" fmla="*/ 339399 h 834218"/>
                <a:gd name="connsiteX128" fmla="*/ 814730 w 3024845"/>
                <a:gd name="connsiteY128" fmla="*/ 361017 h 834218"/>
                <a:gd name="connsiteX129" fmla="*/ 817010 w 3024845"/>
                <a:gd name="connsiteY129" fmla="*/ 361017 h 834218"/>
                <a:gd name="connsiteX130" fmla="*/ 832970 w 3024845"/>
                <a:gd name="connsiteY130" fmla="*/ 361017 h 834218"/>
                <a:gd name="connsiteX131" fmla="*/ 832970 w 3024845"/>
                <a:gd name="connsiteY131" fmla="*/ 362097 h 834218"/>
                <a:gd name="connsiteX132" fmla="*/ 832970 w 3024845"/>
                <a:gd name="connsiteY132" fmla="*/ 369664 h 834218"/>
                <a:gd name="connsiteX133" fmla="*/ 834237 w 3024845"/>
                <a:gd name="connsiteY133" fmla="*/ 369664 h 834218"/>
                <a:gd name="connsiteX134" fmla="*/ 843104 w 3024845"/>
                <a:gd name="connsiteY134" fmla="*/ 369664 h 834218"/>
                <a:gd name="connsiteX135" fmla="*/ 843104 w 3024845"/>
                <a:gd name="connsiteY135" fmla="*/ 371825 h 834218"/>
                <a:gd name="connsiteX136" fmla="*/ 843104 w 3024845"/>
                <a:gd name="connsiteY136" fmla="*/ 386958 h 834218"/>
                <a:gd name="connsiteX137" fmla="*/ 847157 w 3024845"/>
                <a:gd name="connsiteY137" fmla="*/ 385066 h 834218"/>
                <a:gd name="connsiteX138" fmla="*/ 847157 w 3024845"/>
                <a:gd name="connsiteY138" fmla="*/ 371825 h 834218"/>
                <a:gd name="connsiteX139" fmla="*/ 848170 w 3024845"/>
                <a:gd name="connsiteY139" fmla="*/ 371825 h 834218"/>
                <a:gd name="connsiteX140" fmla="*/ 855264 w 3024845"/>
                <a:gd name="connsiteY140" fmla="*/ 371825 h 834218"/>
                <a:gd name="connsiteX141" fmla="*/ 855264 w 3024845"/>
                <a:gd name="connsiteY141" fmla="*/ 373447 h 834218"/>
                <a:gd name="connsiteX142" fmla="*/ 855264 w 3024845"/>
                <a:gd name="connsiteY142" fmla="*/ 384796 h 834218"/>
                <a:gd name="connsiteX143" fmla="*/ 856024 w 3024845"/>
                <a:gd name="connsiteY143" fmla="*/ 384796 h 834218"/>
                <a:gd name="connsiteX144" fmla="*/ 861344 w 3024845"/>
                <a:gd name="connsiteY144" fmla="*/ 384796 h 834218"/>
                <a:gd name="connsiteX145" fmla="*/ 909984 w 3024845"/>
                <a:gd name="connsiteY145" fmla="*/ 380473 h 834218"/>
                <a:gd name="connsiteX146" fmla="*/ 909984 w 3024845"/>
                <a:gd name="connsiteY146" fmla="*/ 381824 h 834218"/>
                <a:gd name="connsiteX147" fmla="*/ 909984 w 3024845"/>
                <a:gd name="connsiteY147" fmla="*/ 391281 h 834218"/>
                <a:gd name="connsiteX148" fmla="*/ 910744 w 3024845"/>
                <a:gd name="connsiteY148" fmla="*/ 391281 h 834218"/>
                <a:gd name="connsiteX149" fmla="*/ 916065 w 3024845"/>
                <a:gd name="connsiteY149" fmla="*/ 391281 h 834218"/>
                <a:gd name="connsiteX150" fmla="*/ 916065 w 3024845"/>
                <a:gd name="connsiteY150" fmla="*/ 393443 h 834218"/>
                <a:gd name="connsiteX151" fmla="*/ 916065 w 3024845"/>
                <a:gd name="connsiteY151" fmla="*/ 408576 h 834218"/>
                <a:gd name="connsiteX152" fmla="*/ 918091 w 3024845"/>
                <a:gd name="connsiteY152" fmla="*/ 407225 h 834218"/>
                <a:gd name="connsiteX153" fmla="*/ 932278 w 3024845"/>
                <a:gd name="connsiteY153" fmla="*/ 397767 h 834218"/>
                <a:gd name="connsiteX154" fmla="*/ 938358 w 3024845"/>
                <a:gd name="connsiteY154" fmla="*/ 356693 h 834218"/>
                <a:gd name="connsiteX155" fmla="*/ 939118 w 3024845"/>
                <a:gd name="connsiteY155" fmla="*/ 356423 h 834218"/>
                <a:gd name="connsiteX156" fmla="*/ 944438 w 3024845"/>
                <a:gd name="connsiteY156" fmla="*/ 354531 h 834218"/>
                <a:gd name="connsiteX157" fmla="*/ 946465 w 3024845"/>
                <a:gd name="connsiteY157" fmla="*/ 285354 h 834218"/>
                <a:gd name="connsiteX158" fmla="*/ 948492 w 3024845"/>
                <a:gd name="connsiteY158" fmla="*/ 354531 h 834218"/>
                <a:gd name="connsiteX159" fmla="*/ 949252 w 3024845"/>
                <a:gd name="connsiteY159" fmla="*/ 354801 h 834218"/>
                <a:gd name="connsiteX160" fmla="*/ 954572 w 3024845"/>
                <a:gd name="connsiteY160" fmla="*/ 356693 h 834218"/>
                <a:gd name="connsiteX161" fmla="*/ 954572 w 3024845"/>
                <a:gd name="connsiteY161" fmla="*/ 270222 h 834218"/>
                <a:gd name="connsiteX162" fmla="*/ 958625 w 3024845"/>
                <a:gd name="connsiteY162" fmla="*/ 237795 h 834218"/>
                <a:gd name="connsiteX163" fmla="*/ 997132 w 3024845"/>
                <a:gd name="connsiteY163" fmla="*/ 237795 h 834218"/>
                <a:gd name="connsiteX164" fmla="*/ 997132 w 3024845"/>
                <a:gd name="connsiteY164" fmla="*/ 270222 h 834218"/>
                <a:gd name="connsiteX165" fmla="*/ 997892 w 3024845"/>
                <a:gd name="connsiteY165" fmla="*/ 270222 h 834218"/>
                <a:gd name="connsiteX166" fmla="*/ 1003212 w 3024845"/>
                <a:gd name="connsiteY166" fmla="*/ 270222 h 834218"/>
                <a:gd name="connsiteX167" fmla="*/ 1003212 w 3024845"/>
                <a:gd name="connsiteY167" fmla="*/ 188074 h 834218"/>
                <a:gd name="connsiteX168" fmla="*/ 1004986 w 3024845"/>
                <a:gd name="connsiteY168" fmla="*/ 188074 h 834218"/>
                <a:gd name="connsiteX169" fmla="*/ 1017399 w 3024845"/>
                <a:gd name="connsiteY169" fmla="*/ 188074 h 834218"/>
                <a:gd name="connsiteX170" fmla="*/ 1017399 w 3024845"/>
                <a:gd name="connsiteY170" fmla="*/ 186183 h 834218"/>
                <a:gd name="connsiteX171" fmla="*/ 1017399 w 3024845"/>
                <a:gd name="connsiteY171" fmla="*/ 172942 h 834218"/>
                <a:gd name="connsiteX172" fmla="*/ 1039693 w 3024845"/>
                <a:gd name="connsiteY172" fmla="*/ 172942 h 834218"/>
                <a:gd name="connsiteX173" fmla="*/ 1039693 w 3024845"/>
                <a:gd name="connsiteY173" fmla="*/ 171861 h 834218"/>
                <a:gd name="connsiteX174" fmla="*/ 1039693 w 3024845"/>
                <a:gd name="connsiteY174" fmla="*/ 164295 h 834218"/>
                <a:gd name="connsiteX175" fmla="*/ 1041466 w 3024845"/>
                <a:gd name="connsiteY175" fmla="*/ 164295 h 834218"/>
                <a:gd name="connsiteX176" fmla="*/ 1053880 w 3024845"/>
                <a:gd name="connsiteY176" fmla="*/ 164295 h 834218"/>
                <a:gd name="connsiteX177" fmla="*/ 1053880 w 3024845"/>
                <a:gd name="connsiteY177" fmla="*/ 165376 h 834218"/>
                <a:gd name="connsiteX178" fmla="*/ 1053880 w 3024845"/>
                <a:gd name="connsiteY178" fmla="*/ 172942 h 834218"/>
                <a:gd name="connsiteX179" fmla="*/ 1054640 w 3024845"/>
                <a:gd name="connsiteY179" fmla="*/ 172942 h 834218"/>
                <a:gd name="connsiteX180" fmla="*/ 1059960 w 3024845"/>
                <a:gd name="connsiteY180" fmla="*/ 172942 h 834218"/>
                <a:gd name="connsiteX181" fmla="*/ 1070093 w 3024845"/>
                <a:gd name="connsiteY181" fmla="*/ 168618 h 834218"/>
                <a:gd name="connsiteX182" fmla="*/ 1074146 w 3024845"/>
                <a:gd name="connsiteY182" fmla="*/ 171861 h 834218"/>
                <a:gd name="connsiteX183" fmla="*/ 1074146 w 3024845"/>
                <a:gd name="connsiteY183" fmla="*/ 164295 h 834218"/>
                <a:gd name="connsiteX184" fmla="*/ 1076426 w 3024845"/>
                <a:gd name="connsiteY184" fmla="*/ 164295 h 834218"/>
                <a:gd name="connsiteX185" fmla="*/ 1092387 w 3024845"/>
                <a:gd name="connsiteY185" fmla="*/ 164295 h 834218"/>
                <a:gd name="connsiteX186" fmla="*/ 1092387 w 3024845"/>
                <a:gd name="connsiteY186" fmla="*/ 165376 h 834218"/>
                <a:gd name="connsiteX187" fmla="*/ 1092387 w 3024845"/>
                <a:gd name="connsiteY187" fmla="*/ 172942 h 834218"/>
                <a:gd name="connsiteX188" fmla="*/ 1122787 w 3024845"/>
                <a:gd name="connsiteY188" fmla="*/ 172942 h 834218"/>
                <a:gd name="connsiteX189" fmla="*/ 1122787 w 3024845"/>
                <a:gd name="connsiteY189" fmla="*/ 174563 h 834218"/>
                <a:gd name="connsiteX190" fmla="*/ 1122787 w 3024845"/>
                <a:gd name="connsiteY190" fmla="*/ 185913 h 834218"/>
                <a:gd name="connsiteX191" fmla="*/ 1149134 w 3024845"/>
                <a:gd name="connsiteY191" fmla="*/ 185913 h 834218"/>
                <a:gd name="connsiteX192" fmla="*/ 1149134 w 3024845"/>
                <a:gd name="connsiteY192" fmla="*/ 216177 h 834218"/>
                <a:gd name="connsiteX193" fmla="*/ 1149894 w 3024845"/>
                <a:gd name="connsiteY193" fmla="*/ 216177 h 834218"/>
                <a:gd name="connsiteX194" fmla="*/ 1155214 w 3024845"/>
                <a:gd name="connsiteY194" fmla="*/ 216177 h 834218"/>
                <a:gd name="connsiteX195" fmla="*/ 1155214 w 3024845"/>
                <a:gd name="connsiteY195" fmla="*/ 217258 h 834218"/>
                <a:gd name="connsiteX196" fmla="*/ 1155214 w 3024845"/>
                <a:gd name="connsiteY196" fmla="*/ 224825 h 834218"/>
                <a:gd name="connsiteX197" fmla="*/ 1159268 w 3024845"/>
                <a:gd name="connsiteY197" fmla="*/ 255089 h 834218"/>
                <a:gd name="connsiteX198" fmla="*/ 1160028 w 3024845"/>
                <a:gd name="connsiteY198" fmla="*/ 255089 h 834218"/>
                <a:gd name="connsiteX199" fmla="*/ 1165348 w 3024845"/>
                <a:gd name="connsiteY199" fmla="*/ 255089 h 834218"/>
                <a:gd name="connsiteX200" fmla="*/ 1165348 w 3024845"/>
                <a:gd name="connsiteY200" fmla="*/ 255900 h 834218"/>
                <a:gd name="connsiteX201" fmla="*/ 1165348 w 3024845"/>
                <a:gd name="connsiteY201" fmla="*/ 261575 h 834218"/>
                <a:gd name="connsiteX202" fmla="*/ 1166361 w 3024845"/>
                <a:gd name="connsiteY202" fmla="*/ 261575 h 834218"/>
                <a:gd name="connsiteX203" fmla="*/ 1173454 w 3024845"/>
                <a:gd name="connsiteY203" fmla="*/ 261575 h 834218"/>
                <a:gd name="connsiteX204" fmla="*/ 1173454 w 3024845"/>
                <a:gd name="connsiteY204" fmla="*/ 291840 h 834218"/>
                <a:gd name="connsiteX205" fmla="*/ 1175481 w 3024845"/>
                <a:gd name="connsiteY205" fmla="*/ 291840 h 834218"/>
                <a:gd name="connsiteX206" fmla="*/ 1189668 w 3024845"/>
                <a:gd name="connsiteY206" fmla="*/ 291840 h 834218"/>
                <a:gd name="connsiteX207" fmla="*/ 1189668 w 3024845"/>
                <a:gd name="connsiteY207" fmla="*/ 315619 h 834218"/>
                <a:gd name="connsiteX208" fmla="*/ 1191695 w 3024845"/>
                <a:gd name="connsiteY208" fmla="*/ 317240 h 834218"/>
                <a:gd name="connsiteX209" fmla="*/ 1191695 w 3024845"/>
                <a:gd name="connsiteY209" fmla="*/ 328590 h 834218"/>
                <a:gd name="connsiteX210" fmla="*/ 1192455 w 3024845"/>
                <a:gd name="connsiteY210" fmla="*/ 328590 h 834218"/>
                <a:gd name="connsiteX211" fmla="*/ 1197775 w 3024845"/>
                <a:gd name="connsiteY211" fmla="*/ 328590 h 834218"/>
                <a:gd name="connsiteX212" fmla="*/ 1197775 w 3024845"/>
                <a:gd name="connsiteY212" fmla="*/ 352369 h 834218"/>
                <a:gd name="connsiteX213" fmla="*/ 1199041 w 3024845"/>
                <a:gd name="connsiteY213" fmla="*/ 352369 h 834218"/>
                <a:gd name="connsiteX214" fmla="*/ 1207908 w 3024845"/>
                <a:gd name="connsiteY214" fmla="*/ 352369 h 834218"/>
                <a:gd name="connsiteX215" fmla="*/ 1209935 w 3024845"/>
                <a:gd name="connsiteY215" fmla="*/ 356423 h 834218"/>
                <a:gd name="connsiteX216" fmla="*/ 1209935 w 3024845"/>
                <a:gd name="connsiteY216" fmla="*/ 369664 h 834218"/>
                <a:gd name="connsiteX217" fmla="*/ 1211455 w 3024845"/>
                <a:gd name="connsiteY217" fmla="*/ 367772 h 834218"/>
                <a:gd name="connsiteX218" fmla="*/ 1222095 w 3024845"/>
                <a:gd name="connsiteY218" fmla="*/ 354531 h 834218"/>
                <a:gd name="connsiteX219" fmla="*/ 1250469 w 3024845"/>
                <a:gd name="connsiteY219" fmla="*/ 354531 h 834218"/>
                <a:gd name="connsiteX220" fmla="*/ 1250469 w 3024845"/>
                <a:gd name="connsiteY220" fmla="*/ 441002 h 834218"/>
                <a:gd name="connsiteX221" fmla="*/ 1251229 w 3024845"/>
                <a:gd name="connsiteY221" fmla="*/ 441002 h 834218"/>
                <a:gd name="connsiteX222" fmla="*/ 1256549 w 3024845"/>
                <a:gd name="connsiteY222" fmla="*/ 441002 h 834218"/>
                <a:gd name="connsiteX223" fmla="*/ 1257309 w 3024845"/>
                <a:gd name="connsiteY223" fmla="*/ 439651 h 834218"/>
                <a:gd name="connsiteX224" fmla="*/ 1262629 w 3024845"/>
                <a:gd name="connsiteY224" fmla="*/ 430193 h 834218"/>
                <a:gd name="connsiteX225" fmla="*/ 1262629 w 3024845"/>
                <a:gd name="connsiteY225" fmla="*/ 432085 h 834218"/>
                <a:gd name="connsiteX226" fmla="*/ 1262629 w 3024845"/>
                <a:gd name="connsiteY226" fmla="*/ 445326 h 834218"/>
                <a:gd name="connsiteX227" fmla="*/ 1266682 w 3024845"/>
                <a:gd name="connsiteY227" fmla="*/ 399929 h 834218"/>
                <a:gd name="connsiteX228" fmla="*/ 1267442 w 3024845"/>
                <a:gd name="connsiteY228" fmla="*/ 399929 h 834218"/>
                <a:gd name="connsiteX229" fmla="*/ 1272762 w 3024845"/>
                <a:gd name="connsiteY229" fmla="*/ 399929 h 834218"/>
                <a:gd name="connsiteX230" fmla="*/ 1272762 w 3024845"/>
                <a:gd name="connsiteY230" fmla="*/ 335075 h 834218"/>
                <a:gd name="connsiteX231" fmla="*/ 1273776 w 3024845"/>
                <a:gd name="connsiteY231" fmla="*/ 335075 h 834218"/>
                <a:gd name="connsiteX232" fmla="*/ 1280869 w 3024845"/>
                <a:gd name="connsiteY232" fmla="*/ 335075 h 834218"/>
                <a:gd name="connsiteX233" fmla="*/ 1293029 w 3024845"/>
                <a:gd name="connsiteY233" fmla="*/ 291840 h 834218"/>
                <a:gd name="connsiteX234" fmla="*/ 1294296 w 3024845"/>
                <a:gd name="connsiteY234" fmla="*/ 291840 h 834218"/>
                <a:gd name="connsiteX235" fmla="*/ 1303163 w 3024845"/>
                <a:gd name="connsiteY235" fmla="*/ 291840 h 834218"/>
                <a:gd name="connsiteX236" fmla="*/ 1313296 w 3024845"/>
                <a:gd name="connsiteY236" fmla="*/ 335075 h 834218"/>
                <a:gd name="connsiteX237" fmla="*/ 1314309 w 3024845"/>
                <a:gd name="connsiteY237" fmla="*/ 335075 h 834218"/>
                <a:gd name="connsiteX238" fmla="*/ 1321403 w 3024845"/>
                <a:gd name="connsiteY238" fmla="*/ 335075 h 834218"/>
                <a:gd name="connsiteX239" fmla="*/ 1321403 w 3024845"/>
                <a:gd name="connsiteY239" fmla="*/ 373987 h 834218"/>
                <a:gd name="connsiteX240" fmla="*/ 1323176 w 3024845"/>
                <a:gd name="connsiteY240" fmla="*/ 373987 h 834218"/>
                <a:gd name="connsiteX241" fmla="*/ 1335590 w 3024845"/>
                <a:gd name="connsiteY241" fmla="*/ 373987 h 834218"/>
                <a:gd name="connsiteX242" fmla="*/ 1335590 w 3024845"/>
                <a:gd name="connsiteY242" fmla="*/ 376149 h 834218"/>
                <a:gd name="connsiteX243" fmla="*/ 1335590 w 3024845"/>
                <a:gd name="connsiteY243" fmla="*/ 391281 h 834218"/>
                <a:gd name="connsiteX244" fmla="*/ 1339643 w 3024845"/>
                <a:gd name="connsiteY244" fmla="*/ 389120 h 834218"/>
                <a:gd name="connsiteX245" fmla="*/ 1339643 w 3024845"/>
                <a:gd name="connsiteY245" fmla="*/ 373987 h 834218"/>
                <a:gd name="connsiteX246" fmla="*/ 1341163 w 3024845"/>
                <a:gd name="connsiteY246" fmla="*/ 373987 h 834218"/>
                <a:gd name="connsiteX247" fmla="*/ 1351803 w 3024845"/>
                <a:gd name="connsiteY247" fmla="*/ 373987 h 834218"/>
                <a:gd name="connsiteX248" fmla="*/ 1351803 w 3024845"/>
                <a:gd name="connsiteY248" fmla="*/ 375608 h 834218"/>
                <a:gd name="connsiteX249" fmla="*/ 1351803 w 3024845"/>
                <a:gd name="connsiteY249" fmla="*/ 386958 h 834218"/>
                <a:gd name="connsiteX250" fmla="*/ 1382204 w 3024845"/>
                <a:gd name="connsiteY250" fmla="*/ 386958 h 834218"/>
                <a:gd name="connsiteX251" fmla="*/ 1382204 w 3024845"/>
                <a:gd name="connsiteY251" fmla="*/ 350208 h 834218"/>
                <a:gd name="connsiteX252" fmla="*/ 1383470 w 3024845"/>
                <a:gd name="connsiteY252" fmla="*/ 350208 h 834218"/>
                <a:gd name="connsiteX253" fmla="*/ 1392337 w 3024845"/>
                <a:gd name="connsiteY253" fmla="*/ 350208 h 834218"/>
                <a:gd name="connsiteX254" fmla="*/ 1392337 w 3024845"/>
                <a:gd name="connsiteY254" fmla="*/ 371825 h 834218"/>
                <a:gd name="connsiteX255" fmla="*/ 1394364 w 3024845"/>
                <a:gd name="connsiteY255" fmla="*/ 339399 h 834218"/>
                <a:gd name="connsiteX256" fmla="*/ 1416657 w 3024845"/>
                <a:gd name="connsiteY256" fmla="*/ 339399 h 834218"/>
                <a:gd name="connsiteX257" fmla="*/ 1416657 w 3024845"/>
                <a:gd name="connsiteY257" fmla="*/ 337777 h 834218"/>
                <a:gd name="connsiteX258" fmla="*/ 1416657 w 3024845"/>
                <a:gd name="connsiteY258" fmla="*/ 326428 h 834218"/>
                <a:gd name="connsiteX259" fmla="*/ 1417417 w 3024845"/>
                <a:gd name="connsiteY259" fmla="*/ 326428 h 834218"/>
                <a:gd name="connsiteX260" fmla="*/ 1422737 w 3024845"/>
                <a:gd name="connsiteY260" fmla="*/ 326428 h 834218"/>
                <a:gd name="connsiteX261" fmla="*/ 1422737 w 3024845"/>
                <a:gd name="connsiteY261" fmla="*/ 324537 h 834218"/>
                <a:gd name="connsiteX262" fmla="*/ 1422737 w 3024845"/>
                <a:gd name="connsiteY262" fmla="*/ 311296 h 834218"/>
                <a:gd name="connsiteX263" fmla="*/ 1426791 w 3024845"/>
                <a:gd name="connsiteY263" fmla="*/ 317781 h 834218"/>
                <a:gd name="connsiteX264" fmla="*/ 1429071 w 3024845"/>
                <a:gd name="connsiteY264" fmla="*/ 317781 h 834218"/>
                <a:gd name="connsiteX265" fmla="*/ 1445031 w 3024845"/>
                <a:gd name="connsiteY265" fmla="*/ 317781 h 834218"/>
                <a:gd name="connsiteX266" fmla="*/ 1445031 w 3024845"/>
                <a:gd name="connsiteY266" fmla="*/ 316970 h 834218"/>
                <a:gd name="connsiteX267" fmla="*/ 1445031 w 3024845"/>
                <a:gd name="connsiteY267" fmla="*/ 311296 h 834218"/>
                <a:gd name="connsiteX268" fmla="*/ 1445791 w 3024845"/>
                <a:gd name="connsiteY268" fmla="*/ 311296 h 834218"/>
                <a:gd name="connsiteX269" fmla="*/ 1451111 w 3024845"/>
                <a:gd name="connsiteY269" fmla="*/ 311296 h 834218"/>
                <a:gd name="connsiteX270" fmla="*/ 1451111 w 3024845"/>
                <a:gd name="connsiteY270" fmla="*/ 312647 h 834218"/>
                <a:gd name="connsiteX271" fmla="*/ 1451111 w 3024845"/>
                <a:gd name="connsiteY271" fmla="*/ 322105 h 834218"/>
                <a:gd name="connsiteX272" fmla="*/ 1489618 w 3024845"/>
                <a:gd name="connsiteY272" fmla="*/ 322105 h 834218"/>
                <a:gd name="connsiteX273" fmla="*/ 1489618 w 3024845"/>
                <a:gd name="connsiteY273" fmla="*/ 460458 h 834218"/>
                <a:gd name="connsiteX274" fmla="*/ 1491138 w 3024845"/>
                <a:gd name="connsiteY274" fmla="*/ 460458 h 834218"/>
                <a:gd name="connsiteX275" fmla="*/ 1501778 w 3024845"/>
                <a:gd name="connsiteY275" fmla="*/ 460458 h 834218"/>
                <a:gd name="connsiteX276" fmla="*/ 1501778 w 3024845"/>
                <a:gd name="connsiteY276" fmla="*/ 447488 h 834218"/>
                <a:gd name="connsiteX277" fmla="*/ 1505832 w 3024845"/>
                <a:gd name="connsiteY277" fmla="*/ 447488 h 834218"/>
                <a:gd name="connsiteX278" fmla="*/ 1505832 w 3024845"/>
                <a:gd name="connsiteY278" fmla="*/ 460458 h 834218"/>
                <a:gd name="connsiteX279" fmla="*/ 1536232 w 3024845"/>
                <a:gd name="connsiteY279" fmla="*/ 460458 h 834218"/>
                <a:gd name="connsiteX280" fmla="*/ 1536232 w 3024845"/>
                <a:gd name="connsiteY280" fmla="*/ 430193 h 834218"/>
                <a:gd name="connsiteX281" fmla="*/ 1548392 w 3024845"/>
                <a:gd name="connsiteY281" fmla="*/ 430193 h 834218"/>
                <a:gd name="connsiteX282" fmla="*/ 1560552 w 3024845"/>
                <a:gd name="connsiteY282" fmla="*/ 428032 h 834218"/>
                <a:gd name="connsiteX283" fmla="*/ 1564606 w 3024845"/>
                <a:gd name="connsiteY283" fmla="*/ 430193 h 834218"/>
                <a:gd name="connsiteX284" fmla="*/ 1574739 w 3024845"/>
                <a:gd name="connsiteY284" fmla="*/ 430193 h 834218"/>
                <a:gd name="connsiteX285" fmla="*/ 1574739 w 3024845"/>
                <a:gd name="connsiteY285" fmla="*/ 460458 h 834218"/>
                <a:gd name="connsiteX286" fmla="*/ 1582846 w 3024845"/>
                <a:gd name="connsiteY286" fmla="*/ 460458 h 834218"/>
                <a:gd name="connsiteX287" fmla="*/ 1582846 w 3024845"/>
                <a:gd name="connsiteY287" fmla="*/ 477753 h 834218"/>
                <a:gd name="connsiteX288" fmla="*/ 1592182 w 3024845"/>
                <a:gd name="connsiteY288" fmla="*/ 478658 h 834218"/>
                <a:gd name="connsiteX289" fmla="*/ 1605140 w 3024845"/>
                <a:gd name="connsiteY289" fmla="*/ 478658 h 834218"/>
                <a:gd name="connsiteX290" fmla="*/ 1605140 w 3024845"/>
                <a:gd name="connsiteY290" fmla="*/ 462620 h 834218"/>
                <a:gd name="connsiteX291" fmla="*/ 1673096 w 3024845"/>
                <a:gd name="connsiteY291" fmla="*/ 462620 h 834218"/>
                <a:gd name="connsiteX292" fmla="*/ 1673096 w 3024845"/>
                <a:gd name="connsiteY292" fmla="*/ 377367 h 834218"/>
                <a:gd name="connsiteX293" fmla="*/ 1745104 w 3024845"/>
                <a:gd name="connsiteY293" fmla="*/ 377367 h 834218"/>
                <a:gd name="connsiteX294" fmla="*/ 1745104 w 3024845"/>
                <a:gd name="connsiteY294" fmla="*/ 456135 h 834218"/>
                <a:gd name="connsiteX295" fmla="*/ 1747008 w 3024845"/>
                <a:gd name="connsiteY295" fmla="*/ 456135 h 834218"/>
                <a:gd name="connsiteX296" fmla="*/ 1748250 w 3024845"/>
                <a:gd name="connsiteY296" fmla="*/ 478658 h 834218"/>
                <a:gd name="connsiteX297" fmla="*/ 1757926 w 3024845"/>
                <a:gd name="connsiteY297" fmla="*/ 478658 h 834218"/>
                <a:gd name="connsiteX298" fmla="*/ 1759168 w 3024845"/>
                <a:gd name="connsiteY298" fmla="*/ 456135 h 834218"/>
                <a:gd name="connsiteX299" fmla="*/ 1765248 w 3024845"/>
                <a:gd name="connsiteY299" fmla="*/ 456135 h 834218"/>
                <a:gd name="connsiteX300" fmla="*/ 1766490 w 3024845"/>
                <a:gd name="connsiteY300" fmla="*/ 478658 h 834218"/>
                <a:gd name="connsiteX301" fmla="*/ 1817112 w 3024845"/>
                <a:gd name="connsiteY301" fmla="*/ 478658 h 834218"/>
                <a:gd name="connsiteX302" fmla="*/ 1817112 w 3024845"/>
                <a:gd name="connsiteY302" fmla="*/ 315630 h 834218"/>
                <a:gd name="connsiteX303" fmla="*/ 2014439 w 3024845"/>
                <a:gd name="connsiteY303" fmla="*/ 315630 h 834218"/>
                <a:gd name="connsiteX304" fmla="*/ 2014439 w 3024845"/>
                <a:gd name="connsiteY304" fmla="*/ 478658 h 834218"/>
                <a:gd name="connsiteX305" fmla="*/ 2033136 w 3024845"/>
                <a:gd name="connsiteY305" fmla="*/ 478658 h 834218"/>
                <a:gd name="connsiteX306" fmla="*/ 2033136 w 3024845"/>
                <a:gd name="connsiteY306" fmla="*/ 395965 h 834218"/>
                <a:gd name="connsiteX307" fmla="*/ 2128256 w 3024845"/>
                <a:gd name="connsiteY307" fmla="*/ 395965 h 834218"/>
                <a:gd name="connsiteX308" fmla="*/ 2180720 w 3024845"/>
                <a:gd name="connsiteY308" fmla="*/ 330752 h 834218"/>
                <a:gd name="connsiteX309" fmla="*/ 2245574 w 3024845"/>
                <a:gd name="connsiteY309" fmla="*/ 330752 h 834218"/>
                <a:gd name="connsiteX310" fmla="*/ 2245574 w 3024845"/>
                <a:gd name="connsiteY310" fmla="*/ 406414 h 834218"/>
                <a:gd name="connsiteX311" fmla="*/ 2253681 w 3024845"/>
                <a:gd name="connsiteY311" fmla="*/ 406414 h 834218"/>
                <a:gd name="connsiteX312" fmla="*/ 2255708 w 3024845"/>
                <a:gd name="connsiteY312" fmla="*/ 399929 h 834218"/>
                <a:gd name="connsiteX313" fmla="*/ 2261788 w 3024845"/>
                <a:gd name="connsiteY313" fmla="*/ 399929 h 834218"/>
                <a:gd name="connsiteX314" fmla="*/ 2263815 w 3024845"/>
                <a:gd name="connsiteY314" fmla="*/ 408576 h 834218"/>
                <a:gd name="connsiteX315" fmla="*/ 2275975 w 3024845"/>
                <a:gd name="connsiteY315" fmla="*/ 408576 h 834218"/>
                <a:gd name="connsiteX316" fmla="*/ 2275975 w 3024845"/>
                <a:gd name="connsiteY316" fmla="*/ 402090 h 834218"/>
                <a:gd name="connsiteX317" fmla="*/ 2298268 w 3024845"/>
                <a:gd name="connsiteY317" fmla="*/ 402090 h 834218"/>
                <a:gd name="connsiteX318" fmla="*/ 2298268 w 3024845"/>
                <a:gd name="connsiteY318" fmla="*/ 408576 h 834218"/>
                <a:gd name="connsiteX319" fmla="*/ 2318535 w 3024845"/>
                <a:gd name="connsiteY319" fmla="*/ 408576 h 834218"/>
                <a:gd name="connsiteX320" fmla="*/ 2318535 w 3024845"/>
                <a:gd name="connsiteY320" fmla="*/ 453973 h 834218"/>
                <a:gd name="connsiteX321" fmla="*/ 2332722 w 3024845"/>
                <a:gd name="connsiteY321" fmla="*/ 453973 h 834218"/>
                <a:gd name="connsiteX322" fmla="*/ 2332722 w 3024845"/>
                <a:gd name="connsiteY322" fmla="*/ 441002 h 834218"/>
                <a:gd name="connsiteX323" fmla="*/ 2348936 w 3024845"/>
                <a:gd name="connsiteY323" fmla="*/ 441002 h 834218"/>
                <a:gd name="connsiteX324" fmla="*/ 2348936 w 3024845"/>
                <a:gd name="connsiteY324" fmla="*/ 261575 h 834218"/>
                <a:gd name="connsiteX325" fmla="*/ 2355016 w 3024845"/>
                <a:gd name="connsiteY325" fmla="*/ 255089 h 834218"/>
                <a:gd name="connsiteX326" fmla="*/ 2427977 w 3024845"/>
                <a:gd name="connsiteY326" fmla="*/ 255089 h 834218"/>
                <a:gd name="connsiteX327" fmla="*/ 2427977 w 3024845"/>
                <a:gd name="connsiteY327" fmla="*/ 263737 h 834218"/>
                <a:gd name="connsiteX328" fmla="*/ 2438110 w 3024845"/>
                <a:gd name="connsiteY328" fmla="*/ 263737 h 834218"/>
                <a:gd name="connsiteX329" fmla="*/ 2438110 w 3024845"/>
                <a:gd name="connsiteY329" fmla="*/ 378311 h 834218"/>
                <a:gd name="connsiteX330" fmla="*/ 2460404 w 3024845"/>
                <a:gd name="connsiteY330" fmla="*/ 378311 h 834218"/>
                <a:gd name="connsiteX331" fmla="*/ 2460404 w 3024845"/>
                <a:gd name="connsiteY331" fmla="*/ 311296 h 834218"/>
                <a:gd name="connsiteX332" fmla="*/ 2486751 w 3024845"/>
                <a:gd name="connsiteY332" fmla="*/ 311296 h 834218"/>
                <a:gd name="connsiteX333" fmla="*/ 2490804 w 3024845"/>
                <a:gd name="connsiteY333" fmla="*/ 306972 h 834218"/>
                <a:gd name="connsiteX334" fmla="*/ 2498911 w 3024845"/>
                <a:gd name="connsiteY334" fmla="*/ 306972 h 834218"/>
                <a:gd name="connsiteX335" fmla="*/ 2502964 w 3024845"/>
                <a:gd name="connsiteY335" fmla="*/ 311296 h 834218"/>
                <a:gd name="connsiteX336" fmla="*/ 2525258 w 3024845"/>
                <a:gd name="connsiteY336" fmla="*/ 311296 h 834218"/>
                <a:gd name="connsiteX337" fmla="*/ 2525258 w 3024845"/>
                <a:gd name="connsiteY337" fmla="*/ 194560 h 834218"/>
                <a:gd name="connsiteX338" fmla="*/ 2582005 w 3024845"/>
                <a:gd name="connsiteY338" fmla="*/ 183751 h 834218"/>
                <a:gd name="connsiteX339" fmla="*/ 2582005 w 3024845"/>
                <a:gd name="connsiteY339" fmla="*/ 184832 h 834218"/>
                <a:gd name="connsiteX340" fmla="*/ 2582005 w 3024845"/>
                <a:gd name="connsiteY340" fmla="*/ 192398 h 834218"/>
                <a:gd name="connsiteX341" fmla="*/ 2608352 w 3024845"/>
                <a:gd name="connsiteY341" fmla="*/ 192398 h 834218"/>
                <a:gd name="connsiteX342" fmla="*/ 2608352 w 3024845"/>
                <a:gd name="connsiteY342" fmla="*/ 447488 h 834218"/>
                <a:gd name="connsiteX343" fmla="*/ 2630646 w 3024845"/>
                <a:gd name="connsiteY343" fmla="*/ 447488 h 834218"/>
                <a:gd name="connsiteX344" fmla="*/ 2630646 w 3024845"/>
                <a:gd name="connsiteY344" fmla="*/ 443164 h 834218"/>
                <a:gd name="connsiteX345" fmla="*/ 2642806 w 3024845"/>
                <a:gd name="connsiteY345" fmla="*/ 443164 h 834218"/>
                <a:gd name="connsiteX346" fmla="*/ 2642806 w 3024845"/>
                <a:gd name="connsiteY346" fmla="*/ 447488 h 834218"/>
                <a:gd name="connsiteX347" fmla="*/ 2667126 w 3024845"/>
                <a:gd name="connsiteY347" fmla="*/ 447488 h 834218"/>
                <a:gd name="connsiteX348" fmla="*/ 2667126 w 3024845"/>
                <a:gd name="connsiteY348" fmla="*/ 434517 h 834218"/>
                <a:gd name="connsiteX349" fmla="*/ 2695500 w 3024845"/>
                <a:gd name="connsiteY349" fmla="*/ 434517 h 834218"/>
                <a:gd name="connsiteX350" fmla="*/ 2707660 w 3024845"/>
                <a:gd name="connsiteY350" fmla="*/ 430193 h 834218"/>
                <a:gd name="connsiteX351" fmla="*/ 2727927 w 3024845"/>
                <a:gd name="connsiteY351" fmla="*/ 434517 h 834218"/>
                <a:gd name="connsiteX352" fmla="*/ 2727927 w 3024845"/>
                <a:gd name="connsiteY352" fmla="*/ 417223 h 834218"/>
                <a:gd name="connsiteX353" fmla="*/ 2736034 w 3024845"/>
                <a:gd name="connsiteY353" fmla="*/ 417223 h 834218"/>
                <a:gd name="connsiteX354" fmla="*/ 2736034 w 3024845"/>
                <a:gd name="connsiteY354" fmla="*/ 404252 h 834218"/>
                <a:gd name="connsiteX355" fmla="*/ 2792781 w 3024845"/>
                <a:gd name="connsiteY355" fmla="*/ 404252 h 834218"/>
                <a:gd name="connsiteX356" fmla="*/ 2792781 w 3024845"/>
                <a:gd name="connsiteY356" fmla="*/ 373987 h 834218"/>
                <a:gd name="connsiteX357" fmla="*/ 2811021 w 3024845"/>
                <a:gd name="connsiteY357" fmla="*/ 373987 h 834218"/>
                <a:gd name="connsiteX358" fmla="*/ 2811021 w 3024845"/>
                <a:gd name="connsiteY358" fmla="*/ 367502 h 834218"/>
                <a:gd name="connsiteX359" fmla="*/ 2823181 w 3024845"/>
                <a:gd name="connsiteY359" fmla="*/ 367502 h 834218"/>
                <a:gd name="connsiteX360" fmla="*/ 2823181 w 3024845"/>
                <a:gd name="connsiteY360" fmla="*/ 373987 h 834218"/>
                <a:gd name="connsiteX361" fmla="*/ 2839395 w 3024845"/>
                <a:gd name="connsiteY361" fmla="*/ 373987 h 834218"/>
                <a:gd name="connsiteX362" fmla="*/ 2839395 w 3024845"/>
                <a:gd name="connsiteY362" fmla="*/ 423708 h 834218"/>
                <a:gd name="connsiteX363" fmla="*/ 2871822 w 3024845"/>
                <a:gd name="connsiteY363" fmla="*/ 423708 h 834218"/>
                <a:gd name="connsiteX364" fmla="*/ 2871822 w 3024845"/>
                <a:gd name="connsiteY364" fmla="*/ 397767 h 834218"/>
                <a:gd name="connsiteX365" fmla="*/ 2910329 w 3024845"/>
                <a:gd name="connsiteY365" fmla="*/ 397767 h 834218"/>
                <a:gd name="connsiteX366" fmla="*/ 2910329 w 3024845"/>
                <a:gd name="connsiteY366" fmla="*/ 367502 h 834218"/>
                <a:gd name="connsiteX367" fmla="*/ 2958970 w 3024845"/>
                <a:gd name="connsiteY367" fmla="*/ 367502 h 834218"/>
                <a:gd name="connsiteX368" fmla="*/ 2958970 w 3024845"/>
                <a:gd name="connsiteY368" fmla="*/ 478658 h 834218"/>
                <a:gd name="connsiteX369" fmla="*/ 2958970 w 3024845"/>
                <a:gd name="connsiteY369" fmla="*/ 492437 h 834218"/>
                <a:gd name="connsiteX370" fmla="*/ 3024845 w 3024845"/>
                <a:gd name="connsiteY370" fmla="*/ 492437 h 834218"/>
                <a:gd name="connsiteX371" fmla="*/ 3024845 w 3024845"/>
                <a:gd name="connsiteY371" fmla="*/ 834218 h 834218"/>
                <a:gd name="connsiteX372" fmla="*/ 2054 w 3024845"/>
                <a:gd name="connsiteY372" fmla="*/ 831885 h 834218"/>
                <a:gd name="connsiteX373" fmla="*/ 0 w 3024845"/>
                <a:gd name="connsiteY373" fmla="*/ 397767 h 834218"/>
                <a:gd name="connsiteX374" fmla="*/ 20267 w 3024845"/>
                <a:gd name="connsiteY374" fmla="*/ 397767 h 834218"/>
                <a:gd name="connsiteX375" fmla="*/ 20774 w 3024845"/>
                <a:gd name="connsiteY375" fmla="*/ 396686 h 834218"/>
                <a:gd name="connsiteX376" fmla="*/ 24320 w 3024845"/>
                <a:gd name="connsiteY376" fmla="*/ 389120 h 834218"/>
                <a:gd name="connsiteX377" fmla="*/ 26094 w 3024845"/>
                <a:gd name="connsiteY377" fmla="*/ 389390 h 834218"/>
                <a:gd name="connsiteX378" fmla="*/ 38507 w 3024845"/>
                <a:gd name="connsiteY378" fmla="*/ 391281 h 834218"/>
                <a:gd name="connsiteX379" fmla="*/ 39014 w 3024845"/>
                <a:gd name="connsiteY379" fmla="*/ 392633 h 834218"/>
                <a:gd name="connsiteX380" fmla="*/ 42560 w 3024845"/>
                <a:gd name="connsiteY380" fmla="*/ 402090 h 834218"/>
                <a:gd name="connsiteX381" fmla="*/ 68907 w 3024845"/>
                <a:gd name="connsiteY381" fmla="*/ 404252 h 834218"/>
                <a:gd name="connsiteX382" fmla="*/ 68907 w 3024845"/>
                <a:gd name="connsiteY382" fmla="*/ 281031 h 834218"/>
                <a:gd name="connsiteX383" fmla="*/ 70934 w 3024845"/>
                <a:gd name="connsiteY383" fmla="*/ 281031 h 834218"/>
                <a:gd name="connsiteX384" fmla="*/ 85121 w 3024845"/>
                <a:gd name="connsiteY384" fmla="*/ 281031 h 834218"/>
                <a:gd name="connsiteX385" fmla="*/ 85121 w 3024845"/>
                <a:gd name="connsiteY385" fmla="*/ 144839 h 834218"/>
                <a:gd name="connsiteX386" fmla="*/ 86894 w 3024845"/>
                <a:gd name="connsiteY386" fmla="*/ 144839 h 834218"/>
                <a:gd name="connsiteX387" fmla="*/ 99308 w 3024845"/>
                <a:gd name="connsiteY387" fmla="*/ 144839 h 834218"/>
                <a:gd name="connsiteX388" fmla="*/ 99308 w 3024845"/>
                <a:gd name="connsiteY388" fmla="*/ 30265 h 834218"/>
                <a:gd name="connsiteX389" fmla="*/ 103361 w 3024845"/>
                <a:gd name="connsiteY389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144839 h 834218"/>
                <a:gd name="connsiteX5" fmla="*/ 223189 w 3024845"/>
                <a:gd name="connsiteY5" fmla="*/ 144839 h 834218"/>
                <a:gd name="connsiteX6" fmla="*/ 239150 w 3024845"/>
                <a:gd name="connsiteY6" fmla="*/ 144839 h 834218"/>
                <a:gd name="connsiteX7" fmla="*/ 239150 w 3024845"/>
                <a:gd name="connsiteY7" fmla="*/ 285354 h 834218"/>
                <a:gd name="connsiteX8" fmla="*/ 240670 w 3024845"/>
                <a:gd name="connsiteY8" fmla="*/ 285084 h 834218"/>
                <a:gd name="connsiteX9" fmla="*/ 251310 w 3024845"/>
                <a:gd name="connsiteY9" fmla="*/ 283193 h 834218"/>
                <a:gd name="connsiteX10" fmla="*/ 249283 w 3024845"/>
                <a:gd name="connsiteY10" fmla="*/ 371825 h 834218"/>
                <a:gd name="connsiteX11" fmla="*/ 250803 w 3024845"/>
                <a:gd name="connsiteY11" fmla="*/ 372096 h 834218"/>
                <a:gd name="connsiteX12" fmla="*/ 261443 w 3024845"/>
                <a:gd name="connsiteY12" fmla="*/ 373987 h 834218"/>
                <a:gd name="connsiteX13" fmla="*/ 261696 w 3024845"/>
                <a:gd name="connsiteY13" fmla="*/ 374798 h 834218"/>
                <a:gd name="connsiteX14" fmla="*/ 263470 w 3024845"/>
                <a:gd name="connsiteY14" fmla="*/ 380473 h 834218"/>
                <a:gd name="connsiteX15" fmla="*/ 264230 w 3024845"/>
                <a:gd name="connsiteY15" fmla="*/ 378041 h 834218"/>
                <a:gd name="connsiteX16" fmla="*/ 269550 w 3024845"/>
                <a:gd name="connsiteY16" fmla="*/ 361017 h 834218"/>
                <a:gd name="connsiteX17" fmla="*/ 271323 w 3024845"/>
                <a:gd name="connsiteY17" fmla="*/ 361017 h 834218"/>
                <a:gd name="connsiteX18" fmla="*/ 283737 w 3024845"/>
                <a:gd name="connsiteY18" fmla="*/ 361017 h 834218"/>
                <a:gd name="connsiteX19" fmla="*/ 283737 w 3024845"/>
                <a:gd name="connsiteY19" fmla="*/ 393443 h 834218"/>
                <a:gd name="connsiteX20" fmla="*/ 284750 w 3024845"/>
                <a:gd name="connsiteY20" fmla="*/ 393984 h 834218"/>
                <a:gd name="connsiteX21" fmla="*/ 291844 w 3024845"/>
                <a:gd name="connsiteY21" fmla="*/ 397767 h 834218"/>
                <a:gd name="connsiteX22" fmla="*/ 291844 w 3024845"/>
                <a:gd name="connsiteY22" fmla="*/ 399118 h 834218"/>
                <a:gd name="connsiteX23" fmla="*/ 291844 w 3024845"/>
                <a:gd name="connsiteY23" fmla="*/ 408576 h 834218"/>
                <a:gd name="connsiteX24" fmla="*/ 336431 w 3024845"/>
                <a:gd name="connsiteY24" fmla="*/ 408576 h 834218"/>
                <a:gd name="connsiteX25" fmla="*/ 336431 w 3024845"/>
                <a:gd name="connsiteY25" fmla="*/ 409657 h 834218"/>
                <a:gd name="connsiteX26" fmla="*/ 336431 w 3024845"/>
                <a:gd name="connsiteY26" fmla="*/ 417223 h 834218"/>
                <a:gd name="connsiteX27" fmla="*/ 338457 w 3024845"/>
                <a:gd name="connsiteY27" fmla="*/ 417223 h 834218"/>
                <a:gd name="connsiteX28" fmla="*/ 352644 w 3024845"/>
                <a:gd name="connsiteY28" fmla="*/ 417223 h 834218"/>
                <a:gd name="connsiteX29" fmla="*/ 352644 w 3024845"/>
                <a:gd name="connsiteY29" fmla="*/ 386958 h 834218"/>
                <a:gd name="connsiteX30" fmla="*/ 397231 w 3024845"/>
                <a:gd name="connsiteY30" fmla="*/ 386958 h 834218"/>
                <a:gd name="connsiteX31" fmla="*/ 397231 w 3024845"/>
                <a:gd name="connsiteY31" fmla="*/ 385607 h 834218"/>
                <a:gd name="connsiteX32" fmla="*/ 397231 w 3024845"/>
                <a:gd name="connsiteY32" fmla="*/ 376149 h 834218"/>
                <a:gd name="connsiteX33" fmla="*/ 398245 w 3024845"/>
                <a:gd name="connsiteY33" fmla="*/ 376149 h 834218"/>
                <a:gd name="connsiteX34" fmla="*/ 405338 w 3024845"/>
                <a:gd name="connsiteY34" fmla="*/ 376149 h 834218"/>
                <a:gd name="connsiteX35" fmla="*/ 405338 w 3024845"/>
                <a:gd name="connsiteY35" fmla="*/ 374258 h 834218"/>
                <a:gd name="connsiteX36" fmla="*/ 405338 w 3024845"/>
                <a:gd name="connsiteY36" fmla="*/ 361017 h 834218"/>
                <a:gd name="connsiteX37" fmla="*/ 406098 w 3024845"/>
                <a:gd name="connsiteY37" fmla="*/ 361017 h 834218"/>
                <a:gd name="connsiteX38" fmla="*/ 411418 w 3024845"/>
                <a:gd name="connsiteY38" fmla="*/ 361017 h 834218"/>
                <a:gd name="connsiteX39" fmla="*/ 411418 w 3024845"/>
                <a:gd name="connsiteY39" fmla="*/ 359936 h 834218"/>
                <a:gd name="connsiteX40" fmla="*/ 411418 w 3024845"/>
                <a:gd name="connsiteY40" fmla="*/ 352369 h 834218"/>
                <a:gd name="connsiteX41" fmla="*/ 413445 w 3024845"/>
                <a:gd name="connsiteY41" fmla="*/ 352369 h 834218"/>
                <a:gd name="connsiteX42" fmla="*/ 427632 w 3024845"/>
                <a:gd name="connsiteY42" fmla="*/ 352369 h 834218"/>
                <a:gd name="connsiteX43" fmla="*/ 427632 w 3024845"/>
                <a:gd name="connsiteY43" fmla="*/ 353450 h 834218"/>
                <a:gd name="connsiteX44" fmla="*/ 427632 w 3024845"/>
                <a:gd name="connsiteY44" fmla="*/ 361017 h 834218"/>
                <a:gd name="connsiteX45" fmla="*/ 449925 w 3024845"/>
                <a:gd name="connsiteY45" fmla="*/ 361017 h 834218"/>
                <a:gd name="connsiteX46" fmla="*/ 449925 w 3024845"/>
                <a:gd name="connsiteY46" fmla="*/ 359125 h 834218"/>
                <a:gd name="connsiteX47" fmla="*/ 449925 w 3024845"/>
                <a:gd name="connsiteY47" fmla="*/ 345884 h 834218"/>
                <a:gd name="connsiteX48" fmla="*/ 451699 w 3024845"/>
                <a:gd name="connsiteY48" fmla="*/ 345884 h 834218"/>
                <a:gd name="connsiteX49" fmla="*/ 464112 w 3024845"/>
                <a:gd name="connsiteY49" fmla="*/ 345884 h 834218"/>
                <a:gd name="connsiteX50" fmla="*/ 464112 w 3024845"/>
                <a:gd name="connsiteY50" fmla="*/ 369664 h 834218"/>
                <a:gd name="connsiteX51" fmla="*/ 465126 w 3024845"/>
                <a:gd name="connsiteY51" fmla="*/ 369664 h 834218"/>
                <a:gd name="connsiteX52" fmla="*/ 472219 w 3024845"/>
                <a:gd name="connsiteY52" fmla="*/ 369664 h 834218"/>
                <a:gd name="connsiteX53" fmla="*/ 472219 w 3024845"/>
                <a:gd name="connsiteY53" fmla="*/ 368583 h 834218"/>
                <a:gd name="connsiteX54" fmla="*/ 472219 w 3024845"/>
                <a:gd name="connsiteY54" fmla="*/ 361017 h 834218"/>
                <a:gd name="connsiteX55" fmla="*/ 473992 w 3024845"/>
                <a:gd name="connsiteY55" fmla="*/ 361017 h 834218"/>
                <a:gd name="connsiteX56" fmla="*/ 486406 w 3024845"/>
                <a:gd name="connsiteY56" fmla="*/ 361017 h 834218"/>
                <a:gd name="connsiteX57" fmla="*/ 486406 w 3024845"/>
                <a:gd name="connsiteY57" fmla="*/ 386958 h 834218"/>
                <a:gd name="connsiteX58" fmla="*/ 488433 w 3024845"/>
                <a:gd name="connsiteY58" fmla="*/ 386958 h 834218"/>
                <a:gd name="connsiteX59" fmla="*/ 502619 w 3024845"/>
                <a:gd name="connsiteY59" fmla="*/ 386958 h 834218"/>
                <a:gd name="connsiteX60" fmla="*/ 502619 w 3024845"/>
                <a:gd name="connsiteY60" fmla="*/ 388579 h 834218"/>
                <a:gd name="connsiteX61" fmla="*/ 502619 w 3024845"/>
                <a:gd name="connsiteY61" fmla="*/ 399929 h 834218"/>
                <a:gd name="connsiteX62" fmla="*/ 503379 w 3024845"/>
                <a:gd name="connsiteY62" fmla="*/ 399929 h 834218"/>
                <a:gd name="connsiteX63" fmla="*/ 508700 w 3024845"/>
                <a:gd name="connsiteY63" fmla="*/ 399929 h 834218"/>
                <a:gd name="connsiteX64" fmla="*/ 508700 w 3024845"/>
                <a:gd name="connsiteY64" fmla="*/ 399118 h 834218"/>
                <a:gd name="connsiteX65" fmla="*/ 508700 w 3024845"/>
                <a:gd name="connsiteY65" fmla="*/ 393443 h 834218"/>
                <a:gd name="connsiteX66" fmla="*/ 539100 w 3024845"/>
                <a:gd name="connsiteY66" fmla="*/ 393443 h 834218"/>
                <a:gd name="connsiteX67" fmla="*/ 539100 w 3024845"/>
                <a:gd name="connsiteY67" fmla="*/ 417223 h 834218"/>
                <a:gd name="connsiteX68" fmla="*/ 540113 w 3024845"/>
                <a:gd name="connsiteY68" fmla="*/ 417223 h 834218"/>
                <a:gd name="connsiteX69" fmla="*/ 547207 w 3024845"/>
                <a:gd name="connsiteY69" fmla="*/ 417223 h 834218"/>
                <a:gd name="connsiteX70" fmla="*/ 547207 w 3024845"/>
                <a:gd name="connsiteY70" fmla="*/ 418304 h 834218"/>
                <a:gd name="connsiteX71" fmla="*/ 547207 w 3024845"/>
                <a:gd name="connsiteY71" fmla="*/ 425870 h 834218"/>
                <a:gd name="connsiteX72" fmla="*/ 547967 w 3024845"/>
                <a:gd name="connsiteY72" fmla="*/ 425870 h 834218"/>
                <a:gd name="connsiteX73" fmla="*/ 553287 w 3024845"/>
                <a:gd name="connsiteY73" fmla="*/ 425870 h 834218"/>
                <a:gd name="connsiteX74" fmla="*/ 553287 w 3024845"/>
                <a:gd name="connsiteY74" fmla="*/ 423708 h 834218"/>
                <a:gd name="connsiteX75" fmla="*/ 553287 w 3024845"/>
                <a:gd name="connsiteY75" fmla="*/ 408576 h 834218"/>
                <a:gd name="connsiteX76" fmla="*/ 554300 w 3024845"/>
                <a:gd name="connsiteY76" fmla="*/ 408576 h 834218"/>
                <a:gd name="connsiteX77" fmla="*/ 561394 w 3024845"/>
                <a:gd name="connsiteY77" fmla="*/ 408576 h 834218"/>
                <a:gd name="connsiteX78" fmla="*/ 561394 w 3024845"/>
                <a:gd name="connsiteY78" fmla="*/ 409657 h 834218"/>
                <a:gd name="connsiteX79" fmla="*/ 561394 w 3024845"/>
                <a:gd name="connsiteY79" fmla="*/ 417223 h 834218"/>
                <a:gd name="connsiteX80" fmla="*/ 566714 w 3024845"/>
                <a:gd name="connsiteY80" fmla="*/ 415230 h 834218"/>
                <a:gd name="connsiteX81" fmla="*/ 567474 w 3024845"/>
                <a:gd name="connsiteY81" fmla="*/ 414250 h 834218"/>
                <a:gd name="connsiteX82" fmla="*/ 567474 w 3024845"/>
                <a:gd name="connsiteY82" fmla="*/ 408576 h 834218"/>
                <a:gd name="connsiteX83" fmla="*/ 605981 w 3024845"/>
                <a:gd name="connsiteY83" fmla="*/ 408576 h 834218"/>
                <a:gd name="connsiteX84" fmla="*/ 605981 w 3024845"/>
                <a:gd name="connsiteY84" fmla="*/ 432355 h 834218"/>
                <a:gd name="connsiteX85" fmla="*/ 608007 w 3024845"/>
                <a:gd name="connsiteY85" fmla="*/ 432355 h 834218"/>
                <a:gd name="connsiteX86" fmla="*/ 622194 w 3024845"/>
                <a:gd name="connsiteY86" fmla="*/ 432355 h 834218"/>
                <a:gd name="connsiteX87" fmla="*/ 622194 w 3024845"/>
                <a:gd name="connsiteY87" fmla="*/ 433436 h 834218"/>
                <a:gd name="connsiteX88" fmla="*/ 622194 w 3024845"/>
                <a:gd name="connsiteY88" fmla="*/ 441002 h 834218"/>
                <a:gd name="connsiteX89" fmla="*/ 623968 w 3024845"/>
                <a:gd name="connsiteY89" fmla="*/ 441002 h 834218"/>
                <a:gd name="connsiteX90" fmla="*/ 636381 w 3024845"/>
                <a:gd name="connsiteY90" fmla="*/ 441002 h 834218"/>
                <a:gd name="connsiteX91" fmla="*/ 636381 w 3024845"/>
                <a:gd name="connsiteY91" fmla="*/ 417223 h 834218"/>
                <a:gd name="connsiteX92" fmla="*/ 637394 w 3024845"/>
                <a:gd name="connsiteY92" fmla="*/ 417223 h 834218"/>
                <a:gd name="connsiteX93" fmla="*/ 644488 w 3024845"/>
                <a:gd name="connsiteY93" fmla="*/ 417223 h 834218"/>
                <a:gd name="connsiteX94" fmla="*/ 644488 w 3024845"/>
                <a:gd name="connsiteY94" fmla="*/ 384796 h 834218"/>
                <a:gd name="connsiteX95" fmla="*/ 645501 w 3024845"/>
                <a:gd name="connsiteY95" fmla="*/ 384796 h 834218"/>
                <a:gd name="connsiteX96" fmla="*/ 652595 w 3024845"/>
                <a:gd name="connsiteY96" fmla="*/ 384796 h 834218"/>
                <a:gd name="connsiteX97" fmla="*/ 652595 w 3024845"/>
                <a:gd name="connsiteY97" fmla="*/ 382905 h 834218"/>
                <a:gd name="connsiteX98" fmla="*/ 652595 w 3024845"/>
                <a:gd name="connsiteY98" fmla="*/ 369664 h 834218"/>
                <a:gd name="connsiteX99" fmla="*/ 651328 w 3024845"/>
                <a:gd name="connsiteY99" fmla="*/ 368042 h 834218"/>
                <a:gd name="connsiteX100" fmla="*/ 656648 w 3024845"/>
                <a:gd name="connsiteY100" fmla="*/ 356693 h 834218"/>
                <a:gd name="connsiteX101" fmla="*/ 664755 w 3024845"/>
                <a:gd name="connsiteY101" fmla="*/ 384796 h 834218"/>
                <a:gd name="connsiteX102" fmla="*/ 665515 w 3024845"/>
                <a:gd name="connsiteY102" fmla="*/ 384796 h 834218"/>
                <a:gd name="connsiteX103" fmla="*/ 670835 w 3024845"/>
                <a:gd name="connsiteY103" fmla="*/ 384796 h 834218"/>
                <a:gd name="connsiteX104" fmla="*/ 670835 w 3024845"/>
                <a:gd name="connsiteY104" fmla="*/ 278869 h 834218"/>
                <a:gd name="connsiteX105" fmla="*/ 672355 w 3024845"/>
                <a:gd name="connsiteY105" fmla="*/ 278869 h 834218"/>
                <a:gd name="connsiteX106" fmla="*/ 682995 w 3024845"/>
                <a:gd name="connsiteY106" fmla="*/ 278869 h 834218"/>
                <a:gd name="connsiteX107" fmla="*/ 682995 w 3024845"/>
                <a:gd name="connsiteY107" fmla="*/ 231310 h 834218"/>
                <a:gd name="connsiteX108" fmla="*/ 709342 w 3024845"/>
                <a:gd name="connsiteY108" fmla="*/ 231310 h 834218"/>
                <a:gd name="connsiteX109" fmla="*/ 709342 w 3024845"/>
                <a:gd name="connsiteY109" fmla="*/ 209692 h 834218"/>
                <a:gd name="connsiteX110" fmla="*/ 743796 w 3024845"/>
                <a:gd name="connsiteY110" fmla="*/ 209692 h 834218"/>
                <a:gd name="connsiteX111" fmla="*/ 743796 w 3024845"/>
                <a:gd name="connsiteY111" fmla="*/ 212124 h 834218"/>
                <a:gd name="connsiteX112" fmla="*/ 743796 w 3024845"/>
                <a:gd name="connsiteY112" fmla="*/ 229148 h 834218"/>
                <a:gd name="connsiteX113" fmla="*/ 746076 w 3024845"/>
                <a:gd name="connsiteY113" fmla="*/ 229148 h 834218"/>
                <a:gd name="connsiteX114" fmla="*/ 762036 w 3024845"/>
                <a:gd name="connsiteY114" fmla="*/ 229148 h 834218"/>
                <a:gd name="connsiteX115" fmla="*/ 762036 w 3024845"/>
                <a:gd name="connsiteY115" fmla="*/ 276707 h 834218"/>
                <a:gd name="connsiteX116" fmla="*/ 763049 w 3024845"/>
                <a:gd name="connsiteY116" fmla="*/ 276707 h 834218"/>
                <a:gd name="connsiteX117" fmla="*/ 770143 w 3024845"/>
                <a:gd name="connsiteY117" fmla="*/ 276707 h 834218"/>
                <a:gd name="connsiteX118" fmla="*/ 784330 w 3024845"/>
                <a:gd name="connsiteY118" fmla="*/ 281031 h 834218"/>
                <a:gd name="connsiteX119" fmla="*/ 784330 w 3024845"/>
                <a:gd name="connsiteY119" fmla="*/ 319943 h 834218"/>
                <a:gd name="connsiteX120" fmla="*/ 785343 w 3024845"/>
                <a:gd name="connsiteY120" fmla="*/ 319943 h 834218"/>
                <a:gd name="connsiteX121" fmla="*/ 792436 w 3024845"/>
                <a:gd name="connsiteY121" fmla="*/ 319943 h 834218"/>
                <a:gd name="connsiteX122" fmla="*/ 792436 w 3024845"/>
                <a:gd name="connsiteY122" fmla="*/ 321564 h 834218"/>
                <a:gd name="connsiteX123" fmla="*/ 792436 w 3024845"/>
                <a:gd name="connsiteY123" fmla="*/ 332913 h 834218"/>
                <a:gd name="connsiteX124" fmla="*/ 794463 w 3024845"/>
                <a:gd name="connsiteY124" fmla="*/ 332913 h 834218"/>
                <a:gd name="connsiteX125" fmla="*/ 808650 w 3024845"/>
                <a:gd name="connsiteY125" fmla="*/ 332913 h 834218"/>
                <a:gd name="connsiteX126" fmla="*/ 814730 w 3024845"/>
                <a:gd name="connsiteY126" fmla="*/ 339399 h 834218"/>
                <a:gd name="connsiteX127" fmla="*/ 814730 w 3024845"/>
                <a:gd name="connsiteY127" fmla="*/ 361017 h 834218"/>
                <a:gd name="connsiteX128" fmla="*/ 817010 w 3024845"/>
                <a:gd name="connsiteY128" fmla="*/ 361017 h 834218"/>
                <a:gd name="connsiteX129" fmla="*/ 832970 w 3024845"/>
                <a:gd name="connsiteY129" fmla="*/ 361017 h 834218"/>
                <a:gd name="connsiteX130" fmla="*/ 832970 w 3024845"/>
                <a:gd name="connsiteY130" fmla="*/ 362097 h 834218"/>
                <a:gd name="connsiteX131" fmla="*/ 832970 w 3024845"/>
                <a:gd name="connsiteY131" fmla="*/ 369664 h 834218"/>
                <a:gd name="connsiteX132" fmla="*/ 834237 w 3024845"/>
                <a:gd name="connsiteY132" fmla="*/ 369664 h 834218"/>
                <a:gd name="connsiteX133" fmla="*/ 843104 w 3024845"/>
                <a:gd name="connsiteY133" fmla="*/ 369664 h 834218"/>
                <a:gd name="connsiteX134" fmla="*/ 843104 w 3024845"/>
                <a:gd name="connsiteY134" fmla="*/ 371825 h 834218"/>
                <a:gd name="connsiteX135" fmla="*/ 843104 w 3024845"/>
                <a:gd name="connsiteY135" fmla="*/ 386958 h 834218"/>
                <a:gd name="connsiteX136" fmla="*/ 847157 w 3024845"/>
                <a:gd name="connsiteY136" fmla="*/ 385066 h 834218"/>
                <a:gd name="connsiteX137" fmla="*/ 847157 w 3024845"/>
                <a:gd name="connsiteY137" fmla="*/ 371825 h 834218"/>
                <a:gd name="connsiteX138" fmla="*/ 848170 w 3024845"/>
                <a:gd name="connsiteY138" fmla="*/ 371825 h 834218"/>
                <a:gd name="connsiteX139" fmla="*/ 855264 w 3024845"/>
                <a:gd name="connsiteY139" fmla="*/ 371825 h 834218"/>
                <a:gd name="connsiteX140" fmla="*/ 855264 w 3024845"/>
                <a:gd name="connsiteY140" fmla="*/ 373447 h 834218"/>
                <a:gd name="connsiteX141" fmla="*/ 855264 w 3024845"/>
                <a:gd name="connsiteY141" fmla="*/ 384796 h 834218"/>
                <a:gd name="connsiteX142" fmla="*/ 856024 w 3024845"/>
                <a:gd name="connsiteY142" fmla="*/ 384796 h 834218"/>
                <a:gd name="connsiteX143" fmla="*/ 861344 w 3024845"/>
                <a:gd name="connsiteY143" fmla="*/ 384796 h 834218"/>
                <a:gd name="connsiteX144" fmla="*/ 909984 w 3024845"/>
                <a:gd name="connsiteY144" fmla="*/ 380473 h 834218"/>
                <a:gd name="connsiteX145" fmla="*/ 909984 w 3024845"/>
                <a:gd name="connsiteY145" fmla="*/ 381824 h 834218"/>
                <a:gd name="connsiteX146" fmla="*/ 909984 w 3024845"/>
                <a:gd name="connsiteY146" fmla="*/ 391281 h 834218"/>
                <a:gd name="connsiteX147" fmla="*/ 910744 w 3024845"/>
                <a:gd name="connsiteY147" fmla="*/ 391281 h 834218"/>
                <a:gd name="connsiteX148" fmla="*/ 916065 w 3024845"/>
                <a:gd name="connsiteY148" fmla="*/ 391281 h 834218"/>
                <a:gd name="connsiteX149" fmla="*/ 916065 w 3024845"/>
                <a:gd name="connsiteY149" fmla="*/ 393443 h 834218"/>
                <a:gd name="connsiteX150" fmla="*/ 916065 w 3024845"/>
                <a:gd name="connsiteY150" fmla="*/ 408576 h 834218"/>
                <a:gd name="connsiteX151" fmla="*/ 918091 w 3024845"/>
                <a:gd name="connsiteY151" fmla="*/ 407225 h 834218"/>
                <a:gd name="connsiteX152" fmla="*/ 932278 w 3024845"/>
                <a:gd name="connsiteY152" fmla="*/ 397767 h 834218"/>
                <a:gd name="connsiteX153" fmla="*/ 938358 w 3024845"/>
                <a:gd name="connsiteY153" fmla="*/ 356693 h 834218"/>
                <a:gd name="connsiteX154" fmla="*/ 939118 w 3024845"/>
                <a:gd name="connsiteY154" fmla="*/ 356423 h 834218"/>
                <a:gd name="connsiteX155" fmla="*/ 944438 w 3024845"/>
                <a:gd name="connsiteY155" fmla="*/ 354531 h 834218"/>
                <a:gd name="connsiteX156" fmla="*/ 946465 w 3024845"/>
                <a:gd name="connsiteY156" fmla="*/ 285354 h 834218"/>
                <a:gd name="connsiteX157" fmla="*/ 948492 w 3024845"/>
                <a:gd name="connsiteY157" fmla="*/ 354531 h 834218"/>
                <a:gd name="connsiteX158" fmla="*/ 949252 w 3024845"/>
                <a:gd name="connsiteY158" fmla="*/ 354801 h 834218"/>
                <a:gd name="connsiteX159" fmla="*/ 954572 w 3024845"/>
                <a:gd name="connsiteY159" fmla="*/ 356693 h 834218"/>
                <a:gd name="connsiteX160" fmla="*/ 954572 w 3024845"/>
                <a:gd name="connsiteY160" fmla="*/ 270222 h 834218"/>
                <a:gd name="connsiteX161" fmla="*/ 958625 w 3024845"/>
                <a:gd name="connsiteY161" fmla="*/ 237795 h 834218"/>
                <a:gd name="connsiteX162" fmla="*/ 997132 w 3024845"/>
                <a:gd name="connsiteY162" fmla="*/ 237795 h 834218"/>
                <a:gd name="connsiteX163" fmla="*/ 997132 w 3024845"/>
                <a:gd name="connsiteY163" fmla="*/ 270222 h 834218"/>
                <a:gd name="connsiteX164" fmla="*/ 997892 w 3024845"/>
                <a:gd name="connsiteY164" fmla="*/ 270222 h 834218"/>
                <a:gd name="connsiteX165" fmla="*/ 1003212 w 3024845"/>
                <a:gd name="connsiteY165" fmla="*/ 270222 h 834218"/>
                <a:gd name="connsiteX166" fmla="*/ 1003212 w 3024845"/>
                <a:gd name="connsiteY166" fmla="*/ 188074 h 834218"/>
                <a:gd name="connsiteX167" fmla="*/ 1004986 w 3024845"/>
                <a:gd name="connsiteY167" fmla="*/ 188074 h 834218"/>
                <a:gd name="connsiteX168" fmla="*/ 1017399 w 3024845"/>
                <a:gd name="connsiteY168" fmla="*/ 188074 h 834218"/>
                <a:gd name="connsiteX169" fmla="*/ 1017399 w 3024845"/>
                <a:gd name="connsiteY169" fmla="*/ 186183 h 834218"/>
                <a:gd name="connsiteX170" fmla="*/ 1017399 w 3024845"/>
                <a:gd name="connsiteY170" fmla="*/ 172942 h 834218"/>
                <a:gd name="connsiteX171" fmla="*/ 1039693 w 3024845"/>
                <a:gd name="connsiteY171" fmla="*/ 172942 h 834218"/>
                <a:gd name="connsiteX172" fmla="*/ 1039693 w 3024845"/>
                <a:gd name="connsiteY172" fmla="*/ 171861 h 834218"/>
                <a:gd name="connsiteX173" fmla="*/ 1039693 w 3024845"/>
                <a:gd name="connsiteY173" fmla="*/ 164295 h 834218"/>
                <a:gd name="connsiteX174" fmla="*/ 1041466 w 3024845"/>
                <a:gd name="connsiteY174" fmla="*/ 164295 h 834218"/>
                <a:gd name="connsiteX175" fmla="*/ 1053880 w 3024845"/>
                <a:gd name="connsiteY175" fmla="*/ 164295 h 834218"/>
                <a:gd name="connsiteX176" fmla="*/ 1053880 w 3024845"/>
                <a:gd name="connsiteY176" fmla="*/ 165376 h 834218"/>
                <a:gd name="connsiteX177" fmla="*/ 1053880 w 3024845"/>
                <a:gd name="connsiteY177" fmla="*/ 172942 h 834218"/>
                <a:gd name="connsiteX178" fmla="*/ 1054640 w 3024845"/>
                <a:gd name="connsiteY178" fmla="*/ 172942 h 834218"/>
                <a:gd name="connsiteX179" fmla="*/ 1059960 w 3024845"/>
                <a:gd name="connsiteY179" fmla="*/ 172942 h 834218"/>
                <a:gd name="connsiteX180" fmla="*/ 1070093 w 3024845"/>
                <a:gd name="connsiteY180" fmla="*/ 168618 h 834218"/>
                <a:gd name="connsiteX181" fmla="*/ 1074146 w 3024845"/>
                <a:gd name="connsiteY181" fmla="*/ 171861 h 834218"/>
                <a:gd name="connsiteX182" fmla="*/ 1074146 w 3024845"/>
                <a:gd name="connsiteY182" fmla="*/ 164295 h 834218"/>
                <a:gd name="connsiteX183" fmla="*/ 1076426 w 3024845"/>
                <a:gd name="connsiteY183" fmla="*/ 164295 h 834218"/>
                <a:gd name="connsiteX184" fmla="*/ 1092387 w 3024845"/>
                <a:gd name="connsiteY184" fmla="*/ 164295 h 834218"/>
                <a:gd name="connsiteX185" fmla="*/ 1092387 w 3024845"/>
                <a:gd name="connsiteY185" fmla="*/ 165376 h 834218"/>
                <a:gd name="connsiteX186" fmla="*/ 1092387 w 3024845"/>
                <a:gd name="connsiteY186" fmla="*/ 172942 h 834218"/>
                <a:gd name="connsiteX187" fmla="*/ 1122787 w 3024845"/>
                <a:gd name="connsiteY187" fmla="*/ 172942 h 834218"/>
                <a:gd name="connsiteX188" fmla="*/ 1122787 w 3024845"/>
                <a:gd name="connsiteY188" fmla="*/ 174563 h 834218"/>
                <a:gd name="connsiteX189" fmla="*/ 1122787 w 3024845"/>
                <a:gd name="connsiteY189" fmla="*/ 185913 h 834218"/>
                <a:gd name="connsiteX190" fmla="*/ 1149134 w 3024845"/>
                <a:gd name="connsiteY190" fmla="*/ 185913 h 834218"/>
                <a:gd name="connsiteX191" fmla="*/ 1149134 w 3024845"/>
                <a:gd name="connsiteY191" fmla="*/ 216177 h 834218"/>
                <a:gd name="connsiteX192" fmla="*/ 1149894 w 3024845"/>
                <a:gd name="connsiteY192" fmla="*/ 216177 h 834218"/>
                <a:gd name="connsiteX193" fmla="*/ 1155214 w 3024845"/>
                <a:gd name="connsiteY193" fmla="*/ 216177 h 834218"/>
                <a:gd name="connsiteX194" fmla="*/ 1155214 w 3024845"/>
                <a:gd name="connsiteY194" fmla="*/ 217258 h 834218"/>
                <a:gd name="connsiteX195" fmla="*/ 1155214 w 3024845"/>
                <a:gd name="connsiteY195" fmla="*/ 224825 h 834218"/>
                <a:gd name="connsiteX196" fmla="*/ 1159268 w 3024845"/>
                <a:gd name="connsiteY196" fmla="*/ 255089 h 834218"/>
                <a:gd name="connsiteX197" fmla="*/ 1160028 w 3024845"/>
                <a:gd name="connsiteY197" fmla="*/ 255089 h 834218"/>
                <a:gd name="connsiteX198" fmla="*/ 1165348 w 3024845"/>
                <a:gd name="connsiteY198" fmla="*/ 255089 h 834218"/>
                <a:gd name="connsiteX199" fmla="*/ 1165348 w 3024845"/>
                <a:gd name="connsiteY199" fmla="*/ 255900 h 834218"/>
                <a:gd name="connsiteX200" fmla="*/ 1165348 w 3024845"/>
                <a:gd name="connsiteY200" fmla="*/ 261575 h 834218"/>
                <a:gd name="connsiteX201" fmla="*/ 1166361 w 3024845"/>
                <a:gd name="connsiteY201" fmla="*/ 261575 h 834218"/>
                <a:gd name="connsiteX202" fmla="*/ 1173454 w 3024845"/>
                <a:gd name="connsiteY202" fmla="*/ 261575 h 834218"/>
                <a:gd name="connsiteX203" fmla="*/ 1173454 w 3024845"/>
                <a:gd name="connsiteY203" fmla="*/ 291840 h 834218"/>
                <a:gd name="connsiteX204" fmla="*/ 1175481 w 3024845"/>
                <a:gd name="connsiteY204" fmla="*/ 291840 h 834218"/>
                <a:gd name="connsiteX205" fmla="*/ 1189668 w 3024845"/>
                <a:gd name="connsiteY205" fmla="*/ 291840 h 834218"/>
                <a:gd name="connsiteX206" fmla="*/ 1189668 w 3024845"/>
                <a:gd name="connsiteY206" fmla="*/ 315619 h 834218"/>
                <a:gd name="connsiteX207" fmla="*/ 1191695 w 3024845"/>
                <a:gd name="connsiteY207" fmla="*/ 317240 h 834218"/>
                <a:gd name="connsiteX208" fmla="*/ 1191695 w 3024845"/>
                <a:gd name="connsiteY208" fmla="*/ 328590 h 834218"/>
                <a:gd name="connsiteX209" fmla="*/ 1192455 w 3024845"/>
                <a:gd name="connsiteY209" fmla="*/ 328590 h 834218"/>
                <a:gd name="connsiteX210" fmla="*/ 1197775 w 3024845"/>
                <a:gd name="connsiteY210" fmla="*/ 328590 h 834218"/>
                <a:gd name="connsiteX211" fmla="*/ 1197775 w 3024845"/>
                <a:gd name="connsiteY211" fmla="*/ 352369 h 834218"/>
                <a:gd name="connsiteX212" fmla="*/ 1199041 w 3024845"/>
                <a:gd name="connsiteY212" fmla="*/ 352369 h 834218"/>
                <a:gd name="connsiteX213" fmla="*/ 1207908 w 3024845"/>
                <a:gd name="connsiteY213" fmla="*/ 352369 h 834218"/>
                <a:gd name="connsiteX214" fmla="*/ 1209935 w 3024845"/>
                <a:gd name="connsiteY214" fmla="*/ 356423 h 834218"/>
                <a:gd name="connsiteX215" fmla="*/ 1209935 w 3024845"/>
                <a:gd name="connsiteY215" fmla="*/ 369664 h 834218"/>
                <a:gd name="connsiteX216" fmla="*/ 1211455 w 3024845"/>
                <a:gd name="connsiteY216" fmla="*/ 367772 h 834218"/>
                <a:gd name="connsiteX217" fmla="*/ 1222095 w 3024845"/>
                <a:gd name="connsiteY217" fmla="*/ 354531 h 834218"/>
                <a:gd name="connsiteX218" fmla="*/ 1250469 w 3024845"/>
                <a:gd name="connsiteY218" fmla="*/ 354531 h 834218"/>
                <a:gd name="connsiteX219" fmla="*/ 1250469 w 3024845"/>
                <a:gd name="connsiteY219" fmla="*/ 441002 h 834218"/>
                <a:gd name="connsiteX220" fmla="*/ 1251229 w 3024845"/>
                <a:gd name="connsiteY220" fmla="*/ 441002 h 834218"/>
                <a:gd name="connsiteX221" fmla="*/ 1256549 w 3024845"/>
                <a:gd name="connsiteY221" fmla="*/ 441002 h 834218"/>
                <a:gd name="connsiteX222" fmla="*/ 1257309 w 3024845"/>
                <a:gd name="connsiteY222" fmla="*/ 439651 h 834218"/>
                <a:gd name="connsiteX223" fmla="*/ 1262629 w 3024845"/>
                <a:gd name="connsiteY223" fmla="*/ 430193 h 834218"/>
                <a:gd name="connsiteX224" fmla="*/ 1262629 w 3024845"/>
                <a:gd name="connsiteY224" fmla="*/ 432085 h 834218"/>
                <a:gd name="connsiteX225" fmla="*/ 1262629 w 3024845"/>
                <a:gd name="connsiteY225" fmla="*/ 445326 h 834218"/>
                <a:gd name="connsiteX226" fmla="*/ 1266682 w 3024845"/>
                <a:gd name="connsiteY226" fmla="*/ 399929 h 834218"/>
                <a:gd name="connsiteX227" fmla="*/ 1267442 w 3024845"/>
                <a:gd name="connsiteY227" fmla="*/ 399929 h 834218"/>
                <a:gd name="connsiteX228" fmla="*/ 1272762 w 3024845"/>
                <a:gd name="connsiteY228" fmla="*/ 399929 h 834218"/>
                <a:gd name="connsiteX229" fmla="*/ 1272762 w 3024845"/>
                <a:gd name="connsiteY229" fmla="*/ 335075 h 834218"/>
                <a:gd name="connsiteX230" fmla="*/ 1273776 w 3024845"/>
                <a:gd name="connsiteY230" fmla="*/ 335075 h 834218"/>
                <a:gd name="connsiteX231" fmla="*/ 1280869 w 3024845"/>
                <a:gd name="connsiteY231" fmla="*/ 335075 h 834218"/>
                <a:gd name="connsiteX232" fmla="*/ 1293029 w 3024845"/>
                <a:gd name="connsiteY232" fmla="*/ 291840 h 834218"/>
                <a:gd name="connsiteX233" fmla="*/ 1294296 w 3024845"/>
                <a:gd name="connsiteY233" fmla="*/ 291840 h 834218"/>
                <a:gd name="connsiteX234" fmla="*/ 1303163 w 3024845"/>
                <a:gd name="connsiteY234" fmla="*/ 291840 h 834218"/>
                <a:gd name="connsiteX235" fmla="*/ 1313296 w 3024845"/>
                <a:gd name="connsiteY235" fmla="*/ 335075 h 834218"/>
                <a:gd name="connsiteX236" fmla="*/ 1314309 w 3024845"/>
                <a:gd name="connsiteY236" fmla="*/ 335075 h 834218"/>
                <a:gd name="connsiteX237" fmla="*/ 1321403 w 3024845"/>
                <a:gd name="connsiteY237" fmla="*/ 335075 h 834218"/>
                <a:gd name="connsiteX238" fmla="*/ 1321403 w 3024845"/>
                <a:gd name="connsiteY238" fmla="*/ 373987 h 834218"/>
                <a:gd name="connsiteX239" fmla="*/ 1323176 w 3024845"/>
                <a:gd name="connsiteY239" fmla="*/ 373987 h 834218"/>
                <a:gd name="connsiteX240" fmla="*/ 1335590 w 3024845"/>
                <a:gd name="connsiteY240" fmla="*/ 373987 h 834218"/>
                <a:gd name="connsiteX241" fmla="*/ 1335590 w 3024845"/>
                <a:gd name="connsiteY241" fmla="*/ 376149 h 834218"/>
                <a:gd name="connsiteX242" fmla="*/ 1335590 w 3024845"/>
                <a:gd name="connsiteY242" fmla="*/ 391281 h 834218"/>
                <a:gd name="connsiteX243" fmla="*/ 1339643 w 3024845"/>
                <a:gd name="connsiteY243" fmla="*/ 389120 h 834218"/>
                <a:gd name="connsiteX244" fmla="*/ 1339643 w 3024845"/>
                <a:gd name="connsiteY244" fmla="*/ 373987 h 834218"/>
                <a:gd name="connsiteX245" fmla="*/ 1341163 w 3024845"/>
                <a:gd name="connsiteY245" fmla="*/ 373987 h 834218"/>
                <a:gd name="connsiteX246" fmla="*/ 1351803 w 3024845"/>
                <a:gd name="connsiteY246" fmla="*/ 373987 h 834218"/>
                <a:gd name="connsiteX247" fmla="*/ 1351803 w 3024845"/>
                <a:gd name="connsiteY247" fmla="*/ 375608 h 834218"/>
                <a:gd name="connsiteX248" fmla="*/ 1351803 w 3024845"/>
                <a:gd name="connsiteY248" fmla="*/ 386958 h 834218"/>
                <a:gd name="connsiteX249" fmla="*/ 1382204 w 3024845"/>
                <a:gd name="connsiteY249" fmla="*/ 386958 h 834218"/>
                <a:gd name="connsiteX250" fmla="*/ 1382204 w 3024845"/>
                <a:gd name="connsiteY250" fmla="*/ 350208 h 834218"/>
                <a:gd name="connsiteX251" fmla="*/ 1383470 w 3024845"/>
                <a:gd name="connsiteY251" fmla="*/ 350208 h 834218"/>
                <a:gd name="connsiteX252" fmla="*/ 1392337 w 3024845"/>
                <a:gd name="connsiteY252" fmla="*/ 350208 h 834218"/>
                <a:gd name="connsiteX253" fmla="*/ 1392337 w 3024845"/>
                <a:gd name="connsiteY253" fmla="*/ 371825 h 834218"/>
                <a:gd name="connsiteX254" fmla="*/ 1394364 w 3024845"/>
                <a:gd name="connsiteY254" fmla="*/ 339399 h 834218"/>
                <a:gd name="connsiteX255" fmla="*/ 1416657 w 3024845"/>
                <a:gd name="connsiteY255" fmla="*/ 339399 h 834218"/>
                <a:gd name="connsiteX256" fmla="*/ 1416657 w 3024845"/>
                <a:gd name="connsiteY256" fmla="*/ 337777 h 834218"/>
                <a:gd name="connsiteX257" fmla="*/ 1416657 w 3024845"/>
                <a:gd name="connsiteY257" fmla="*/ 326428 h 834218"/>
                <a:gd name="connsiteX258" fmla="*/ 1417417 w 3024845"/>
                <a:gd name="connsiteY258" fmla="*/ 326428 h 834218"/>
                <a:gd name="connsiteX259" fmla="*/ 1422737 w 3024845"/>
                <a:gd name="connsiteY259" fmla="*/ 326428 h 834218"/>
                <a:gd name="connsiteX260" fmla="*/ 1422737 w 3024845"/>
                <a:gd name="connsiteY260" fmla="*/ 324537 h 834218"/>
                <a:gd name="connsiteX261" fmla="*/ 1422737 w 3024845"/>
                <a:gd name="connsiteY261" fmla="*/ 311296 h 834218"/>
                <a:gd name="connsiteX262" fmla="*/ 1426791 w 3024845"/>
                <a:gd name="connsiteY262" fmla="*/ 317781 h 834218"/>
                <a:gd name="connsiteX263" fmla="*/ 1429071 w 3024845"/>
                <a:gd name="connsiteY263" fmla="*/ 317781 h 834218"/>
                <a:gd name="connsiteX264" fmla="*/ 1445031 w 3024845"/>
                <a:gd name="connsiteY264" fmla="*/ 317781 h 834218"/>
                <a:gd name="connsiteX265" fmla="*/ 1445031 w 3024845"/>
                <a:gd name="connsiteY265" fmla="*/ 316970 h 834218"/>
                <a:gd name="connsiteX266" fmla="*/ 1445031 w 3024845"/>
                <a:gd name="connsiteY266" fmla="*/ 311296 h 834218"/>
                <a:gd name="connsiteX267" fmla="*/ 1445791 w 3024845"/>
                <a:gd name="connsiteY267" fmla="*/ 311296 h 834218"/>
                <a:gd name="connsiteX268" fmla="*/ 1451111 w 3024845"/>
                <a:gd name="connsiteY268" fmla="*/ 311296 h 834218"/>
                <a:gd name="connsiteX269" fmla="*/ 1451111 w 3024845"/>
                <a:gd name="connsiteY269" fmla="*/ 312647 h 834218"/>
                <a:gd name="connsiteX270" fmla="*/ 1451111 w 3024845"/>
                <a:gd name="connsiteY270" fmla="*/ 322105 h 834218"/>
                <a:gd name="connsiteX271" fmla="*/ 1489618 w 3024845"/>
                <a:gd name="connsiteY271" fmla="*/ 322105 h 834218"/>
                <a:gd name="connsiteX272" fmla="*/ 1489618 w 3024845"/>
                <a:gd name="connsiteY272" fmla="*/ 460458 h 834218"/>
                <a:gd name="connsiteX273" fmla="*/ 1491138 w 3024845"/>
                <a:gd name="connsiteY273" fmla="*/ 460458 h 834218"/>
                <a:gd name="connsiteX274" fmla="*/ 1501778 w 3024845"/>
                <a:gd name="connsiteY274" fmla="*/ 460458 h 834218"/>
                <a:gd name="connsiteX275" fmla="*/ 1501778 w 3024845"/>
                <a:gd name="connsiteY275" fmla="*/ 447488 h 834218"/>
                <a:gd name="connsiteX276" fmla="*/ 1505832 w 3024845"/>
                <a:gd name="connsiteY276" fmla="*/ 447488 h 834218"/>
                <a:gd name="connsiteX277" fmla="*/ 1505832 w 3024845"/>
                <a:gd name="connsiteY277" fmla="*/ 460458 h 834218"/>
                <a:gd name="connsiteX278" fmla="*/ 1536232 w 3024845"/>
                <a:gd name="connsiteY278" fmla="*/ 460458 h 834218"/>
                <a:gd name="connsiteX279" fmla="*/ 1536232 w 3024845"/>
                <a:gd name="connsiteY279" fmla="*/ 430193 h 834218"/>
                <a:gd name="connsiteX280" fmla="*/ 1548392 w 3024845"/>
                <a:gd name="connsiteY280" fmla="*/ 430193 h 834218"/>
                <a:gd name="connsiteX281" fmla="*/ 1560552 w 3024845"/>
                <a:gd name="connsiteY281" fmla="*/ 428032 h 834218"/>
                <a:gd name="connsiteX282" fmla="*/ 1564606 w 3024845"/>
                <a:gd name="connsiteY282" fmla="*/ 430193 h 834218"/>
                <a:gd name="connsiteX283" fmla="*/ 1574739 w 3024845"/>
                <a:gd name="connsiteY283" fmla="*/ 430193 h 834218"/>
                <a:gd name="connsiteX284" fmla="*/ 1574739 w 3024845"/>
                <a:gd name="connsiteY284" fmla="*/ 460458 h 834218"/>
                <a:gd name="connsiteX285" fmla="*/ 1582846 w 3024845"/>
                <a:gd name="connsiteY285" fmla="*/ 460458 h 834218"/>
                <a:gd name="connsiteX286" fmla="*/ 1582846 w 3024845"/>
                <a:gd name="connsiteY286" fmla="*/ 477753 h 834218"/>
                <a:gd name="connsiteX287" fmla="*/ 1592182 w 3024845"/>
                <a:gd name="connsiteY287" fmla="*/ 478658 h 834218"/>
                <a:gd name="connsiteX288" fmla="*/ 1605140 w 3024845"/>
                <a:gd name="connsiteY288" fmla="*/ 478658 h 834218"/>
                <a:gd name="connsiteX289" fmla="*/ 1605140 w 3024845"/>
                <a:gd name="connsiteY289" fmla="*/ 462620 h 834218"/>
                <a:gd name="connsiteX290" fmla="*/ 1673096 w 3024845"/>
                <a:gd name="connsiteY290" fmla="*/ 462620 h 834218"/>
                <a:gd name="connsiteX291" fmla="*/ 1673096 w 3024845"/>
                <a:gd name="connsiteY291" fmla="*/ 377367 h 834218"/>
                <a:gd name="connsiteX292" fmla="*/ 1745104 w 3024845"/>
                <a:gd name="connsiteY292" fmla="*/ 377367 h 834218"/>
                <a:gd name="connsiteX293" fmla="*/ 1745104 w 3024845"/>
                <a:gd name="connsiteY293" fmla="*/ 456135 h 834218"/>
                <a:gd name="connsiteX294" fmla="*/ 1747008 w 3024845"/>
                <a:gd name="connsiteY294" fmla="*/ 456135 h 834218"/>
                <a:gd name="connsiteX295" fmla="*/ 1748250 w 3024845"/>
                <a:gd name="connsiteY295" fmla="*/ 478658 h 834218"/>
                <a:gd name="connsiteX296" fmla="*/ 1757926 w 3024845"/>
                <a:gd name="connsiteY296" fmla="*/ 478658 h 834218"/>
                <a:gd name="connsiteX297" fmla="*/ 1759168 w 3024845"/>
                <a:gd name="connsiteY297" fmla="*/ 456135 h 834218"/>
                <a:gd name="connsiteX298" fmla="*/ 1765248 w 3024845"/>
                <a:gd name="connsiteY298" fmla="*/ 456135 h 834218"/>
                <a:gd name="connsiteX299" fmla="*/ 1766490 w 3024845"/>
                <a:gd name="connsiteY299" fmla="*/ 478658 h 834218"/>
                <a:gd name="connsiteX300" fmla="*/ 1817112 w 3024845"/>
                <a:gd name="connsiteY300" fmla="*/ 478658 h 834218"/>
                <a:gd name="connsiteX301" fmla="*/ 1817112 w 3024845"/>
                <a:gd name="connsiteY301" fmla="*/ 315630 h 834218"/>
                <a:gd name="connsiteX302" fmla="*/ 2014439 w 3024845"/>
                <a:gd name="connsiteY302" fmla="*/ 315630 h 834218"/>
                <a:gd name="connsiteX303" fmla="*/ 2014439 w 3024845"/>
                <a:gd name="connsiteY303" fmla="*/ 478658 h 834218"/>
                <a:gd name="connsiteX304" fmla="*/ 2033136 w 3024845"/>
                <a:gd name="connsiteY304" fmla="*/ 478658 h 834218"/>
                <a:gd name="connsiteX305" fmla="*/ 2033136 w 3024845"/>
                <a:gd name="connsiteY305" fmla="*/ 395965 h 834218"/>
                <a:gd name="connsiteX306" fmla="*/ 2128256 w 3024845"/>
                <a:gd name="connsiteY306" fmla="*/ 395965 h 834218"/>
                <a:gd name="connsiteX307" fmla="*/ 2180720 w 3024845"/>
                <a:gd name="connsiteY307" fmla="*/ 330752 h 834218"/>
                <a:gd name="connsiteX308" fmla="*/ 2245574 w 3024845"/>
                <a:gd name="connsiteY308" fmla="*/ 330752 h 834218"/>
                <a:gd name="connsiteX309" fmla="*/ 2245574 w 3024845"/>
                <a:gd name="connsiteY309" fmla="*/ 406414 h 834218"/>
                <a:gd name="connsiteX310" fmla="*/ 2253681 w 3024845"/>
                <a:gd name="connsiteY310" fmla="*/ 406414 h 834218"/>
                <a:gd name="connsiteX311" fmla="*/ 2255708 w 3024845"/>
                <a:gd name="connsiteY311" fmla="*/ 399929 h 834218"/>
                <a:gd name="connsiteX312" fmla="*/ 2261788 w 3024845"/>
                <a:gd name="connsiteY312" fmla="*/ 399929 h 834218"/>
                <a:gd name="connsiteX313" fmla="*/ 2263815 w 3024845"/>
                <a:gd name="connsiteY313" fmla="*/ 408576 h 834218"/>
                <a:gd name="connsiteX314" fmla="*/ 2275975 w 3024845"/>
                <a:gd name="connsiteY314" fmla="*/ 408576 h 834218"/>
                <a:gd name="connsiteX315" fmla="*/ 2275975 w 3024845"/>
                <a:gd name="connsiteY315" fmla="*/ 402090 h 834218"/>
                <a:gd name="connsiteX316" fmla="*/ 2298268 w 3024845"/>
                <a:gd name="connsiteY316" fmla="*/ 402090 h 834218"/>
                <a:gd name="connsiteX317" fmla="*/ 2298268 w 3024845"/>
                <a:gd name="connsiteY317" fmla="*/ 408576 h 834218"/>
                <a:gd name="connsiteX318" fmla="*/ 2318535 w 3024845"/>
                <a:gd name="connsiteY318" fmla="*/ 408576 h 834218"/>
                <a:gd name="connsiteX319" fmla="*/ 2318535 w 3024845"/>
                <a:gd name="connsiteY319" fmla="*/ 453973 h 834218"/>
                <a:gd name="connsiteX320" fmla="*/ 2332722 w 3024845"/>
                <a:gd name="connsiteY320" fmla="*/ 453973 h 834218"/>
                <a:gd name="connsiteX321" fmla="*/ 2332722 w 3024845"/>
                <a:gd name="connsiteY321" fmla="*/ 441002 h 834218"/>
                <a:gd name="connsiteX322" fmla="*/ 2348936 w 3024845"/>
                <a:gd name="connsiteY322" fmla="*/ 441002 h 834218"/>
                <a:gd name="connsiteX323" fmla="*/ 2348936 w 3024845"/>
                <a:gd name="connsiteY323" fmla="*/ 261575 h 834218"/>
                <a:gd name="connsiteX324" fmla="*/ 2355016 w 3024845"/>
                <a:gd name="connsiteY324" fmla="*/ 255089 h 834218"/>
                <a:gd name="connsiteX325" fmla="*/ 2427977 w 3024845"/>
                <a:gd name="connsiteY325" fmla="*/ 255089 h 834218"/>
                <a:gd name="connsiteX326" fmla="*/ 2427977 w 3024845"/>
                <a:gd name="connsiteY326" fmla="*/ 263737 h 834218"/>
                <a:gd name="connsiteX327" fmla="*/ 2438110 w 3024845"/>
                <a:gd name="connsiteY327" fmla="*/ 263737 h 834218"/>
                <a:gd name="connsiteX328" fmla="*/ 2438110 w 3024845"/>
                <a:gd name="connsiteY328" fmla="*/ 378311 h 834218"/>
                <a:gd name="connsiteX329" fmla="*/ 2460404 w 3024845"/>
                <a:gd name="connsiteY329" fmla="*/ 378311 h 834218"/>
                <a:gd name="connsiteX330" fmla="*/ 2460404 w 3024845"/>
                <a:gd name="connsiteY330" fmla="*/ 311296 h 834218"/>
                <a:gd name="connsiteX331" fmla="*/ 2486751 w 3024845"/>
                <a:gd name="connsiteY331" fmla="*/ 311296 h 834218"/>
                <a:gd name="connsiteX332" fmla="*/ 2490804 w 3024845"/>
                <a:gd name="connsiteY332" fmla="*/ 306972 h 834218"/>
                <a:gd name="connsiteX333" fmla="*/ 2498911 w 3024845"/>
                <a:gd name="connsiteY333" fmla="*/ 306972 h 834218"/>
                <a:gd name="connsiteX334" fmla="*/ 2502964 w 3024845"/>
                <a:gd name="connsiteY334" fmla="*/ 311296 h 834218"/>
                <a:gd name="connsiteX335" fmla="*/ 2525258 w 3024845"/>
                <a:gd name="connsiteY335" fmla="*/ 311296 h 834218"/>
                <a:gd name="connsiteX336" fmla="*/ 2525258 w 3024845"/>
                <a:gd name="connsiteY336" fmla="*/ 194560 h 834218"/>
                <a:gd name="connsiteX337" fmla="*/ 2582005 w 3024845"/>
                <a:gd name="connsiteY337" fmla="*/ 183751 h 834218"/>
                <a:gd name="connsiteX338" fmla="*/ 2582005 w 3024845"/>
                <a:gd name="connsiteY338" fmla="*/ 184832 h 834218"/>
                <a:gd name="connsiteX339" fmla="*/ 2582005 w 3024845"/>
                <a:gd name="connsiteY339" fmla="*/ 192398 h 834218"/>
                <a:gd name="connsiteX340" fmla="*/ 2608352 w 3024845"/>
                <a:gd name="connsiteY340" fmla="*/ 192398 h 834218"/>
                <a:gd name="connsiteX341" fmla="*/ 2608352 w 3024845"/>
                <a:gd name="connsiteY341" fmla="*/ 447488 h 834218"/>
                <a:gd name="connsiteX342" fmla="*/ 2630646 w 3024845"/>
                <a:gd name="connsiteY342" fmla="*/ 447488 h 834218"/>
                <a:gd name="connsiteX343" fmla="*/ 2630646 w 3024845"/>
                <a:gd name="connsiteY343" fmla="*/ 443164 h 834218"/>
                <a:gd name="connsiteX344" fmla="*/ 2642806 w 3024845"/>
                <a:gd name="connsiteY344" fmla="*/ 443164 h 834218"/>
                <a:gd name="connsiteX345" fmla="*/ 2642806 w 3024845"/>
                <a:gd name="connsiteY345" fmla="*/ 447488 h 834218"/>
                <a:gd name="connsiteX346" fmla="*/ 2667126 w 3024845"/>
                <a:gd name="connsiteY346" fmla="*/ 447488 h 834218"/>
                <a:gd name="connsiteX347" fmla="*/ 2667126 w 3024845"/>
                <a:gd name="connsiteY347" fmla="*/ 434517 h 834218"/>
                <a:gd name="connsiteX348" fmla="*/ 2695500 w 3024845"/>
                <a:gd name="connsiteY348" fmla="*/ 434517 h 834218"/>
                <a:gd name="connsiteX349" fmla="*/ 2707660 w 3024845"/>
                <a:gd name="connsiteY349" fmla="*/ 430193 h 834218"/>
                <a:gd name="connsiteX350" fmla="*/ 2727927 w 3024845"/>
                <a:gd name="connsiteY350" fmla="*/ 434517 h 834218"/>
                <a:gd name="connsiteX351" fmla="*/ 2727927 w 3024845"/>
                <a:gd name="connsiteY351" fmla="*/ 417223 h 834218"/>
                <a:gd name="connsiteX352" fmla="*/ 2736034 w 3024845"/>
                <a:gd name="connsiteY352" fmla="*/ 417223 h 834218"/>
                <a:gd name="connsiteX353" fmla="*/ 2736034 w 3024845"/>
                <a:gd name="connsiteY353" fmla="*/ 404252 h 834218"/>
                <a:gd name="connsiteX354" fmla="*/ 2792781 w 3024845"/>
                <a:gd name="connsiteY354" fmla="*/ 404252 h 834218"/>
                <a:gd name="connsiteX355" fmla="*/ 2792781 w 3024845"/>
                <a:gd name="connsiteY355" fmla="*/ 373987 h 834218"/>
                <a:gd name="connsiteX356" fmla="*/ 2811021 w 3024845"/>
                <a:gd name="connsiteY356" fmla="*/ 373987 h 834218"/>
                <a:gd name="connsiteX357" fmla="*/ 2811021 w 3024845"/>
                <a:gd name="connsiteY357" fmla="*/ 367502 h 834218"/>
                <a:gd name="connsiteX358" fmla="*/ 2823181 w 3024845"/>
                <a:gd name="connsiteY358" fmla="*/ 367502 h 834218"/>
                <a:gd name="connsiteX359" fmla="*/ 2823181 w 3024845"/>
                <a:gd name="connsiteY359" fmla="*/ 373987 h 834218"/>
                <a:gd name="connsiteX360" fmla="*/ 2839395 w 3024845"/>
                <a:gd name="connsiteY360" fmla="*/ 373987 h 834218"/>
                <a:gd name="connsiteX361" fmla="*/ 2839395 w 3024845"/>
                <a:gd name="connsiteY361" fmla="*/ 423708 h 834218"/>
                <a:gd name="connsiteX362" fmla="*/ 2871822 w 3024845"/>
                <a:gd name="connsiteY362" fmla="*/ 423708 h 834218"/>
                <a:gd name="connsiteX363" fmla="*/ 2871822 w 3024845"/>
                <a:gd name="connsiteY363" fmla="*/ 397767 h 834218"/>
                <a:gd name="connsiteX364" fmla="*/ 2910329 w 3024845"/>
                <a:gd name="connsiteY364" fmla="*/ 397767 h 834218"/>
                <a:gd name="connsiteX365" fmla="*/ 2910329 w 3024845"/>
                <a:gd name="connsiteY365" fmla="*/ 367502 h 834218"/>
                <a:gd name="connsiteX366" fmla="*/ 2958970 w 3024845"/>
                <a:gd name="connsiteY366" fmla="*/ 367502 h 834218"/>
                <a:gd name="connsiteX367" fmla="*/ 2958970 w 3024845"/>
                <a:gd name="connsiteY367" fmla="*/ 478658 h 834218"/>
                <a:gd name="connsiteX368" fmla="*/ 2958970 w 3024845"/>
                <a:gd name="connsiteY368" fmla="*/ 492437 h 834218"/>
                <a:gd name="connsiteX369" fmla="*/ 3024845 w 3024845"/>
                <a:gd name="connsiteY369" fmla="*/ 492437 h 834218"/>
                <a:gd name="connsiteX370" fmla="*/ 3024845 w 3024845"/>
                <a:gd name="connsiteY370" fmla="*/ 834218 h 834218"/>
                <a:gd name="connsiteX371" fmla="*/ 2054 w 3024845"/>
                <a:gd name="connsiteY371" fmla="*/ 831885 h 834218"/>
                <a:gd name="connsiteX372" fmla="*/ 0 w 3024845"/>
                <a:gd name="connsiteY372" fmla="*/ 397767 h 834218"/>
                <a:gd name="connsiteX373" fmla="*/ 20267 w 3024845"/>
                <a:gd name="connsiteY373" fmla="*/ 397767 h 834218"/>
                <a:gd name="connsiteX374" fmla="*/ 20774 w 3024845"/>
                <a:gd name="connsiteY374" fmla="*/ 396686 h 834218"/>
                <a:gd name="connsiteX375" fmla="*/ 24320 w 3024845"/>
                <a:gd name="connsiteY375" fmla="*/ 389120 h 834218"/>
                <a:gd name="connsiteX376" fmla="*/ 26094 w 3024845"/>
                <a:gd name="connsiteY376" fmla="*/ 389390 h 834218"/>
                <a:gd name="connsiteX377" fmla="*/ 38507 w 3024845"/>
                <a:gd name="connsiteY377" fmla="*/ 391281 h 834218"/>
                <a:gd name="connsiteX378" fmla="*/ 39014 w 3024845"/>
                <a:gd name="connsiteY378" fmla="*/ 392633 h 834218"/>
                <a:gd name="connsiteX379" fmla="*/ 42560 w 3024845"/>
                <a:gd name="connsiteY379" fmla="*/ 402090 h 834218"/>
                <a:gd name="connsiteX380" fmla="*/ 68907 w 3024845"/>
                <a:gd name="connsiteY380" fmla="*/ 404252 h 834218"/>
                <a:gd name="connsiteX381" fmla="*/ 68907 w 3024845"/>
                <a:gd name="connsiteY381" fmla="*/ 281031 h 834218"/>
                <a:gd name="connsiteX382" fmla="*/ 70934 w 3024845"/>
                <a:gd name="connsiteY382" fmla="*/ 281031 h 834218"/>
                <a:gd name="connsiteX383" fmla="*/ 85121 w 3024845"/>
                <a:gd name="connsiteY383" fmla="*/ 281031 h 834218"/>
                <a:gd name="connsiteX384" fmla="*/ 85121 w 3024845"/>
                <a:gd name="connsiteY384" fmla="*/ 144839 h 834218"/>
                <a:gd name="connsiteX385" fmla="*/ 86894 w 3024845"/>
                <a:gd name="connsiteY385" fmla="*/ 144839 h 834218"/>
                <a:gd name="connsiteX386" fmla="*/ 99308 w 3024845"/>
                <a:gd name="connsiteY386" fmla="*/ 144839 h 834218"/>
                <a:gd name="connsiteX387" fmla="*/ 99308 w 3024845"/>
                <a:gd name="connsiteY387" fmla="*/ 30265 h 834218"/>
                <a:gd name="connsiteX388" fmla="*/ 103361 w 3024845"/>
                <a:gd name="connsiteY388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20909 w 3024845"/>
                <a:gd name="connsiteY3" fmla="*/ 144839 h 834218"/>
                <a:gd name="connsiteX4" fmla="*/ 223189 w 3024845"/>
                <a:gd name="connsiteY4" fmla="*/ 144839 h 834218"/>
                <a:gd name="connsiteX5" fmla="*/ 239150 w 3024845"/>
                <a:gd name="connsiteY5" fmla="*/ 144839 h 834218"/>
                <a:gd name="connsiteX6" fmla="*/ 239150 w 3024845"/>
                <a:gd name="connsiteY6" fmla="*/ 285354 h 834218"/>
                <a:gd name="connsiteX7" fmla="*/ 240670 w 3024845"/>
                <a:gd name="connsiteY7" fmla="*/ 285084 h 834218"/>
                <a:gd name="connsiteX8" fmla="*/ 251310 w 3024845"/>
                <a:gd name="connsiteY8" fmla="*/ 283193 h 834218"/>
                <a:gd name="connsiteX9" fmla="*/ 249283 w 3024845"/>
                <a:gd name="connsiteY9" fmla="*/ 371825 h 834218"/>
                <a:gd name="connsiteX10" fmla="*/ 250803 w 3024845"/>
                <a:gd name="connsiteY10" fmla="*/ 372096 h 834218"/>
                <a:gd name="connsiteX11" fmla="*/ 261443 w 3024845"/>
                <a:gd name="connsiteY11" fmla="*/ 373987 h 834218"/>
                <a:gd name="connsiteX12" fmla="*/ 261696 w 3024845"/>
                <a:gd name="connsiteY12" fmla="*/ 374798 h 834218"/>
                <a:gd name="connsiteX13" fmla="*/ 263470 w 3024845"/>
                <a:gd name="connsiteY13" fmla="*/ 380473 h 834218"/>
                <a:gd name="connsiteX14" fmla="*/ 264230 w 3024845"/>
                <a:gd name="connsiteY14" fmla="*/ 378041 h 834218"/>
                <a:gd name="connsiteX15" fmla="*/ 269550 w 3024845"/>
                <a:gd name="connsiteY15" fmla="*/ 361017 h 834218"/>
                <a:gd name="connsiteX16" fmla="*/ 271323 w 3024845"/>
                <a:gd name="connsiteY16" fmla="*/ 361017 h 834218"/>
                <a:gd name="connsiteX17" fmla="*/ 283737 w 3024845"/>
                <a:gd name="connsiteY17" fmla="*/ 361017 h 834218"/>
                <a:gd name="connsiteX18" fmla="*/ 283737 w 3024845"/>
                <a:gd name="connsiteY18" fmla="*/ 393443 h 834218"/>
                <a:gd name="connsiteX19" fmla="*/ 284750 w 3024845"/>
                <a:gd name="connsiteY19" fmla="*/ 393984 h 834218"/>
                <a:gd name="connsiteX20" fmla="*/ 291844 w 3024845"/>
                <a:gd name="connsiteY20" fmla="*/ 397767 h 834218"/>
                <a:gd name="connsiteX21" fmla="*/ 291844 w 3024845"/>
                <a:gd name="connsiteY21" fmla="*/ 399118 h 834218"/>
                <a:gd name="connsiteX22" fmla="*/ 291844 w 3024845"/>
                <a:gd name="connsiteY22" fmla="*/ 408576 h 834218"/>
                <a:gd name="connsiteX23" fmla="*/ 336431 w 3024845"/>
                <a:gd name="connsiteY23" fmla="*/ 408576 h 834218"/>
                <a:gd name="connsiteX24" fmla="*/ 336431 w 3024845"/>
                <a:gd name="connsiteY24" fmla="*/ 409657 h 834218"/>
                <a:gd name="connsiteX25" fmla="*/ 336431 w 3024845"/>
                <a:gd name="connsiteY25" fmla="*/ 417223 h 834218"/>
                <a:gd name="connsiteX26" fmla="*/ 338457 w 3024845"/>
                <a:gd name="connsiteY26" fmla="*/ 417223 h 834218"/>
                <a:gd name="connsiteX27" fmla="*/ 352644 w 3024845"/>
                <a:gd name="connsiteY27" fmla="*/ 417223 h 834218"/>
                <a:gd name="connsiteX28" fmla="*/ 352644 w 3024845"/>
                <a:gd name="connsiteY28" fmla="*/ 386958 h 834218"/>
                <a:gd name="connsiteX29" fmla="*/ 397231 w 3024845"/>
                <a:gd name="connsiteY29" fmla="*/ 386958 h 834218"/>
                <a:gd name="connsiteX30" fmla="*/ 397231 w 3024845"/>
                <a:gd name="connsiteY30" fmla="*/ 385607 h 834218"/>
                <a:gd name="connsiteX31" fmla="*/ 397231 w 3024845"/>
                <a:gd name="connsiteY31" fmla="*/ 376149 h 834218"/>
                <a:gd name="connsiteX32" fmla="*/ 398245 w 3024845"/>
                <a:gd name="connsiteY32" fmla="*/ 376149 h 834218"/>
                <a:gd name="connsiteX33" fmla="*/ 405338 w 3024845"/>
                <a:gd name="connsiteY33" fmla="*/ 376149 h 834218"/>
                <a:gd name="connsiteX34" fmla="*/ 405338 w 3024845"/>
                <a:gd name="connsiteY34" fmla="*/ 374258 h 834218"/>
                <a:gd name="connsiteX35" fmla="*/ 405338 w 3024845"/>
                <a:gd name="connsiteY35" fmla="*/ 361017 h 834218"/>
                <a:gd name="connsiteX36" fmla="*/ 406098 w 3024845"/>
                <a:gd name="connsiteY36" fmla="*/ 361017 h 834218"/>
                <a:gd name="connsiteX37" fmla="*/ 411418 w 3024845"/>
                <a:gd name="connsiteY37" fmla="*/ 361017 h 834218"/>
                <a:gd name="connsiteX38" fmla="*/ 411418 w 3024845"/>
                <a:gd name="connsiteY38" fmla="*/ 359936 h 834218"/>
                <a:gd name="connsiteX39" fmla="*/ 411418 w 3024845"/>
                <a:gd name="connsiteY39" fmla="*/ 352369 h 834218"/>
                <a:gd name="connsiteX40" fmla="*/ 413445 w 3024845"/>
                <a:gd name="connsiteY40" fmla="*/ 352369 h 834218"/>
                <a:gd name="connsiteX41" fmla="*/ 427632 w 3024845"/>
                <a:gd name="connsiteY41" fmla="*/ 352369 h 834218"/>
                <a:gd name="connsiteX42" fmla="*/ 427632 w 3024845"/>
                <a:gd name="connsiteY42" fmla="*/ 353450 h 834218"/>
                <a:gd name="connsiteX43" fmla="*/ 427632 w 3024845"/>
                <a:gd name="connsiteY43" fmla="*/ 361017 h 834218"/>
                <a:gd name="connsiteX44" fmla="*/ 449925 w 3024845"/>
                <a:gd name="connsiteY44" fmla="*/ 361017 h 834218"/>
                <a:gd name="connsiteX45" fmla="*/ 449925 w 3024845"/>
                <a:gd name="connsiteY45" fmla="*/ 359125 h 834218"/>
                <a:gd name="connsiteX46" fmla="*/ 449925 w 3024845"/>
                <a:gd name="connsiteY46" fmla="*/ 345884 h 834218"/>
                <a:gd name="connsiteX47" fmla="*/ 451699 w 3024845"/>
                <a:gd name="connsiteY47" fmla="*/ 345884 h 834218"/>
                <a:gd name="connsiteX48" fmla="*/ 464112 w 3024845"/>
                <a:gd name="connsiteY48" fmla="*/ 345884 h 834218"/>
                <a:gd name="connsiteX49" fmla="*/ 464112 w 3024845"/>
                <a:gd name="connsiteY49" fmla="*/ 369664 h 834218"/>
                <a:gd name="connsiteX50" fmla="*/ 465126 w 3024845"/>
                <a:gd name="connsiteY50" fmla="*/ 369664 h 834218"/>
                <a:gd name="connsiteX51" fmla="*/ 472219 w 3024845"/>
                <a:gd name="connsiteY51" fmla="*/ 369664 h 834218"/>
                <a:gd name="connsiteX52" fmla="*/ 472219 w 3024845"/>
                <a:gd name="connsiteY52" fmla="*/ 368583 h 834218"/>
                <a:gd name="connsiteX53" fmla="*/ 472219 w 3024845"/>
                <a:gd name="connsiteY53" fmla="*/ 361017 h 834218"/>
                <a:gd name="connsiteX54" fmla="*/ 473992 w 3024845"/>
                <a:gd name="connsiteY54" fmla="*/ 361017 h 834218"/>
                <a:gd name="connsiteX55" fmla="*/ 486406 w 3024845"/>
                <a:gd name="connsiteY55" fmla="*/ 361017 h 834218"/>
                <a:gd name="connsiteX56" fmla="*/ 486406 w 3024845"/>
                <a:gd name="connsiteY56" fmla="*/ 386958 h 834218"/>
                <a:gd name="connsiteX57" fmla="*/ 488433 w 3024845"/>
                <a:gd name="connsiteY57" fmla="*/ 386958 h 834218"/>
                <a:gd name="connsiteX58" fmla="*/ 502619 w 3024845"/>
                <a:gd name="connsiteY58" fmla="*/ 386958 h 834218"/>
                <a:gd name="connsiteX59" fmla="*/ 502619 w 3024845"/>
                <a:gd name="connsiteY59" fmla="*/ 388579 h 834218"/>
                <a:gd name="connsiteX60" fmla="*/ 502619 w 3024845"/>
                <a:gd name="connsiteY60" fmla="*/ 399929 h 834218"/>
                <a:gd name="connsiteX61" fmla="*/ 503379 w 3024845"/>
                <a:gd name="connsiteY61" fmla="*/ 399929 h 834218"/>
                <a:gd name="connsiteX62" fmla="*/ 508700 w 3024845"/>
                <a:gd name="connsiteY62" fmla="*/ 399929 h 834218"/>
                <a:gd name="connsiteX63" fmla="*/ 508700 w 3024845"/>
                <a:gd name="connsiteY63" fmla="*/ 399118 h 834218"/>
                <a:gd name="connsiteX64" fmla="*/ 508700 w 3024845"/>
                <a:gd name="connsiteY64" fmla="*/ 393443 h 834218"/>
                <a:gd name="connsiteX65" fmla="*/ 539100 w 3024845"/>
                <a:gd name="connsiteY65" fmla="*/ 393443 h 834218"/>
                <a:gd name="connsiteX66" fmla="*/ 539100 w 3024845"/>
                <a:gd name="connsiteY66" fmla="*/ 417223 h 834218"/>
                <a:gd name="connsiteX67" fmla="*/ 540113 w 3024845"/>
                <a:gd name="connsiteY67" fmla="*/ 417223 h 834218"/>
                <a:gd name="connsiteX68" fmla="*/ 547207 w 3024845"/>
                <a:gd name="connsiteY68" fmla="*/ 417223 h 834218"/>
                <a:gd name="connsiteX69" fmla="*/ 547207 w 3024845"/>
                <a:gd name="connsiteY69" fmla="*/ 418304 h 834218"/>
                <a:gd name="connsiteX70" fmla="*/ 547207 w 3024845"/>
                <a:gd name="connsiteY70" fmla="*/ 425870 h 834218"/>
                <a:gd name="connsiteX71" fmla="*/ 547967 w 3024845"/>
                <a:gd name="connsiteY71" fmla="*/ 425870 h 834218"/>
                <a:gd name="connsiteX72" fmla="*/ 553287 w 3024845"/>
                <a:gd name="connsiteY72" fmla="*/ 425870 h 834218"/>
                <a:gd name="connsiteX73" fmla="*/ 553287 w 3024845"/>
                <a:gd name="connsiteY73" fmla="*/ 423708 h 834218"/>
                <a:gd name="connsiteX74" fmla="*/ 553287 w 3024845"/>
                <a:gd name="connsiteY74" fmla="*/ 408576 h 834218"/>
                <a:gd name="connsiteX75" fmla="*/ 554300 w 3024845"/>
                <a:gd name="connsiteY75" fmla="*/ 408576 h 834218"/>
                <a:gd name="connsiteX76" fmla="*/ 561394 w 3024845"/>
                <a:gd name="connsiteY76" fmla="*/ 408576 h 834218"/>
                <a:gd name="connsiteX77" fmla="*/ 561394 w 3024845"/>
                <a:gd name="connsiteY77" fmla="*/ 409657 h 834218"/>
                <a:gd name="connsiteX78" fmla="*/ 561394 w 3024845"/>
                <a:gd name="connsiteY78" fmla="*/ 417223 h 834218"/>
                <a:gd name="connsiteX79" fmla="*/ 566714 w 3024845"/>
                <a:gd name="connsiteY79" fmla="*/ 415230 h 834218"/>
                <a:gd name="connsiteX80" fmla="*/ 567474 w 3024845"/>
                <a:gd name="connsiteY80" fmla="*/ 414250 h 834218"/>
                <a:gd name="connsiteX81" fmla="*/ 567474 w 3024845"/>
                <a:gd name="connsiteY81" fmla="*/ 408576 h 834218"/>
                <a:gd name="connsiteX82" fmla="*/ 605981 w 3024845"/>
                <a:gd name="connsiteY82" fmla="*/ 408576 h 834218"/>
                <a:gd name="connsiteX83" fmla="*/ 605981 w 3024845"/>
                <a:gd name="connsiteY83" fmla="*/ 432355 h 834218"/>
                <a:gd name="connsiteX84" fmla="*/ 608007 w 3024845"/>
                <a:gd name="connsiteY84" fmla="*/ 432355 h 834218"/>
                <a:gd name="connsiteX85" fmla="*/ 622194 w 3024845"/>
                <a:gd name="connsiteY85" fmla="*/ 432355 h 834218"/>
                <a:gd name="connsiteX86" fmla="*/ 622194 w 3024845"/>
                <a:gd name="connsiteY86" fmla="*/ 433436 h 834218"/>
                <a:gd name="connsiteX87" fmla="*/ 622194 w 3024845"/>
                <a:gd name="connsiteY87" fmla="*/ 441002 h 834218"/>
                <a:gd name="connsiteX88" fmla="*/ 623968 w 3024845"/>
                <a:gd name="connsiteY88" fmla="*/ 441002 h 834218"/>
                <a:gd name="connsiteX89" fmla="*/ 636381 w 3024845"/>
                <a:gd name="connsiteY89" fmla="*/ 441002 h 834218"/>
                <a:gd name="connsiteX90" fmla="*/ 636381 w 3024845"/>
                <a:gd name="connsiteY90" fmla="*/ 417223 h 834218"/>
                <a:gd name="connsiteX91" fmla="*/ 637394 w 3024845"/>
                <a:gd name="connsiteY91" fmla="*/ 417223 h 834218"/>
                <a:gd name="connsiteX92" fmla="*/ 644488 w 3024845"/>
                <a:gd name="connsiteY92" fmla="*/ 417223 h 834218"/>
                <a:gd name="connsiteX93" fmla="*/ 644488 w 3024845"/>
                <a:gd name="connsiteY93" fmla="*/ 384796 h 834218"/>
                <a:gd name="connsiteX94" fmla="*/ 645501 w 3024845"/>
                <a:gd name="connsiteY94" fmla="*/ 384796 h 834218"/>
                <a:gd name="connsiteX95" fmla="*/ 652595 w 3024845"/>
                <a:gd name="connsiteY95" fmla="*/ 384796 h 834218"/>
                <a:gd name="connsiteX96" fmla="*/ 652595 w 3024845"/>
                <a:gd name="connsiteY96" fmla="*/ 382905 h 834218"/>
                <a:gd name="connsiteX97" fmla="*/ 652595 w 3024845"/>
                <a:gd name="connsiteY97" fmla="*/ 369664 h 834218"/>
                <a:gd name="connsiteX98" fmla="*/ 651328 w 3024845"/>
                <a:gd name="connsiteY98" fmla="*/ 368042 h 834218"/>
                <a:gd name="connsiteX99" fmla="*/ 656648 w 3024845"/>
                <a:gd name="connsiteY99" fmla="*/ 356693 h 834218"/>
                <a:gd name="connsiteX100" fmla="*/ 664755 w 3024845"/>
                <a:gd name="connsiteY100" fmla="*/ 384796 h 834218"/>
                <a:gd name="connsiteX101" fmla="*/ 665515 w 3024845"/>
                <a:gd name="connsiteY101" fmla="*/ 384796 h 834218"/>
                <a:gd name="connsiteX102" fmla="*/ 670835 w 3024845"/>
                <a:gd name="connsiteY102" fmla="*/ 384796 h 834218"/>
                <a:gd name="connsiteX103" fmla="*/ 670835 w 3024845"/>
                <a:gd name="connsiteY103" fmla="*/ 278869 h 834218"/>
                <a:gd name="connsiteX104" fmla="*/ 672355 w 3024845"/>
                <a:gd name="connsiteY104" fmla="*/ 278869 h 834218"/>
                <a:gd name="connsiteX105" fmla="*/ 682995 w 3024845"/>
                <a:gd name="connsiteY105" fmla="*/ 278869 h 834218"/>
                <a:gd name="connsiteX106" fmla="*/ 682995 w 3024845"/>
                <a:gd name="connsiteY106" fmla="*/ 231310 h 834218"/>
                <a:gd name="connsiteX107" fmla="*/ 709342 w 3024845"/>
                <a:gd name="connsiteY107" fmla="*/ 231310 h 834218"/>
                <a:gd name="connsiteX108" fmla="*/ 709342 w 3024845"/>
                <a:gd name="connsiteY108" fmla="*/ 209692 h 834218"/>
                <a:gd name="connsiteX109" fmla="*/ 743796 w 3024845"/>
                <a:gd name="connsiteY109" fmla="*/ 209692 h 834218"/>
                <a:gd name="connsiteX110" fmla="*/ 743796 w 3024845"/>
                <a:gd name="connsiteY110" fmla="*/ 212124 h 834218"/>
                <a:gd name="connsiteX111" fmla="*/ 743796 w 3024845"/>
                <a:gd name="connsiteY111" fmla="*/ 229148 h 834218"/>
                <a:gd name="connsiteX112" fmla="*/ 746076 w 3024845"/>
                <a:gd name="connsiteY112" fmla="*/ 229148 h 834218"/>
                <a:gd name="connsiteX113" fmla="*/ 762036 w 3024845"/>
                <a:gd name="connsiteY113" fmla="*/ 229148 h 834218"/>
                <a:gd name="connsiteX114" fmla="*/ 762036 w 3024845"/>
                <a:gd name="connsiteY114" fmla="*/ 276707 h 834218"/>
                <a:gd name="connsiteX115" fmla="*/ 763049 w 3024845"/>
                <a:gd name="connsiteY115" fmla="*/ 276707 h 834218"/>
                <a:gd name="connsiteX116" fmla="*/ 770143 w 3024845"/>
                <a:gd name="connsiteY116" fmla="*/ 276707 h 834218"/>
                <a:gd name="connsiteX117" fmla="*/ 784330 w 3024845"/>
                <a:gd name="connsiteY117" fmla="*/ 281031 h 834218"/>
                <a:gd name="connsiteX118" fmla="*/ 784330 w 3024845"/>
                <a:gd name="connsiteY118" fmla="*/ 319943 h 834218"/>
                <a:gd name="connsiteX119" fmla="*/ 785343 w 3024845"/>
                <a:gd name="connsiteY119" fmla="*/ 319943 h 834218"/>
                <a:gd name="connsiteX120" fmla="*/ 792436 w 3024845"/>
                <a:gd name="connsiteY120" fmla="*/ 319943 h 834218"/>
                <a:gd name="connsiteX121" fmla="*/ 792436 w 3024845"/>
                <a:gd name="connsiteY121" fmla="*/ 321564 h 834218"/>
                <a:gd name="connsiteX122" fmla="*/ 792436 w 3024845"/>
                <a:gd name="connsiteY122" fmla="*/ 332913 h 834218"/>
                <a:gd name="connsiteX123" fmla="*/ 794463 w 3024845"/>
                <a:gd name="connsiteY123" fmla="*/ 332913 h 834218"/>
                <a:gd name="connsiteX124" fmla="*/ 808650 w 3024845"/>
                <a:gd name="connsiteY124" fmla="*/ 332913 h 834218"/>
                <a:gd name="connsiteX125" fmla="*/ 814730 w 3024845"/>
                <a:gd name="connsiteY125" fmla="*/ 339399 h 834218"/>
                <a:gd name="connsiteX126" fmla="*/ 814730 w 3024845"/>
                <a:gd name="connsiteY126" fmla="*/ 361017 h 834218"/>
                <a:gd name="connsiteX127" fmla="*/ 817010 w 3024845"/>
                <a:gd name="connsiteY127" fmla="*/ 361017 h 834218"/>
                <a:gd name="connsiteX128" fmla="*/ 832970 w 3024845"/>
                <a:gd name="connsiteY128" fmla="*/ 361017 h 834218"/>
                <a:gd name="connsiteX129" fmla="*/ 832970 w 3024845"/>
                <a:gd name="connsiteY129" fmla="*/ 362097 h 834218"/>
                <a:gd name="connsiteX130" fmla="*/ 832970 w 3024845"/>
                <a:gd name="connsiteY130" fmla="*/ 369664 h 834218"/>
                <a:gd name="connsiteX131" fmla="*/ 834237 w 3024845"/>
                <a:gd name="connsiteY131" fmla="*/ 369664 h 834218"/>
                <a:gd name="connsiteX132" fmla="*/ 843104 w 3024845"/>
                <a:gd name="connsiteY132" fmla="*/ 369664 h 834218"/>
                <a:gd name="connsiteX133" fmla="*/ 843104 w 3024845"/>
                <a:gd name="connsiteY133" fmla="*/ 371825 h 834218"/>
                <a:gd name="connsiteX134" fmla="*/ 843104 w 3024845"/>
                <a:gd name="connsiteY134" fmla="*/ 386958 h 834218"/>
                <a:gd name="connsiteX135" fmla="*/ 847157 w 3024845"/>
                <a:gd name="connsiteY135" fmla="*/ 385066 h 834218"/>
                <a:gd name="connsiteX136" fmla="*/ 847157 w 3024845"/>
                <a:gd name="connsiteY136" fmla="*/ 371825 h 834218"/>
                <a:gd name="connsiteX137" fmla="*/ 848170 w 3024845"/>
                <a:gd name="connsiteY137" fmla="*/ 371825 h 834218"/>
                <a:gd name="connsiteX138" fmla="*/ 855264 w 3024845"/>
                <a:gd name="connsiteY138" fmla="*/ 371825 h 834218"/>
                <a:gd name="connsiteX139" fmla="*/ 855264 w 3024845"/>
                <a:gd name="connsiteY139" fmla="*/ 373447 h 834218"/>
                <a:gd name="connsiteX140" fmla="*/ 855264 w 3024845"/>
                <a:gd name="connsiteY140" fmla="*/ 384796 h 834218"/>
                <a:gd name="connsiteX141" fmla="*/ 856024 w 3024845"/>
                <a:gd name="connsiteY141" fmla="*/ 384796 h 834218"/>
                <a:gd name="connsiteX142" fmla="*/ 861344 w 3024845"/>
                <a:gd name="connsiteY142" fmla="*/ 384796 h 834218"/>
                <a:gd name="connsiteX143" fmla="*/ 909984 w 3024845"/>
                <a:gd name="connsiteY143" fmla="*/ 380473 h 834218"/>
                <a:gd name="connsiteX144" fmla="*/ 909984 w 3024845"/>
                <a:gd name="connsiteY144" fmla="*/ 381824 h 834218"/>
                <a:gd name="connsiteX145" fmla="*/ 909984 w 3024845"/>
                <a:gd name="connsiteY145" fmla="*/ 391281 h 834218"/>
                <a:gd name="connsiteX146" fmla="*/ 910744 w 3024845"/>
                <a:gd name="connsiteY146" fmla="*/ 391281 h 834218"/>
                <a:gd name="connsiteX147" fmla="*/ 916065 w 3024845"/>
                <a:gd name="connsiteY147" fmla="*/ 391281 h 834218"/>
                <a:gd name="connsiteX148" fmla="*/ 916065 w 3024845"/>
                <a:gd name="connsiteY148" fmla="*/ 393443 h 834218"/>
                <a:gd name="connsiteX149" fmla="*/ 916065 w 3024845"/>
                <a:gd name="connsiteY149" fmla="*/ 408576 h 834218"/>
                <a:gd name="connsiteX150" fmla="*/ 918091 w 3024845"/>
                <a:gd name="connsiteY150" fmla="*/ 407225 h 834218"/>
                <a:gd name="connsiteX151" fmla="*/ 932278 w 3024845"/>
                <a:gd name="connsiteY151" fmla="*/ 397767 h 834218"/>
                <a:gd name="connsiteX152" fmla="*/ 938358 w 3024845"/>
                <a:gd name="connsiteY152" fmla="*/ 356693 h 834218"/>
                <a:gd name="connsiteX153" fmla="*/ 939118 w 3024845"/>
                <a:gd name="connsiteY153" fmla="*/ 356423 h 834218"/>
                <a:gd name="connsiteX154" fmla="*/ 944438 w 3024845"/>
                <a:gd name="connsiteY154" fmla="*/ 354531 h 834218"/>
                <a:gd name="connsiteX155" fmla="*/ 946465 w 3024845"/>
                <a:gd name="connsiteY155" fmla="*/ 285354 h 834218"/>
                <a:gd name="connsiteX156" fmla="*/ 948492 w 3024845"/>
                <a:gd name="connsiteY156" fmla="*/ 354531 h 834218"/>
                <a:gd name="connsiteX157" fmla="*/ 949252 w 3024845"/>
                <a:gd name="connsiteY157" fmla="*/ 354801 h 834218"/>
                <a:gd name="connsiteX158" fmla="*/ 954572 w 3024845"/>
                <a:gd name="connsiteY158" fmla="*/ 356693 h 834218"/>
                <a:gd name="connsiteX159" fmla="*/ 954572 w 3024845"/>
                <a:gd name="connsiteY159" fmla="*/ 270222 h 834218"/>
                <a:gd name="connsiteX160" fmla="*/ 958625 w 3024845"/>
                <a:gd name="connsiteY160" fmla="*/ 237795 h 834218"/>
                <a:gd name="connsiteX161" fmla="*/ 997132 w 3024845"/>
                <a:gd name="connsiteY161" fmla="*/ 237795 h 834218"/>
                <a:gd name="connsiteX162" fmla="*/ 997132 w 3024845"/>
                <a:gd name="connsiteY162" fmla="*/ 270222 h 834218"/>
                <a:gd name="connsiteX163" fmla="*/ 997892 w 3024845"/>
                <a:gd name="connsiteY163" fmla="*/ 270222 h 834218"/>
                <a:gd name="connsiteX164" fmla="*/ 1003212 w 3024845"/>
                <a:gd name="connsiteY164" fmla="*/ 270222 h 834218"/>
                <a:gd name="connsiteX165" fmla="*/ 1003212 w 3024845"/>
                <a:gd name="connsiteY165" fmla="*/ 188074 h 834218"/>
                <a:gd name="connsiteX166" fmla="*/ 1004986 w 3024845"/>
                <a:gd name="connsiteY166" fmla="*/ 188074 h 834218"/>
                <a:gd name="connsiteX167" fmla="*/ 1017399 w 3024845"/>
                <a:gd name="connsiteY167" fmla="*/ 188074 h 834218"/>
                <a:gd name="connsiteX168" fmla="*/ 1017399 w 3024845"/>
                <a:gd name="connsiteY168" fmla="*/ 186183 h 834218"/>
                <a:gd name="connsiteX169" fmla="*/ 1017399 w 3024845"/>
                <a:gd name="connsiteY169" fmla="*/ 172942 h 834218"/>
                <a:gd name="connsiteX170" fmla="*/ 1039693 w 3024845"/>
                <a:gd name="connsiteY170" fmla="*/ 172942 h 834218"/>
                <a:gd name="connsiteX171" fmla="*/ 1039693 w 3024845"/>
                <a:gd name="connsiteY171" fmla="*/ 171861 h 834218"/>
                <a:gd name="connsiteX172" fmla="*/ 1039693 w 3024845"/>
                <a:gd name="connsiteY172" fmla="*/ 164295 h 834218"/>
                <a:gd name="connsiteX173" fmla="*/ 1041466 w 3024845"/>
                <a:gd name="connsiteY173" fmla="*/ 164295 h 834218"/>
                <a:gd name="connsiteX174" fmla="*/ 1053880 w 3024845"/>
                <a:gd name="connsiteY174" fmla="*/ 164295 h 834218"/>
                <a:gd name="connsiteX175" fmla="*/ 1053880 w 3024845"/>
                <a:gd name="connsiteY175" fmla="*/ 165376 h 834218"/>
                <a:gd name="connsiteX176" fmla="*/ 1053880 w 3024845"/>
                <a:gd name="connsiteY176" fmla="*/ 172942 h 834218"/>
                <a:gd name="connsiteX177" fmla="*/ 1054640 w 3024845"/>
                <a:gd name="connsiteY177" fmla="*/ 172942 h 834218"/>
                <a:gd name="connsiteX178" fmla="*/ 1059960 w 3024845"/>
                <a:gd name="connsiteY178" fmla="*/ 172942 h 834218"/>
                <a:gd name="connsiteX179" fmla="*/ 1070093 w 3024845"/>
                <a:gd name="connsiteY179" fmla="*/ 168618 h 834218"/>
                <a:gd name="connsiteX180" fmla="*/ 1074146 w 3024845"/>
                <a:gd name="connsiteY180" fmla="*/ 171861 h 834218"/>
                <a:gd name="connsiteX181" fmla="*/ 1074146 w 3024845"/>
                <a:gd name="connsiteY181" fmla="*/ 164295 h 834218"/>
                <a:gd name="connsiteX182" fmla="*/ 1076426 w 3024845"/>
                <a:gd name="connsiteY182" fmla="*/ 164295 h 834218"/>
                <a:gd name="connsiteX183" fmla="*/ 1092387 w 3024845"/>
                <a:gd name="connsiteY183" fmla="*/ 164295 h 834218"/>
                <a:gd name="connsiteX184" fmla="*/ 1092387 w 3024845"/>
                <a:gd name="connsiteY184" fmla="*/ 165376 h 834218"/>
                <a:gd name="connsiteX185" fmla="*/ 1092387 w 3024845"/>
                <a:gd name="connsiteY185" fmla="*/ 172942 h 834218"/>
                <a:gd name="connsiteX186" fmla="*/ 1122787 w 3024845"/>
                <a:gd name="connsiteY186" fmla="*/ 172942 h 834218"/>
                <a:gd name="connsiteX187" fmla="*/ 1122787 w 3024845"/>
                <a:gd name="connsiteY187" fmla="*/ 174563 h 834218"/>
                <a:gd name="connsiteX188" fmla="*/ 1122787 w 3024845"/>
                <a:gd name="connsiteY188" fmla="*/ 185913 h 834218"/>
                <a:gd name="connsiteX189" fmla="*/ 1149134 w 3024845"/>
                <a:gd name="connsiteY189" fmla="*/ 185913 h 834218"/>
                <a:gd name="connsiteX190" fmla="*/ 1149134 w 3024845"/>
                <a:gd name="connsiteY190" fmla="*/ 216177 h 834218"/>
                <a:gd name="connsiteX191" fmla="*/ 1149894 w 3024845"/>
                <a:gd name="connsiteY191" fmla="*/ 216177 h 834218"/>
                <a:gd name="connsiteX192" fmla="*/ 1155214 w 3024845"/>
                <a:gd name="connsiteY192" fmla="*/ 216177 h 834218"/>
                <a:gd name="connsiteX193" fmla="*/ 1155214 w 3024845"/>
                <a:gd name="connsiteY193" fmla="*/ 217258 h 834218"/>
                <a:gd name="connsiteX194" fmla="*/ 1155214 w 3024845"/>
                <a:gd name="connsiteY194" fmla="*/ 224825 h 834218"/>
                <a:gd name="connsiteX195" fmla="*/ 1159268 w 3024845"/>
                <a:gd name="connsiteY195" fmla="*/ 255089 h 834218"/>
                <a:gd name="connsiteX196" fmla="*/ 1160028 w 3024845"/>
                <a:gd name="connsiteY196" fmla="*/ 255089 h 834218"/>
                <a:gd name="connsiteX197" fmla="*/ 1165348 w 3024845"/>
                <a:gd name="connsiteY197" fmla="*/ 255089 h 834218"/>
                <a:gd name="connsiteX198" fmla="*/ 1165348 w 3024845"/>
                <a:gd name="connsiteY198" fmla="*/ 255900 h 834218"/>
                <a:gd name="connsiteX199" fmla="*/ 1165348 w 3024845"/>
                <a:gd name="connsiteY199" fmla="*/ 261575 h 834218"/>
                <a:gd name="connsiteX200" fmla="*/ 1166361 w 3024845"/>
                <a:gd name="connsiteY200" fmla="*/ 261575 h 834218"/>
                <a:gd name="connsiteX201" fmla="*/ 1173454 w 3024845"/>
                <a:gd name="connsiteY201" fmla="*/ 261575 h 834218"/>
                <a:gd name="connsiteX202" fmla="*/ 1173454 w 3024845"/>
                <a:gd name="connsiteY202" fmla="*/ 291840 h 834218"/>
                <a:gd name="connsiteX203" fmla="*/ 1175481 w 3024845"/>
                <a:gd name="connsiteY203" fmla="*/ 291840 h 834218"/>
                <a:gd name="connsiteX204" fmla="*/ 1189668 w 3024845"/>
                <a:gd name="connsiteY204" fmla="*/ 291840 h 834218"/>
                <a:gd name="connsiteX205" fmla="*/ 1189668 w 3024845"/>
                <a:gd name="connsiteY205" fmla="*/ 315619 h 834218"/>
                <a:gd name="connsiteX206" fmla="*/ 1191695 w 3024845"/>
                <a:gd name="connsiteY206" fmla="*/ 317240 h 834218"/>
                <a:gd name="connsiteX207" fmla="*/ 1191695 w 3024845"/>
                <a:gd name="connsiteY207" fmla="*/ 328590 h 834218"/>
                <a:gd name="connsiteX208" fmla="*/ 1192455 w 3024845"/>
                <a:gd name="connsiteY208" fmla="*/ 328590 h 834218"/>
                <a:gd name="connsiteX209" fmla="*/ 1197775 w 3024845"/>
                <a:gd name="connsiteY209" fmla="*/ 328590 h 834218"/>
                <a:gd name="connsiteX210" fmla="*/ 1197775 w 3024845"/>
                <a:gd name="connsiteY210" fmla="*/ 352369 h 834218"/>
                <a:gd name="connsiteX211" fmla="*/ 1199041 w 3024845"/>
                <a:gd name="connsiteY211" fmla="*/ 352369 h 834218"/>
                <a:gd name="connsiteX212" fmla="*/ 1207908 w 3024845"/>
                <a:gd name="connsiteY212" fmla="*/ 352369 h 834218"/>
                <a:gd name="connsiteX213" fmla="*/ 1209935 w 3024845"/>
                <a:gd name="connsiteY213" fmla="*/ 356423 h 834218"/>
                <a:gd name="connsiteX214" fmla="*/ 1209935 w 3024845"/>
                <a:gd name="connsiteY214" fmla="*/ 369664 h 834218"/>
                <a:gd name="connsiteX215" fmla="*/ 1211455 w 3024845"/>
                <a:gd name="connsiteY215" fmla="*/ 367772 h 834218"/>
                <a:gd name="connsiteX216" fmla="*/ 1222095 w 3024845"/>
                <a:gd name="connsiteY216" fmla="*/ 354531 h 834218"/>
                <a:gd name="connsiteX217" fmla="*/ 1250469 w 3024845"/>
                <a:gd name="connsiteY217" fmla="*/ 354531 h 834218"/>
                <a:gd name="connsiteX218" fmla="*/ 1250469 w 3024845"/>
                <a:gd name="connsiteY218" fmla="*/ 441002 h 834218"/>
                <a:gd name="connsiteX219" fmla="*/ 1251229 w 3024845"/>
                <a:gd name="connsiteY219" fmla="*/ 441002 h 834218"/>
                <a:gd name="connsiteX220" fmla="*/ 1256549 w 3024845"/>
                <a:gd name="connsiteY220" fmla="*/ 441002 h 834218"/>
                <a:gd name="connsiteX221" fmla="*/ 1257309 w 3024845"/>
                <a:gd name="connsiteY221" fmla="*/ 439651 h 834218"/>
                <a:gd name="connsiteX222" fmla="*/ 1262629 w 3024845"/>
                <a:gd name="connsiteY222" fmla="*/ 430193 h 834218"/>
                <a:gd name="connsiteX223" fmla="*/ 1262629 w 3024845"/>
                <a:gd name="connsiteY223" fmla="*/ 432085 h 834218"/>
                <a:gd name="connsiteX224" fmla="*/ 1262629 w 3024845"/>
                <a:gd name="connsiteY224" fmla="*/ 445326 h 834218"/>
                <a:gd name="connsiteX225" fmla="*/ 1266682 w 3024845"/>
                <a:gd name="connsiteY225" fmla="*/ 399929 h 834218"/>
                <a:gd name="connsiteX226" fmla="*/ 1267442 w 3024845"/>
                <a:gd name="connsiteY226" fmla="*/ 399929 h 834218"/>
                <a:gd name="connsiteX227" fmla="*/ 1272762 w 3024845"/>
                <a:gd name="connsiteY227" fmla="*/ 399929 h 834218"/>
                <a:gd name="connsiteX228" fmla="*/ 1272762 w 3024845"/>
                <a:gd name="connsiteY228" fmla="*/ 335075 h 834218"/>
                <a:gd name="connsiteX229" fmla="*/ 1273776 w 3024845"/>
                <a:gd name="connsiteY229" fmla="*/ 335075 h 834218"/>
                <a:gd name="connsiteX230" fmla="*/ 1280869 w 3024845"/>
                <a:gd name="connsiteY230" fmla="*/ 335075 h 834218"/>
                <a:gd name="connsiteX231" fmla="*/ 1293029 w 3024845"/>
                <a:gd name="connsiteY231" fmla="*/ 291840 h 834218"/>
                <a:gd name="connsiteX232" fmla="*/ 1294296 w 3024845"/>
                <a:gd name="connsiteY232" fmla="*/ 291840 h 834218"/>
                <a:gd name="connsiteX233" fmla="*/ 1303163 w 3024845"/>
                <a:gd name="connsiteY233" fmla="*/ 291840 h 834218"/>
                <a:gd name="connsiteX234" fmla="*/ 1313296 w 3024845"/>
                <a:gd name="connsiteY234" fmla="*/ 335075 h 834218"/>
                <a:gd name="connsiteX235" fmla="*/ 1314309 w 3024845"/>
                <a:gd name="connsiteY235" fmla="*/ 335075 h 834218"/>
                <a:gd name="connsiteX236" fmla="*/ 1321403 w 3024845"/>
                <a:gd name="connsiteY236" fmla="*/ 335075 h 834218"/>
                <a:gd name="connsiteX237" fmla="*/ 1321403 w 3024845"/>
                <a:gd name="connsiteY237" fmla="*/ 373987 h 834218"/>
                <a:gd name="connsiteX238" fmla="*/ 1323176 w 3024845"/>
                <a:gd name="connsiteY238" fmla="*/ 373987 h 834218"/>
                <a:gd name="connsiteX239" fmla="*/ 1335590 w 3024845"/>
                <a:gd name="connsiteY239" fmla="*/ 373987 h 834218"/>
                <a:gd name="connsiteX240" fmla="*/ 1335590 w 3024845"/>
                <a:gd name="connsiteY240" fmla="*/ 376149 h 834218"/>
                <a:gd name="connsiteX241" fmla="*/ 1335590 w 3024845"/>
                <a:gd name="connsiteY241" fmla="*/ 391281 h 834218"/>
                <a:gd name="connsiteX242" fmla="*/ 1339643 w 3024845"/>
                <a:gd name="connsiteY242" fmla="*/ 389120 h 834218"/>
                <a:gd name="connsiteX243" fmla="*/ 1339643 w 3024845"/>
                <a:gd name="connsiteY243" fmla="*/ 373987 h 834218"/>
                <a:gd name="connsiteX244" fmla="*/ 1341163 w 3024845"/>
                <a:gd name="connsiteY244" fmla="*/ 373987 h 834218"/>
                <a:gd name="connsiteX245" fmla="*/ 1351803 w 3024845"/>
                <a:gd name="connsiteY245" fmla="*/ 373987 h 834218"/>
                <a:gd name="connsiteX246" fmla="*/ 1351803 w 3024845"/>
                <a:gd name="connsiteY246" fmla="*/ 375608 h 834218"/>
                <a:gd name="connsiteX247" fmla="*/ 1351803 w 3024845"/>
                <a:gd name="connsiteY247" fmla="*/ 386958 h 834218"/>
                <a:gd name="connsiteX248" fmla="*/ 1382204 w 3024845"/>
                <a:gd name="connsiteY248" fmla="*/ 386958 h 834218"/>
                <a:gd name="connsiteX249" fmla="*/ 1382204 w 3024845"/>
                <a:gd name="connsiteY249" fmla="*/ 350208 h 834218"/>
                <a:gd name="connsiteX250" fmla="*/ 1383470 w 3024845"/>
                <a:gd name="connsiteY250" fmla="*/ 350208 h 834218"/>
                <a:gd name="connsiteX251" fmla="*/ 1392337 w 3024845"/>
                <a:gd name="connsiteY251" fmla="*/ 350208 h 834218"/>
                <a:gd name="connsiteX252" fmla="*/ 1392337 w 3024845"/>
                <a:gd name="connsiteY252" fmla="*/ 371825 h 834218"/>
                <a:gd name="connsiteX253" fmla="*/ 1394364 w 3024845"/>
                <a:gd name="connsiteY253" fmla="*/ 339399 h 834218"/>
                <a:gd name="connsiteX254" fmla="*/ 1416657 w 3024845"/>
                <a:gd name="connsiteY254" fmla="*/ 339399 h 834218"/>
                <a:gd name="connsiteX255" fmla="*/ 1416657 w 3024845"/>
                <a:gd name="connsiteY255" fmla="*/ 337777 h 834218"/>
                <a:gd name="connsiteX256" fmla="*/ 1416657 w 3024845"/>
                <a:gd name="connsiteY256" fmla="*/ 326428 h 834218"/>
                <a:gd name="connsiteX257" fmla="*/ 1417417 w 3024845"/>
                <a:gd name="connsiteY257" fmla="*/ 326428 h 834218"/>
                <a:gd name="connsiteX258" fmla="*/ 1422737 w 3024845"/>
                <a:gd name="connsiteY258" fmla="*/ 326428 h 834218"/>
                <a:gd name="connsiteX259" fmla="*/ 1422737 w 3024845"/>
                <a:gd name="connsiteY259" fmla="*/ 324537 h 834218"/>
                <a:gd name="connsiteX260" fmla="*/ 1422737 w 3024845"/>
                <a:gd name="connsiteY260" fmla="*/ 311296 h 834218"/>
                <a:gd name="connsiteX261" fmla="*/ 1426791 w 3024845"/>
                <a:gd name="connsiteY261" fmla="*/ 317781 h 834218"/>
                <a:gd name="connsiteX262" fmla="*/ 1429071 w 3024845"/>
                <a:gd name="connsiteY262" fmla="*/ 317781 h 834218"/>
                <a:gd name="connsiteX263" fmla="*/ 1445031 w 3024845"/>
                <a:gd name="connsiteY263" fmla="*/ 317781 h 834218"/>
                <a:gd name="connsiteX264" fmla="*/ 1445031 w 3024845"/>
                <a:gd name="connsiteY264" fmla="*/ 316970 h 834218"/>
                <a:gd name="connsiteX265" fmla="*/ 1445031 w 3024845"/>
                <a:gd name="connsiteY265" fmla="*/ 311296 h 834218"/>
                <a:gd name="connsiteX266" fmla="*/ 1445791 w 3024845"/>
                <a:gd name="connsiteY266" fmla="*/ 311296 h 834218"/>
                <a:gd name="connsiteX267" fmla="*/ 1451111 w 3024845"/>
                <a:gd name="connsiteY267" fmla="*/ 311296 h 834218"/>
                <a:gd name="connsiteX268" fmla="*/ 1451111 w 3024845"/>
                <a:gd name="connsiteY268" fmla="*/ 312647 h 834218"/>
                <a:gd name="connsiteX269" fmla="*/ 1451111 w 3024845"/>
                <a:gd name="connsiteY269" fmla="*/ 322105 h 834218"/>
                <a:gd name="connsiteX270" fmla="*/ 1489618 w 3024845"/>
                <a:gd name="connsiteY270" fmla="*/ 322105 h 834218"/>
                <a:gd name="connsiteX271" fmla="*/ 1489618 w 3024845"/>
                <a:gd name="connsiteY271" fmla="*/ 460458 h 834218"/>
                <a:gd name="connsiteX272" fmla="*/ 1491138 w 3024845"/>
                <a:gd name="connsiteY272" fmla="*/ 460458 h 834218"/>
                <a:gd name="connsiteX273" fmla="*/ 1501778 w 3024845"/>
                <a:gd name="connsiteY273" fmla="*/ 460458 h 834218"/>
                <a:gd name="connsiteX274" fmla="*/ 1501778 w 3024845"/>
                <a:gd name="connsiteY274" fmla="*/ 447488 h 834218"/>
                <a:gd name="connsiteX275" fmla="*/ 1505832 w 3024845"/>
                <a:gd name="connsiteY275" fmla="*/ 447488 h 834218"/>
                <a:gd name="connsiteX276" fmla="*/ 1505832 w 3024845"/>
                <a:gd name="connsiteY276" fmla="*/ 460458 h 834218"/>
                <a:gd name="connsiteX277" fmla="*/ 1536232 w 3024845"/>
                <a:gd name="connsiteY277" fmla="*/ 460458 h 834218"/>
                <a:gd name="connsiteX278" fmla="*/ 1536232 w 3024845"/>
                <a:gd name="connsiteY278" fmla="*/ 430193 h 834218"/>
                <a:gd name="connsiteX279" fmla="*/ 1548392 w 3024845"/>
                <a:gd name="connsiteY279" fmla="*/ 430193 h 834218"/>
                <a:gd name="connsiteX280" fmla="*/ 1560552 w 3024845"/>
                <a:gd name="connsiteY280" fmla="*/ 428032 h 834218"/>
                <a:gd name="connsiteX281" fmla="*/ 1564606 w 3024845"/>
                <a:gd name="connsiteY281" fmla="*/ 430193 h 834218"/>
                <a:gd name="connsiteX282" fmla="*/ 1574739 w 3024845"/>
                <a:gd name="connsiteY282" fmla="*/ 430193 h 834218"/>
                <a:gd name="connsiteX283" fmla="*/ 1574739 w 3024845"/>
                <a:gd name="connsiteY283" fmla="*/ 460458 h 834218"/>
                <a:gd name="connsiteX284" fmla="*/ 1582846 w 3024845"/>
                <a:gd name="connsiteY284" fmla="*/ 460458 h 834218"/>
                <a:gd name="connsiteX285" fmla="*/ 1582846 w 3024845"/>
                <a:gd name="connsiteY285" fmla="*/ 477753 h 834218"/>
                <a:gd name="connsiteX286" fmla="*/ 1592182 w 3024845"/>
                <a:gd name="connsiteY286" fmla="*/ 478658 h 834218"/>
                <a:gd name="connsiteX287" fmla="*/ 1605140 w 3024845"/>
                <a:gd name="connsiteY287" fmla="*/ 478658 h 834218"/>
                <a:gd name="connsiteX288" fmla="*/ 1605140 w 3024845"/>
                <a:gd name="connsiteY288" fmla="*/ 462620 h 834218"/>
                <a:gd name="connsiteX289" fmla="*/ 1673096 w 3024845"/>
                <a:gd name="connsiteY289" fmla="*/ 462620 h 834218"/>
                <a:gd name="connsiteX290" fmla="*/ 1673096 w 3024845"/>
                <a:gd name="connsiteY290" fmla="*/ 377367 h 834218"/>
                <a:gd name="connsiteX291" fmla="*/ 1745104 w 3024845"/>
                <a:gd name="connsiteY291" fmla="*/ 377367 h 834218"/>
                <a:gd name="connsiteX292" fmla="*/ 1745104 w 3024845"/>
                <a:gd name="connsiteY292" fmla="*/ 456135 h 834218"/>
                <a:gd name="connsiteX293" fmla="*/ 1747008 w 3024845"/>
                <a:gd name="connsiteY293" fmla="*/ 456135 h 834218"/>
                <a:gd name="connsiteX294" fmla="*/ 1748250 w 3024845"/>
                <a:gd name="connsiteY294" fmla="*/ 478658 h 834218"/>
                <a:gd name="connsiteX295" fmla="*/ 1757926 w 3024845"/>
                <a:gd name="connsiteY295" fmla="*/ 478658 h 834218"/>
                <a:gd name="connsiteX296" fmla="*/ 1759168 w 3024845"/>
                <a:gd name="connsiteY296" fmla="*/ 456135 h 834218"/>
                <a:gd name="connsiteX297" fmla="*/ 1765248 w 3024845"/>
                <a:gd name="connsiteY297" fmla="*/ 456135 h 834218"/>
                <a:gd name="connsiteX298" fmla="*/ 1766490 w 3024845"/>
                <a:gd name="connsiteY298" fmla="*/ 478658 h 834218"/>
                <a:gd name="connsiteX299" fmla="*/ 1817112 w 3024845"/>
                <a:gd name="connsiteY299" fmla="*/ 478658 h 834218"/>
                <a:gd name="connsiteX300" fmla="*/ 1817112 w 3024845"/>
                <a:gd name="connsiteY300" fmla="*/ 315630 h 834218"/>
                <a:gd name="connsiteX301" fmla="*/ 2014439 w 3024845"/>
                <a:gd name="connsiteY301" fmla="*/ 315630 h 834218"/>
                <a:gd name="connsiteX302" fmla="*/ 2014439 w 3024845"/>
                <a:gd name="connsiteY302" fmla="*/ 478658 h 834218"/>
                <a:gd name="connsiteX303" fmla="*/ 2033136 w 3024845"/>
                <a:gd name="connsiteY303" fmla="*/ 478658 h 834218"/>
                <a:gd name="connsiteX304" fmla="*/ 2033136 w 3024845"/>
                <a:gd name="connsiteY304" fmla="*/ 395965 h 834218"/>
                <a:gd name="connsiteX305" fmla="*/ 2128256 w 3024845"/>
                <a:gd name="connsiteY305" fmla="*/ 395965 h 834218"/>
                <a:gd name="connsiteX306" fmla="*/ 2180720 w 3024845"/>
                <a:gd name="connsiteY306" fmla="*/ 330752 h 834218"/>
                <a:gd name="connsiteX307" fmla="*/ 2245574 w 3024845"/>
                <a:gd name="connsiteY307" fmla="*/ 330752 h 834218"/>
                <a:gd name="connsiteX308" fmla="*/ 2245574 w 3024845"/>
                <a:gd name="connsiteY308" fmla="*/ 406414 h 834218"/>
                <a:gd name="connsiteX309" fmla="*/ 2253681 w 3024845"/>
                <a:gd name="connsiteY309" fmla="*/ 406414 h 834218"/>
                <a:gd name="connsiteX310" fmla="*/ 2255708 w 3024845"/>
                <a:gd name="connsiteY310" fmla="*/ 399929 h 834218"/>
                <a:gd name="connsiteX311" fmla="*/ 2261788 w 3024845"/>
                <a:gd name="connsiteY311" fmla="*/ 399929 h 834218"/>
                <a:gd name="connsiteX312" fmla="*/ 2263815 w 3024845"/>
                <a:gd name="connsiteY312" fmla="*/ 408576 h 834218"/>
                <a:gd name="connsiteX313" fmla="*/ 2275975 w 3024845"/>
                <a:gd name="connsiteY313" fmla="*/ 408576 h 834218"/>
                <a:gd name="connsiteX314" fmla="*/ 2275975 w 3024845"/>
                <a:gd name="connsiteY314" fmla="*/ 402090 h 834218"/>
                <a:gd name="connsiteX315" fmla="*/ 2298268 w 3024845"/>
                <a:gd name="connsiteY315" fmla="*/ 402090 h 834218"/>
                <a:gd name="connsiteX316" fmla="*/ 2298268 w 3024845"/>
                <a:gd name="connsiteY316" fmla="*/ 408576 h 834218"/>
                <a:gd name="connsiteX317" fmla="*/ 2318535 w 3024845"/>
                <a:gd name="connsiteY317" fmla="*/ 408576 h 834218"/>
                <a:gd name="connsiteX318" fmla="*/ 2318535 w 3024845"/>
                <a:gd name="connsiteY318" fmla="*/ 453973 h 834218"/>
                <a:gd name="connsiteX319" fmla="*/ 2332722 w 3024845"/>
                <a:gd name="connsiteY319" fmla="*/ 453973 h 834218"/>
                <a:gd name="connsiteX320" fmla="*/ 2332722 w 3024845"/>
                <a:gd name="connsiteY320" fmla="*/ 441002 h 834218"/>
                <a:gd name="connsiteX321" fmla="*/ 2348936 w 3024845"/>
                <a:gd name="connsiteY321" fmla="*/ 441002 h 834218"/>
                <a:gd name="connsiteX322" fmla="*/ 2348936 w 3024845"/>
                <a:gd name="connsiteY322" fmla="*/ 261575 h 834218"/>
                <a:gd name="connsiteX323" fmla="*/ 2355016 w 3024845"/>
                <a:gd name="connsiteY323" fmla="*/ 255089 h 834218"/>
                <a:gd name="connsiteX324" fmla="*/ 2427977 w 3024845"/>
                <a:gd name="connsiteY324" fmla="*/ 255089 h 834218"/>
                <a:gd name="connsiteX325" fmla="*/ 2427977 w 3024845"/>
                <a:gd name="connsiteY325" fmla="*/ 263737 h 834218"/>
                <a:gd name="connsiteX326" fmla="*/ 2438110 w 3024845"/>
                <a:gd name="connsiteY326" fmla="*/ 263737 h 834218"/>
                <a:gd name="connsiteX327" fmla="*/ 2438110 w 3024845"/>
                <a:gd name="connsiteY327" fmla="*/ 378311 h 834218"/>
                <a:gd name="connsiteX328" fmla="*/ 2460404 w 3024845"/>
                <a:gd name="connsiteY328" fmla="*/ 378311 h 834218"/>
                <a:gd name="connsiteX329" fmla="*/ 2460404 w 3024845"/>
                <a:gd name="connsiteY329" fmla="*/ 311296 h 834218"/>
                <a:gd name="connsiteX330" fmla="*/ 2486751 w 3024845"/>
                <a:gd name="connsiteY330" fmla="*/ 311296 h 834218"/>
                <a:gd name="connsiteX331" fmla="*/ 2490804 w 3024845"/>
                <a:gd name="connsiteY331" fmla="*/ 306972 h 834218"/>
                <a:gd name="connsiteX332" fmla="*/ 2498911 w 3024845"/>
                <a:gd name="connsiteY332" fmla="*/ 306972 h 834218"/>
                <a:gd name="connsiteX333" fmla="*/ 2502964 w 3024845"/>
                <a:gd name="connsiteY333" fmla="*/ 311296 h 834218"/>
                <a:gd name="connsiteX334" fmla="*/ 2525258 w 3024845"/>
                <a:gd name="connsiteY334" fmla="*/ 311296 h 834218"/>
                <a:gd name="connsiteX335" fmla="*/ 2525258 w 3024845"/>
                <a:gd name="connsiteY335" fmla="*/ 194560 h 834218"/>
                <a:gd name="connsiteX336" fmla="*/ 2582005 w 3024845"/>
                <a:gd name="connsiteY336" fmla="*/ 183751 h 834218"/>
                <a:gd name="connsiteX337" fmla="*/ 2582005 w 3024845"/>
                <a:gd name="connsiteY337" fmla="*/ 184832 h 834218"/>
                <a:gd name="connsiteX338" fmla="*/ 2582005 w 3024845"/>
                <a:gd name="connsiteY338" fmla="*/ 192398 h 834218"/>
                <a:gd name="connsiteX339" fmla="*/ 2608352 w 3024845"/>
                <a:gd name="connsiteY339" fmla="*/ 192398 h 834218"/>
                <a:gd name="connsiteX340" fmla="*/ 2608352 w 3024845"/>
                <a:gd name="connsiteY340" fmla="*/ 447488 h 834218"/>
                <a:gd name="connsiteX341" fmla="*/ 2630646 w 3024845"/>
                <a:gd name="connsiteY341" fmla="*/ 447488 h 834218"/>
                <a:gd name="connsiteX342" fmla="*/ 2630646 w 3024845"/>
                <a:gd name="connsiteY342" fmla="*/ 443164 h 834218"/>
                <a:gd name="connsiteX343" fmla="*/ 2642806 w 3024845"/>
                <a:gd name="connsiteY343" fmla="*/ 443164 h 834218"/>
                <a:gd name="connsiteX344" fmla="*/ 2642806 w 3024845"/>
                <a:gd name="connsiteY344" fmla="*/ 447488 h 834218"/>
                <a:gd name="connsiteX345" fmla="*/ 2667126 w 3024845"/>
                <a:gd name="connsiteY345" fmla="*/ 447488 h 834218"/>
                <a:gd name="connsiteX346" fmla="*/ 2667126 w 3024845"/>
                <a:gd name="connsiteY346" fmla="*/ 434517 h 834218"/>
                <a:gd name="connsiteX347" fmla="*/ 2695500 w 3024845"/>
                <a:gd name="connsiteY347" fmla="*/ 434517 h 834218"/>
                <a:gd name="connsiteX348" fmla="*/ 2707660 w 3024845"/>
                <a:gd name="connsiteY348" fmla="*/ 430193 h 834218"/>
                <a:gd name="connsiteX349" fmla="*/ 2727927 w 3024845"/>
                <a:gd name="connsiteY349" fmla="*/ 434517 h 834218"/>
                <a:gd name="connsiteX350" fmla="*/ 2727927 w 3024845"/>
                <a:gd name="connsiteY350" fmla="*/ 417223 h 834218"/>
                <a:gd name="connsiteX351" fmla="*/ 2736034 w 3024845"/>
                <a:gd name="connsiteY351" fmla="*/ 417223 h 834218"/>
                <a:gd name="connsiteX352" fmla="*/ 2736034 w 3024845"/>
                <a:gd name="connsiteY352" fmla="*/ 404252 h 834218"/>
                <a:gd name="connsiteX353" fmla="*/ 2792781 w 3024845"/>
                <a:gd name="connsiteY353" fmla="*/ 404252 h 834218"/>
                <a:gd name="connsiteX354" fmla="*/ 2792781 w 3024845"/>
                <a:gd name="connsiteY354" fmla="*/ 373987 h 834218"/>
                <a:gd name="connsiteX355" fmla="*/ 2811021 w 3024845"/>
                <a:gd name="connsiteY355" fmla="*/ 373987 h 834218"/>
                <a:gd name="connsiteX356" fmla="*/ 2811021 w 3024845"/>
                <a:gd name="connsiteY356" fmla="*/ 367502 h 834218"/>
                <a:gd name="connsiteX357" fmla="*/ 2823181 w 3024845"/>
                <a:gd name="connsiteY357" fmla="*/ 367502 h 834218"/>
                <a:gd name="connsiteX358" fmla="*/ 2823181 w 3024845"/>
                <a:gd name="connsiteY358" fmla="*/ 373987 h 834218"/>
                <a:gd name="connsiteX359" fmla="*/ 2839395 w 3024845"/>
                <a:gd name="connsiteY359" fmla="*/ 373987 h 834218"/>
                <a:gd name="connsiteX360" fmla="*/ 2839395 w 3024845"/>
                <a:gd name="connsiteY360" fmla="*/ 423708 h 834218"/>
                <a:gd name="connsiteX361" fmla="*/ 2871822 w 3024845"/>
                <a:gd name="connsiteY361" fmla="*/ 423708 h 834218"/>
                <a:gd name="connsiteX362" fmla="*/ 2871822 w 3024845"/>
                <a:gd name="connsiteY362" fmla="*/ 397767 h 834218"/>
                <a:gd name="connsiteX363" fmla="*/ 2910329 w 3024845"/>
                <a:gd name="connsiteY363" fmla="*/ 397767 h 834218"/>
                <a:gd name="connsiteX364" fmla="*/ 2910329 w 3024845"/>
                <a:gd name="connsiteY364" fmla="*/ 367502 h 834218"/>
                <a:gd name="connsiteX365" fmla="*/ 2958970 w 3024845"/>
                <a:gd name="connsiteY365" fmla="*/ 367502 h 834218"/>
                <a:gd name="connsiteX366" fmla="*/ 2958970 w 3024845"/>
                <a:gd name="connsiteY366" fmla="*/ 478658 h 834218"/>
                <a:gd name="connsiteX367" fmla="*/ 2958970 w 3024845"/>
                <a:gd name="connsiteY367" fmla="*/ 492437 h 834218"/>
                <a:gd name="connsiteX368" fmla="*/ 3024845 w 3024845"/>
                <a:gd name="connsiteY368" fmla="*/ 492437 h 834218"/>
                <a:gd name="connsiteX369" fmla="*/ 3024845 w 3024845"/>
                <a:gd name="connsiteY369" fmla="*/ 834218 h 834218"/>
                <a:gd name="connsiteX370" fmla="*/ 2054 w 3024845"/>
                <a:gd name="connsiteY370" fmla="*/ 831885 h 834218"/>
                <a:gd name="connsiteX371" fmla="*/ 0 w 3024845"/>
                <a:gd name="connsiteY371" fmla="*/ 397767 h 834218"/>
                <a:gd name="connsiteX372" fmla="*/ 20267 w 3024845"/>
                <a:gd name="connsiteY372" fmla="*/ 397767 h 834218"/>
                <a:gd name="connsiteX373" fmla="*/ 20774 w 3024845"/>
                <a:gd name="connsiteY373" fmla="*/ 396686 h 834218"/>
                <a:gd name="connsiteX374" fmla="*/ 24320 w 3024845"/>
                <a:gd name="connsiteY374" fmla="*/ 389120 h 834218"/>
                <a:gd name="connsiteX375" fmla="*/ 26094 w 3024845"/>
                <a:gd name="connsiteY375" fmla="*/ 389390 h 834218"/>
                <a:gd name="connsiteX376" fmla="*/ 38507 w 3024845"/>
                <a:gd name="connsiteY376" fmla="*/ 391281 h 834218"/>
                <a:gd name="connsiteX377" fmla="*/ 39014 w 3024845"/>
                <a:gd name="connsiteY377" fmla="*/ 392633 h 834218"/>
                <a:gd name="connsiteX378" fmla="*/ 42560 w 3024845"/>
                <a:gd name="connsiteY378" fmla="*/ 402090 h 834218"/>
                <a:gd name="connsiteX379" fmla="*/ 68907 w 3024845"/>
                <a:gd name="connsiteY379" fmla="*/ 404252 h 834218"/>
                <a:gd name="connsiteX380" fmla="*/ 68907 w 3024845"/>
                <a:gd name="connsiteY380" fmla="*/ 281031 h 834218"/>
                <a:gd name="connsiteX381" fmla="*/ 70934 w 3024845"/>
                <a:gd name="connsiteY381" fmla="*/ 281031 h 834218"/>
                <a:gd name="connsiteX382" fmla="*/ 85121 w 3024845"/>
                <a:gd name="connsiteY382" fmla="*/ 281031 h 834218"/>
                <a:gd name="connsiteX383" fmla="*/ 85121 w 3024845"/>
                <a:gd name="connsiteY383" fmla="*/ 144839 h 834218"/>
                <a:gd name="connsiteX384" fmla="*/ 86894 w 3024845"/>
                <a:gd name="connsiteY384" fmla="*/ 144839 h 834218"/>
                <a:gd name="connsiteX385" fmla="*/ 99308 w 3024845"/>
                <a:gd name="connsiteY385" fmla="*/ 144839 h 834218"/>
                <a:gd name="connsiteX386" fmla="*/ 99308 w 3024845"/>
                <a:gd name="connsiteY386" fmla="*/ 30265 h 834218"/>
                <a:gd name="connsiteX387" fmla="*/ 103361 w 3024845"/>
                <a:gd name="connsiteY387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20909 w 3024845"/>
                <a:gd name="connsiteY2" fmla="*/ 144839 h 834218"/>
                <a:gd name="connsiteX3" fmla="*/ 223189 w 3024845"/>
                <a:gd name="connsiteY3" fmla="*/ 144839 h 834218"/>
                <a:gd name="connsiteX4" fmla="*/ 239150 w 3024845"/>
                <a:gd name="connsiteY4" fmla="*/ 144839 h 834218"/>
                <a:gd name="connsiteX5" fmla="*/ 239150 w 3024845"/>
                <a:gd name="connsiteY5" fmla="*/ 285354 h 834218"/>
                <a:gd name="connsiteX6" fmla="*/ 240670 w 3024845"/>
                <a:gd name="connsiteY6" fmla="*/ 285084 h 834218"/>
                <a:gd name="connsiteX7" fmla="*/ 251310 w 3024845"/>
                <a:gd name="connsiteY7" fmla="*/ 283193 h 834218"/>
                <a:gd name="connsiteX8" fmla="*/ 249283 w 3024845"/>
                <a:gd name="connsiteY8" fmla="*/ 371825 h 834218"/>
                <a:gd name="connsiteX9" fmla="*/ 250803 w 3024845"/>
                <a:gd name="connsiteY9" fmla="*/ 372096 h 834218"/>
                <a:gd name="connsiteX10" fmla="*/ 261443 w 3024845"/>
                <a:gd name="connsiteY10" fmla="*/ 373987 h 834218"/>
                <a:gd name="connsiteX11" fmla="*/ 261696 w 3024845"/>
                <a:gd name="connsiteY11" fmla="*/ 374798 h 834218"/>
                <a:gd name="connsiteX12" fmla="*/ 263470 w 3024845"/>
                <a:gd name="connsiteY12" fmla="*/ 380473 h 834218"/>
                <a:gd name="connsiteX13" fmla="*/ 264230 w 3024845"/>
                <a:gd name="connsiteY13" fmla="*/ 378041 h 834218"/>
                <a:gd name="connsiteX14" fmla="*/ 269550 w 3024845"/>
                <a:gd name="connsiteY14" fmla="*/ 361017 h 834218"/>
                <a:gd name="connsiteX15" fmla="*/ 271323 w 3024845"/>
                <a:gd name="connsiteY15" fmla="*/ 361017 h 834218"/>
                <a:gd name="connsiteX16" fmla="*/ 283737 w 3024845"/>
                <a:gd name="connsiteY16" fmla="*/ 361017 h 834218"/>
                <a:gd name="connsiteX17" fmla="*/ 283737 w 3024845"/>
                <a:gd name="connsiteY17" fmla="*/ 393443 h 834218"/>
                <a:gd name="connsiteX18" fmla="*/ 284750 w 3024845"/>
                <a:gd name="connsiteY18" fmla="*/ 393984 h 834218"/>
                <a:gd name="connsiteX19" fmla="*/ 291844 w 3024845"/>
                <a:gd name="connsiteY19" fmla="*/ 397767 h 834218"/>
                <a:gd name="connsiteX20" fmla="*/ 291844 w 3024845"/>
                <a:gd name="connsiteY20" fmla="*/ 399118 h 834218"/>
                <a:gd name="connsiteX21" fmla="*/ 291844 w 3024845"/>
                <a:gd name="connsiteY21" fmla="*/ 408576 h 834218"/>
                <a:gd name="connsiteX22" fmla="*/ 336431 w 3024845"/>
                <a:gd name="connsiteY22" fmla="*/ 408576 h 834218"/>
                <a:gd name="connsiteX23" fmla="*/ 336431 w 3024845"/>
                <a:gd name="connsiteY23" fmla="*/ 409657 h 834218"/>
                <a:gd name="connsiteX24" fmla="*/ 336431 w 3024845"/>
                <a:gd name="connsiteY24" fmla="*/ 417223 h 834218"/>
                <a:gd name="connsiteX25" fmla="*/ 338457 w 3024845"/>
                <a:gd name="connsiteY25" fmla="*/ 417223 h 834218"/>
                <a:gd name="connsiteX26" fmla="*/ 352644 w 3024845"/>
                <a:gd name="connsiteY26" fmla="*/ 417223 h 834218"/>
                <a:gd name="connsiteX27" fmla="*/ 352644 w 3024845"/>
                <a:gd name="connsiteY27" fmla="*/ 386958 h 834218"/>
                <a:gd name="connsiteX28" fmla="*/ 397231 w 3024845"/>
                <a:gd name="connsiteY28" fmla="*/ 386958 h 834218"/>
                <a:gd name="connsiteX29" fmla="*/ 397231 w 3024845"/>
                <a:gd name="connsiteY29" fmla="*/ 385607 h 834218"/>
                <a:gd name="connsiteX30" fmla="*/ 397231 w 3024845"/>
                <a:gd name="connsiteY30" fmla="*/ 376149 h 834218"/>
                <a:gd name="connsiteX31" fmla="*/ 398245 w 3024845"/>
                <a:gd name="connsiteY31" fmla="*/ 376149 h 834218"/>
                <a:gd name="connsiteX32" fmla="*/ 405338 w 3024845"/>
                <a:gd name="connsiteY32" fmla="*/ 376149 h 834218"/>
                <a:gd name="connsiteX33" fmla="*/ 405338 w 3024845"/>
                <a:gd name="connsiteY33" fmla="*/ 374258 h 834218"/>
                <a:gd name="connsiteX34" fmla="*/ 405338 w 3024845"/>
                <a:gd name="connsiteY34" fmla="*/ 361017 h 834218"/>
                <a:gd name="connsiteX35" fmla="*/ 406098 w 3024845"/>
                <a:gd name="connsiteY35" fmla="*/ 361017 h 834218"/>
                <a:gd name="connsiteX36" fmla="*/ 411418 w 3024845"/>
                <a:gd name="connsiteY36" fmla="*/ 361017 h 834218"/>
                <a:gd name="connsiteX37" fmla="*/ 411418 w 3024845"/>
                <a:gd name="connsiteY37" fmla="*/ 359936 h 834218"/>
                <a:gd name="connsiteX38" fmla="*/ 411418 w 3024845"/>
                <a:gd name="connsiteY38" fmla="*/ 352369 h 834218"/>
                <a:gd name="connsiteX39" fmla="*/ 413445 w 3024845"/>
                <a:gd name="connsiteY39" fmla="*/ 352369 h 834218"/>
                <a:gd name="connsiteX40" fmla="*/ 427632 w 3024845"/>
                <a:gd name="connsiteY40" fmla="*/ 352369 h 834218"/>
                <a:gd name="connsiteX41" fmla="*/ 427632 w 3024845"/>
                <a:gd name="connsiteY41" fmla="*/ 353450 h 834218"/>
                <a:gd name="connsiteX42" fmla="*/ 427632 w 3024845"/>
                <a:gd name="connsiteY42" fmla="*/ 361017 h 834218"/>
                <a:gd name="connsiteX43" fmla="*/ 449925 w 3024845"/>
                <a:gd name="connsiteY43" fmla="*/ 361017 h 834218"/>
                <a:gd name="connsiteX44" fmla="*/ 449925 w 3024845"/>
                <a:gd name="connsiteY44" fmla="*/ 359125 h 834218"/>
                <a:gd name="connsiteX45" fmla="*/ 449925 w 3024845"/>
                <a:gd name="connsiteY45" fmla="*/ 345884 h 834218"/>
                <a:gd name="connsiteX46" fmla="*/ 451699 w 3024845"/>
                <a:gd name="connsiteY46" fmla="*/ 345884 h 834218"/>
                <a:gd name="connsiteX47" fmla="*/ 464112 w 3024845"/>
                <a:gd name="connsiteY47" fmla="*/ 345884 h 834218"/>
                <a:gd name="connsiteX48" fmla="*/ 464112 w 3024845"/>
                <a:gd name="connsiteY48" fmla="*/ 369664 h 834218"/>
                <a:gd name="connsiteX49" fmla="*/ 465126 w 3024845"/>
                <a:gd name="connsiteY49" fmla="*/ 369664 h 834218"/>
                <a:gd name="connsiteX50" fmla="*/ 472219 w 3024845"/>
                <a:gd name="connsiteY50" fmla="*/ 369664 h 834218"/>
                <a:gd name="connsiteX51" fmla="*/ 472219 w 3024845"/>
                <a:gd name="connsiteY51" fmla="*/ 368583 h 834218"/>
                <a:gd name="connsiteX52" fmla="*/ 472219 w 3024845"/>
                <a:gd name="connsiteY52" fmla="*/ 361017 h 834218"/>
                <a:gd name="connsiteX53" fmla="*/ 473992 w 3024845"/>
                <a:gd name="connsiteY53" fmla="*/ 361017 h 834218"/>
                <a:gd name="connsiteX54" fmla="*/ 486406 w 3024845"/>
                <a:gd name="connsiteY54" fmla="*/ 361017 h 834218"/>
                <a:gd name="connsiteX55" fmla="*/ 486406 w 3024845"/>
                <a:gd name="connsiteY55" fmla="*/ 386958 h 834218"/>
                <a:gd name="connsiteX56" fmla="*/ 488433 w 3024845"/>
                <a:gd name="connsiteY56" fmla="*/ 386958 h 834218"/>
                <a:gd name="connsiteX57" fmla="*/ 502619 w 3024845"/>
                <a:gd name="connsiteY57" fmla="*/ 386958 h 834218"/>
                <a:gd name="connsiteX58" fmla="*/ 502619 w 3024845"/>
                <a:gd name="connsiteY58" fmla="*/ 388579 h 834218"/>
                <a:gd name="connsiteX59" fmla="*/ 502619 w 3024845"/>
                <a:gd name="connsiteY59" fmla="*/ 399929 h 834218"/>
                <a:gd name="connsiteX60" fmla="*/ 503379 w 3024845"/>
                <a:gd name="connsiteY60" fmla="*/ 399929 h 834218"/>
                <a:gd name="connsiteX61" fmla="*/ 508700 w 3024845"/>
                <a:gd name="connsiteY61" fmla="*/ 399929 h 834218"/>
                <a:gd name="connsiteX62" fmla="*/ 508700 w 3024845"/>
                <a:gd name="connsiteY62" fmla="*/ 399118 h 834218"/>
                <a:gd name="connsiteX63" fmla="*/ 508700 w 3024845"/>
                <a:gd name="connsiteY63" fmla="*/ 393443 h 834218"/>
                <a:gd name="connsiteX64" fmla="*/ 539100 w 3024845"/>
                <a:gd name="connsiteY64" fmla="*/ 393443 h 834218"/>
                <a:gd name="connsiteX65" fmla="*/ 539100 w 3024845"/>
                <a:gd name="connsiteY65" fmla="*/ 417223 h 834218"/>
                <a:gd name="connsiteX66" fmla="*/ 540113 w 3024845"/>
                <a:gd name="connsiteY66" fmla="*/ 417223 h 834218"/>
                <a:gd name="connsiteX67" fmla="*/ 547207 w 3024845"/>
                <a:gd name="connsiteY67" fmla="*/ 417223 h 834218"/>
                <a:gd name="connsiteX68" fmla="*/ 547207 w 3024845"/>
                <a:gd name="connsiteY68" fmla="*/ 418304 h 834218"/>
                <a:gd name="connsiteX69" fmla="*/ 547207 w 3024845"/>
                <a:gd name="connsiteY69" fmla="*/ 425870 h 834218"/>
                <a:gd name="connsiteX70" fmla="*/ 547967 w 3024845"/>
                <a:gd name="connsiteY70" fmla="*/ 425870 h 834218"/>
                <a:gd name="connsiteX71" fmla="*/ 553287 w 3024845"/>
                <a:gd name="connsiteY71" fmla="*/ 425870 h 834218"/>
                <a:gd name="connsiteX72" fmla="*/ 553287 w 3024845"/>
                <a:gd name="connsiteY72" fmla="*/ 423708 h 834218"/>
                <a:gd name="connsiteX73" fmla="*/ 553287 w 3024845"/>
                <a:gd name="connsiteY73" fmla="*/ 408576 h 834218"/>
                <a:gd name="connsiteX74" fmla="*/ 554300 w 3024845"/>
                <a:gd name="connsiteY74" fmla="*/ 408576 h 834218"/>
                <a:gd name="connsiteX75" fmla="*/ 561394 w 3024845"/>
                <a:gd name="connsiteY75" fmla="*/ 408576 h 834218"/>
                <a:gd name="connsiteX76" fmla="*/ 561394 w 3024845"/>
                <a:gd name="connsiteY76" fmla="*/ 409657 h 834218"/>
                <a:gd name="connsiteX77" fmla="*/ 561394 w 3024845"/>
                <a:gd name="connsiteY77" fmla="*/ 417223 h 834218"/>
                <a:gd name="connsiteX78" fmla="*/ 566714 w 3024845"/>
                <a:gd name="connsiteY78" fmla="*/ 415230 h 834218"/>
                <a:gd name="connsiteX79" fmla="*/ 567474 w 3024845"/>
                <a:gd name="connsiteY79" fmla="*/ 414250 h 834218"/>
                <a:gd name="connsiteX80" fmla="*/ 567474 w 3024845"/>
                <a:gd name="connsiteY80" fmla="*/ 408576 h 834218"/>
                <a:gd name="connsiteX81" fmla="*/ 605981 w 3024845"/>
                <a:gd name="connsiteY81" fmla="*/ 408576 h 834218"/>
                <a:gd name="connsiteX82" fmla="*/ 605981 w 3024845"/>
                <a:gd name="connsiteY82" fmla="*/ 432355 h 834218"/>
                <a:gd name="connsiteX83" fmla="*/ 608007 w 3024845"/>
                <a:gd name="connsiteY83" fmla="*/ 432355 h 834218"/>
                <a:gd name="connsiteX84" fmla="*/ 622194 w 3024845"/>
                <a:gd name="connsiteY84" fmla="*/ 432355 h 834218"/>
                <a:gd name="connsiteX85" fmla="*/ 622194 w 3024845"/>
                <a:gd name="connsiteY85" fmla="*/ 433436 h 834218"/>
                <a:gd name="connsiteX86" fmla="*/ 622194 w 3024845"/>
                <a:gd name="connsiteY86" fmla="*/ 441002 h 834218"/>
                <a:gd name="connsiteX87" fmla="*/ 623968 w 3024845"/>
                <a:gd name="connsiteY87" fmla="*/ 441002 h 834218"/>
                <a:gd name="connsiteX88" fmla="*/ 636381 w 3024845"/>
                <a:gd name="connsiteY88" fmla="*/ 441002 h 834218"/>
                <a:gd name="connsiteX89" fmla="*/ 636381 w 3024845"/>
                <a:gd name="connsiteY89" fmla="*/ 417223 h 834218"/>
                <a:gd name="connsiteX90" fmla="*/ 637394 w 3024845"/>
                <a:gd name="connsiteY90" fmla="*/ 417223 h 834218"/>
                <a:gd name="connsiteX91" fmla="*/ 644488 w 3024845"/>
                <a:gd name="connsiteY91" fmla="*/ 417223 h 834218"/>
                <a:gd name="connsiteX92" fmla="*/ 644488 w 3024845"/>
                <a:gd name="connsiteY92" fmla="*/ 384796 h 834218"/>
                <a:gd name="connsiteX93" fmla="*/ 645501 w 3024845"/>
                <a:gd name="connsiteY93" fmla="*/ 384796 h 834218"/>
                <a:gd name="connsiteX94" fmla="*/ 652595 w 3024845"/>
                <a:gd name="connsiteY94" fmla="*/ 384796 h 834218"/>
                <a:gd name="connsiteX95" fmla="*/ 652595 w 3024845"/>
                <a:gd name="connsiteY95" fmla="*/ 382905 h 834218"/>
                <a:gd name="connsiteX96" fmla="*/ 652595 w 3024845"/>
                <a:gd name="connsiteY96" fmla="*/ 369664 h 834218"/>
                <a:gd name="connsiteX97" fmla="*/ 651328 w 3024845"/>
                <a:gd name="connsiteY97" fmla="*/ 368042 h 834218"/>
                <a:gd name="connsiteX98" fmla="*/ 656648 w 3024845"/>
                <a:gd name="connsiteY98" fmla="*/ 356693 h 834218"/>
                <a:gd name="connsiteX99" fmla="*/ 664755 w 3024845"/>
                <a:gd name="connsiteY99" fmla="*/ 384796 h 834218"/>
                <a:gd name="connsiteX100" fmla="*/ 665515 w 3024845"/>
                <a:gd name="connsiteY100" fmla="*/ 384796 h 834218"/>
                <a:gd name="connsiteX101" fmla="*/ 670835 w 3024845"/>
                <a:gd name="connsiteY101" fmla="*/ 384796 h 834218"/>
                <a:gd name="connsiteX102" fmla="*/ 670835 w 3024845"/>
                <a:gd name="connsiteY102" fmla="*/ 278869 h 834218"/>
                <a:gd name="connsiteX103" fmla="*/ 672355 w 3024845"/>
                <a:gd name="connsiteY103" fmla="*/ 278869 h 834218"/>
                <a:gd name="connsiteX104" fmla="*/ 682995 w 3024845"/>
                <a:gd name="connsiteY104" fmla="*/ 278869 h 834218"/>
                <a:gd name="connsiteX105" fmla="*/ 682995 w 3024845"/>
                <a:gd name="connsiteY105" fmla="*/ 231310 h 834218"/>
                <a:gd name="connsiteX106" fmla="*/ 709342 w 3024845"/>
                <a:gd name="connsiteY106" fmla="*/ 231310 h 834218"/>
                <a:gd name="connsiteX107" fmla="*/ 709342 w 3024845"/>
                <a:gd name="connsiteY107" fmla="*/ 209692 h 834218"/>
                <a:gd name="connsiteX108" fmla="*/ 743796 w 3024845"/>
                <a:gd name="connsiteY108" fmla="*/ 209692 h 834218"/>
                <a:gd name="connsiteX109" fmla="*/ 743796 w 3024845"/>
                <a:gd name="connsiteY109" fmla="*/ 212124 h 834218"/>
                <a:gd name="connsiteX110" fmla="*/ 743796 w 3024845"/>
                <a:gd name="connsiteY110" fmla="*/ 229148 h 834218"/>
                <a:gd name="connsiteX111" fmla="*/ 746076 w 3024845"/>
                <a:gd name="connsiteY111" fmla="*/ 229148 h 834218"/>
                <a:gd name="connsiteX112" fmla="*/ 762036 w 3024845"/>
                <a:gd name="connsiteY112" fmla="*/ 229148 h 834218"/>
                <a:gd name="connsiteX113" fmla="*/ 762036 w 3024845"/>
                <a:gd name="connsiteY113" fmla="*/ 276707 h 834218"/>
                <a:gd name="connsiteX114" fmla="*/ 763049 w 3024845"/>
                <a:gd name="connsiteY114" fmla="*/ 276707 h 834218"/>
                <a:gd name="connsiteX115" fmla="*/ 770143 w 3024845"/>
                <a:gd name="connsiteY115" fmla="*/ 276707 h 834218"/>
                <a:gd name="connsiteX116" fmla="*/ 784330 w 3024845"/>
                <a:gd name="connsiteY116" fmla="*/ 281031 h 834218"/>
                <a:gd name="connsiteX117" fmla="*/ 784330 w 3024845"/>
                <a:gd name="connsiteY117" fmla="*/ 319943 h 834218"/>
                <a:gd name="connsiteX118" fmla="*/ 785343 w 3024845"/>
                <a:gd name="connsiteY118" fmla="*/ 319943 h 834218"/>
                <a:gd name="connsiteX119" fmla="*/ 792436 w 3024845"/>
                <a:gd name="connsiteY119" fmla="*/ 319943 h 834218"/>
                <a:gd name="connsiteX120" fmla="*/ 792436 w 3024845"/>
                <a:gd name="connsiteY120" fmla="*/ 321564 h 834218"/>
                <a:gd name="connsiteX121" fmla="*/ 792436 w 3024845"/>
                <a:gd name="connsiteY121" fmla="*/ 332913 h 834218"/>
                <a:gd name="connsiteX122" fmla="*/ 794463 w 3024845"/>
                <a:gd name="connsiteY122" fmla="*/ 332913 h 834218"/>
                <a:gd name="connsiteX123" fmla="*/ 808650 w 3024845"/>
                <a:gd name="connsiteY123" fmla="*/ 332913 h 834218"/>
                <a:gd name="connsiteX124" fmla="*/ 814730 w 3024845"/>
                <a:gd name="connsiteY124" fmla="*/ 339399 h 834218"/>
                <a:gd name="connsiteX125" fmla="*/ 814730 w 3024845"/>
                <a:gd name="connsiteY125" fmla="*/ 361017 h 834218"/>
                <a:gd name="connsiteX126" fmla="*/ 817010 w 3024845"/>
                <a:gd name="connsiteY126" fmla="*/ 361017 h 834218"/>
                <a:gd name="connsiteX127" fmla="*/ 832970 w 3024845"/>
                <a:gd name="connsiteY127" fmla="*/ 361017 h 834218"/>
                <a:gd name="connsiteX128" fmla="*/ 832970 w 3024845"/>
                <a:gd name="connsiteY128" fmla="*/ 362097 h 834218"/>
                <a:gd name="connsiteX129" fmla="*/ 832970 w 3024845"/>
                <a:gd name="connsiteY129" fmla="*/ 369664 h 834218"/>
                <a:gd name="connsiteX130" fmla="*/ 834237 w 3024845"/>
                <a:gd name="connsiteY130" fmla="*/ 369664 h 834218"/>
                <a:gd name="connsiteX131" fmla="*/ 843104 w 3024845"/>
                <a:gd name="connsiteY131" fmla="*/ 369664 h 834218"/>
                <a:gd name="connsiteX132" fmla="*/ 843104 w 3024845"/>
                <a:gd name="connsiteY132" fmla="*/ 371825 h 834218"/>
                <a:gd name="connsiteX133" fmla="*/ 843104 w 3024845"/>
                <a:gd name="connsiteY133" fmla="*/ 386958 h 834218"/>
                <a:gd name="connsiteX134" fmla="*/ 847157 w 3024845"/>
                <a:gd name="connsiteY134" fmla="*/ 385066 h 834218"/>
                <a:gd name="connsiteX135" fmla="*/ 847157 w 3024845"/>
                <a:gd name="connsiteY135" fmla="*/ 371825 h 834218"/>
                <a:gd name="connsiteX136" fmla="*/ 848170 w 3024845"/>
                <a:gd name="connsiteY136" fmla="*/ 371825 h 834218"/>
                <a:gd name="connsiteX137" fmla="*/ 855264 w 3024845"/>
                <a:gd name="connsiteY137" fmla="*/ 371825 h 834218"/>
                <a:gd name="connsiteX138" fmla="*/ 855264 w 3024845"/>
                <a:gd name="connsiteY138" fmla="*/ 373447 h 834218"/>
                <a:gd name="connsiteX139" fmla="*/ 855264 w 3024845"/>
                <a:gd name="connsiteY139" fmla="*/ 384796 h 834218"/>
                <a:gd name="connsiteX140" fmla="*/ 856024 w 3024845"/>
                <a:gd name="connsiteY140" fmla="*/ 384796 h 834218"/>
                <a:gd name="connsiteX141" fmla="*/ 861344 w 3024845"/>
                <a:gd name="connsiteY141" fmla="*/ 384796 h 834218"/>
                <a:gd name="connsiteX142" fmla="*/ 909984 w 3024845"/>
                <a:gd name="connsiteY142" fmla="*/ 380473 h 834218"/>
                <a:gd name="connsiteX143" fmla="*/ 909984 w 3024845"/>
                <a:gd name="connsiteY143" fmla="*/ 381824 h 834218"/>
                <a:gd name="connsiteX144" fmla="*/ 909984 w 3024845"/>
                <a:gd name="connsiteY144" fmla="*/ 391281 h 834218"/>
                <a:gd name="connsiteX145" fmla="*/ 910744 w 3024845"/>
                <a:gd name="connsiteY145" fmla="*/ 391281 h 834218"/>
                <a:gd name="connsiteX146" fmla="*/ 916065 w 3024845"/>
                <a:gd name="connsiteY146" fmla="*/ 391281 h 834218"/>
                <a:gd name="connsiteX147" fmla="*/ 916065 w 3024845"/>
                <a:gd name="connsiteY147" fmla="*/ 393443 h 834218"/>
                <a:gd name="connsiteX148" fmla="*/ 916065 w 3024845"/>
                <a:gd name="connsiteY148" fmla="*/ 408576 h 834218"/>
                <a:gd name="connsiteX149" fmla="*/ 918091 w 3024845"/>
                <a:gd name="connsiteY149" fmla="*/ 407225 h 834218"/>
                <a:gd name="connsiteX150" fmla="*/ 932278 w 3024845"/>
                <a:gd name="connsiteY150" fmla="*/ 397767 h 834218"/>
                <a:gd name="connsiteX151" fmla="*/ 938358 w 3024845"/>
                <a:gd name="connsiteY151" fmla="*/ 356693 h 834218"/>
                <a:gd name="connsiteX152" fmla="*/ 939118 w 3024845"/>
                <a:gd name="connsiteY152" fmla="*/ 356423 h 834218"/>
                <a:gd name="connsiteX153" fmla="*/ 944438 w 3024845"/>
                <a:gd name="connsiteY153" fmla="*/ 354531 h 834218"/>
                <a:gd name="connsiteX154" fmla="*/ 946465 w 3024845"/>
                <a:gd name="connsiteY154" fmla="*/ 285354 h 834218"/>
                <a:gd name="connsiteX155" fmla="*/ 948492 w 3024845"/>
                <a:gd name="connsiteY155" fmla="*/ 354531 h 834218"/>
                <a:gd name="connsiteX156" fmla="*/ 949252 w 3024845"/>
                <a:gd name="connsiteY156" fmla="*/ 354801 h 834218"/>
                <a:gd name="connsiteX157" fmla="*/ 954572 w 3024845"/>
                <a:gd name="connsiteY157" fmla="*/ 356693 h 834218"/>
                <a:gd name="connsiteX158" fmla="*/ 954572 w 3024845"/>
                <a:gd name="connsiteY158" fmla="*/ 270222 h 834218"/>
                <a:gd name="connsiteX159" fmla="*/ 958625 w 3024845"/>
                <a:gd name="connsiteY159" fmla="*/ 237795 h 834218"/>
                <a:gd name="connsiteX160" fmla="*/ 997132 w 3024845"/>
                <a:gd name="connsiteY160" fmla="*/ 237795 h 834218"/>
                <a:gd name="connsiteX161" fmla="*/ 997132 w 3024845"/>
                <a:gd name="connsiteY161" fmla="*/ 270222 h 834218"/>
                <a:gd name="connsiteX162" fmla="*/ 997892 w 3024845"/>
                <a:gd name="connsiteY162" fmla="*/ 270222 h 834218"/>
                <a:gd name="connsiteX163" fmla="*/ 1003212 w 3024845"/>
                <a:gd name="connsiteY163" fmla="*/ 270222 h 834218"/>
                <a:gd name="connsiteX164" fmla="*/ 1003212 w 3024845"/>
                <a:gd name="connsiteY164" fmla="*/ 188074 h 834218"/>
                <a:gd name="connsiteX165" fmla="*/ 1004986 w 3024845"/>
                <a:gd name="connsiteY165" fmla="*/ 188074 h 834218"/>
                <a:gd name="connsiteX166" fmla="*/ 1017399 w 3024845"/>
                <a:gd name="connsiteY166" fmla="*/ 188074 h 834218"/>
                <a:gd name="connsiteX167" fmla="*/ 1017399 w 3024845"/>
                <a:gd name="connsiteY167" fmla="*/ 186183 h 834218"/>
                <a:gd name="connsiteX168" fmla="*/ 1017399 w 3024845"/>
                <a:gd name="connsiteY168" fmla="*/ 172942 h 834218"/>
                <a:gd name="connsiteX169" fmla="*/ 1039693 w 3024845"/>
                <a:gd name="connsiteY169" fmla="*/ 172942 h 834218"/>
                <a:gd name="connsiteX170" fmla="*/ 1039693 w 3024845"/>
                <a:gd name="connsiteY170" fmla="*/ 171861 h 834218"/>
                <a:gd name="connsiteX171" fmla="*/ 1039693 w 3024845"/>
                <a:gd name="connsiteY171" fmla="*/ 164295 h 834218"/>
                <a:gd name="connsiteX172" fmla="*/ 1041466 w 3024845"/>
                <a:gd name="connsiteY172" fmla="*/ 164295 h 834218"/>
                <a:gd name="connsiteX173" fmla="*/ 1053880 w 3024845"/>
                <a:gd name="connsiteY173" fmla="*/ 164295 h 834218"/>
                <a:gd name="connsiteX174" fmla="*/ 1053880 w 3024845"/>
                <a:gd name="connsiteY174" fmla="*/ 165376 h 834218"/>
                <a:gd name="connsiteX175" fmla="*/ 1053880 w 3024845"/>
                <a:gd name="connsiteY175" fmla="*/ 172942 h 834218"/>
                <a:gd name="connsiteX176" fmla="*/ 1054640 w 3024845"/>
                <a:gd name="connsiteY176" fmla="*/ 172942 h 834218"/>
                <a:gd name="connsiteX177" fmla="*/ 1059960 w 3024845"/>
                <a:gd name="connsiteY177" fmla="*/ 172942 h 834218"/>
                <a:gd name="connsiteX178" fmla="*/ 1070093 w 3024845"/>
                <a:gd name="connsiteY178" fmla="*/ 168618 h 834218"/>
                <a:gd name="connsiteX179" fmla="*/ 1074146 w 3024845"/>
                <a:gd name="connsiteY179" fmla="*/ 171861 h 834218"/>
                <a:gd name="connsiteX180" fmla="*/ 1074146 w 3024845"/>
                <a:gd name="connsiteY180" fmla="*/ 164295 h 834218"/>
                <a:gd name="connsiteX181" fmla="*/ 1076426 w 3024845"/>
                <a:gd name="connsiteY181" fmla="*/ 164295 h 834218"/>
                <a:gd name="connsiteX182" fmla="*/ 1092387 w 3024845"/>
                <a:gd name="connsiteY182" fmla="*/ 164295 h 834218"/>
                <a:gd name="connsiteX183" fmla="*/ 1092387 w 3024845"/>
                <a:gd name="connsiteY183" fmla="*/ 165376 h 834218"/>
                <a:gd name="connsiteX184" fmla="*/ 1092387 w 3024845"/>
                <a:gd name="connsiteY184" fmla="*/ 172942 h 834218"/>
                <a:gd name="connsiteX185" fmla="*/ 1122787 w 3024845"/>
                <a:gd name="connsiteY185" fmla="*/ 172942 h 834218"/>
                <a:gd name="connsiteX186" fmla="*/ 1122787 w 3024845"/>
                <a:gd name="connsiteY186" fmla="*/ 174563 h 834218"/>
                <a:gd name="connsiteX187" fmla="*/ 1122787 w 3024845"/>
                <a:gd name="connsiteY187" fmla="*/ 185913 h 834218"/>
                <a:gd name="connsiteX188" fmla="*/ 1149134 w 3024845"/>
                <a:gd name="connsiteY188" fmla="*/ 185913 h 834218"/>
                <a:gd name="connsiteX189" fmla="*/ 1149134 w 3024845"/>
                <a:gd name="connsiteY189" fmla="*/ 216177 h 834218"/>
                <a:gd name="connsiteX190" fmla="*/ 1149894 w 3024845"/>
                <a:gd name="connsiteY190" fmla="*/ 216177 h 834218"/>
                <a:gd name="connsiteX191" fmla="*/ 1155214 w 3024845"/>
                <a:gd name="connsiteY191" fmla="*/ 216177 h 834218"/>
                <a:gd name="connsiteX192" fmla="*/ 1155214 w 3024845"/>
                <a:gd name="connsiteY192" fmla="*/ 217258 h 834218"/>
                <a:gd name="connsiteX193" fmla="*/ 1155214 w 3024845"/>
                <a:gd name="connsiteY193" fmla="*/ 224825 h 834218"/>
                <a:gd name="connsiteX194" fmla="*/ 1159268 w 3024845"/>
                <a:gd name="connsiteY194" fmla="*/ 255089 h 834218"/>
                <a:gd name="connsiteX195" fmla="*/ 1160028 w 3024845"/>
                <a:gd name="connsiteY195" fmla="*/ 255089 h 834218"/>
                <a:gd name="connsiteX196" fmla="*/ 1165348 w 3024845"/>
                <a:gd name="connsiteY196" fmla="*/ 255089 h 834218"/>
                <a:gd name="connsiteX197" fmla="*/ 1165348 w 3024845"/>
                <a:gd name="connsiteY197" fmla="*/ 255900 h 834218"/>
                <a:gd name="connsiteX198" fmla="*/ 1165348 w 3024845"/>
                <a:gd name="connsiteY198" fmla="*/ 261575 h 834218"/>
                <a:gd name="connsiteX199" fmla="*/ 1166361 w 3024845"/>
                <a:gd name="connsiteY199" fmla="*/ 261575 h 834218"/>
                <a:gd name="connsiteX200" fmla="*/ 1173454 w 3024845"/>
                <a:gd name="connsiteY200" fmla="*/ 261575 h 834218"/>
                <a:gd name="connsiteX201" fmla="*/ 1173454 w 3024845"/>
                <a:gd name="connsiteY201" fmla="*/ 291840 h 834218"/>
                <a:gd name="connsiteX202" fmla="*/ 1175481 w 3024845"/>
                <a:gd name="connsiteY202" fmla="*/ 291840 h 834218"/>
                <a:gd name="connsiteX203" fmla="*/ 1189668 w 3024845"/>
                <a:gd name="connsiteY203" fmla="*/ 291840 h 834218"/>
                <a:gd name="connsiteX204" fmla="*/ 1189668 w 3024845"/>
                <a:gd name="connsiteY204" fmla="*/ 315619 h 834218"/>
                <a:gd name="connsiteX205" fmla="*/ 1191695 w 3024845"/>
                <a:gd name="connsiteY205" fmla="*/ 317240 h 834218"/>
                <a:gd name="connsiteX206" fmla="*/ 1191695 w 3024845"/>
                <a:gd name="connsiteY206" fmla="*/ 328590 h 834218"/>
                <a:gd name="connsiteX207" fmla="*/ 1192455 w 3024845"/>
                <a:gd name="connsiteY207" fmla="*/ 328590 h 834218"/>
                <a:gd name="connsiteX208" fmla="*/ 1197775 w 3024845"/>
                <a:gd name="connsiteY208" fmla="*/ 328590 h 834218"/>
                <a:gd name="connsiteX209" fmla="*/ 1197775 w 3024845"/>
                <a:gd name="connsiteY209" fmla="*/ 352369 h 834218"/>
                <a:gd name="connsiteX210" fmla="*/ 1199041 w 3024845"/>
                <a:gd name="connsiteY210" fmla="*/ 352369 h 834218"/>
                <a:gd name="connsiteX211" fmla="*/ 1207908 w 3024845"/>
                <a:gd name="connsiteY211" fmla="*/ 352369 h 834218"/>
                <a:gd name="connsiteX212" fmla="*/ 1209935 w 3024845"/>
                <a:gd name="connsiteY212" fmla="*/ 356423 h 834218"/>
                <a:gd name="connsiteX213" fmla="*/ 1209935 w 3024845"/>
                <a:gd name="connsiteY213" fmla="*/ 369664 h 834218"/>
                <a:gd name="connsiteX214" fmla="*/ 1211455 w 3024845"/>
                <a:gd name="connsiteY214" fmla="*/ 367772 h 834218"/>
                <a:gd name="connsiteX215" fmla="*/ 1222095 w 3024845"/>
                <a:gd name="connsiteY215" fmla="*/ 354531 h 834218"/>
                <a:gd name="connsiteX216" fmla="*/ 1250469 w 3024845"/>
                <a:gd name="connsiteY216" fmla="*/ 354531 h 834218"/>
                <a:gd name="connsiteX217" fmla="*/ 1250469 w 3024845"/>
                <a:gd name="connsiteY217" fmla="*/ 441002 h 834218"/>
                <a:gd name="connsiteX218" fmla="*/ 1251229 w 3024845"/>
                <a:gd name="connsiteY218" fmla="*/ 441002 h 834218"/>
                <a:gd name="connsiteX219" fmla="*/ 1256549 w 3024845"/>
                <a:gd name="connsiteY219" fmla="*/ 441002 h 834218"/>
                <a:gd name="connsiteX220" fmla="*/ 1257309 w 3024845"/>
                <a:gd name="connsiteY220" fmla="*/ 439651 h 834218"/>
                <a:gd name="connsiteX221" fmla="*/ 1262629 w 3024845"/>
                <a:gd name="connsiteY221" fmla="*/ 430193 h 834218"/>
                <a:gd name="connsiteX222" fmla="*/ 1262629 w 3024845"/>
                <a:gd name="connsiteY222" fmla="*/ 432085 h 834218"/>
                <a:gd name="connsiteX223" fmla="*/ 1262629 w 3024845"/>
                <a:gd name="connsiteY223" fmla="*/ 445326 h 834218"/>
                <a:gd name="connsiteX224" fmla="*/ 1266682 w 3024845"/>
                <a:gd name="connsiteY224" fmla="*/ 399929 h 834218"/>
                <a:gd name="connsiteX225" fmla="*/ 1267442 w 3024845"/>
                <a:gd name="connsiteY225" fmla="*/ 399929 h 834218"/>
                <a:gd name="connsiteX226" fmla="*/ 1272762 w 3024845"/>
                <a:gd name="connsiteY226" fmla="*/ 399929 h 834218"/>
                <a:gd name="connsiteX227" fmla="*/ 1272762 w 3024845"/>
                <a:gd name="connsiteY227" fmla="*/ 335075 h 834218"/>
                <a:gd name="connsiteX228" fmla="*/ 1273776 w 3024845"/>
                <a:gd name="connsiteY228" fmla="*/ 335075 h 834218"/>
                <a:gd name="connsiteX229" fmla="*/ 1280869 w 3024845"/>
                <a:gd name="connsiteY229" fmla="*/ 335075 h 834218"/>
                <a:gd name="connsiteX230" fmla="*/ 1293029 w 3024845"/>
                <a:gd name="connsiteY230" fmla="*/ 291840 h 834218"/>
                <a:gd name="connsiteX231" fmla="*/ 1294296 w 3024845"/>
                <a:gd name="connsiteY231" fmla="*/ 291840 h 834218"/>
                <a:gd name="connsiteX232" fmla="*/ 1303163 w 3024845"/>
                <a:gd name="connsiteY232" fmla="*/ 291840 h 834218"/>
                <a:gd name="connsiteX233" fmla="*/ 1313296 w 3024845"/>
                <a:gd name="connsiteY233" fmla="*/ 335075 h 834218"/>
                <a:gd name="connsiteX234" fmla="*/ 1314309 w 3024845"/>
                <a:gd name="connsiteY234" fmla="*/ 335075 h 834218"/>
                <a:gd name="connsiteX235" fmla="*/ 1321403 w 3024845"/>
                <a:gd name="connsiteY235" fmla="*/ 335075 h 834218"/>
                <a:gd name="connsiteX236" fmla="*/ 1321403 w 3024845"/>
                <a:gd name="connsiteY236" fmla="*/ 373987 h 834218"/>
                <a:gd name="connsiteX237" fmla="*/ 1323176 w 3024845"/>
                <a:gd name="connsiteY237" fmla="*/ 373987 h 834218"/>
                <a:gd name="connsiteX238" fmla="*/ 1335590 w 3024845"/>
                <a:gd name="connsiteY238" fmla="*/ 373987 h 834218"/>
                <a:gd name="connsiteX239" fmla="*/ 1335590 w 3024845"/>
                <a:gd name="connsiteY239" fmla="*/ 376149 h 834218"/>
                <a:gd name="connsiteX240" fmla="*/ 1335590 w 3024845"/>
                <a:gd name="connsiteY240" fmla="*/ 391281 h 834218"/>
                <a:gd name="connsiteX241" fmla="*/ 1339643 w 3024845"/>
                <a:gd name="connsiteY241" fmla="*/ 389120 h 834218"/>
                <a:gd name="connsiteX242" fmla="*/ 1339643 w 3024845"/>
                <a:gd name="connsiteY242" fmla="*/ 373987 h 834218"/>
                <a:gd name="connsiteX243" fmla="*/ 1341163 w 3024845"/>
                <a:gd name="connsiteY243" fmla="*/ 373987 h 834218"/>
                <a:gd name="connsiteX244" fmla="*/ 1351803 w 3024845"/>
                <a:gd name="connsiteY244" fmla="*/ 373987 h 834218"/>
                <a:gd name="connsiteX245" fmla="*/ 1351803 w 3024845"/>
                <a:gd name="connsiteY245" fmla="*/ 375608 h 834218"/>
                <a:gd name="connsiteX246" fmla="*/ 1351803 w 3024845"/>
                <a:gd name="connsiteY246" fmla="*/ 386958 h 834218"/>
                <a:gd name="connsiteX247" fmla="*/ 1382204 w 3024845"/>
                <a:gd name="connsiteY247" fmla="*/ 386958 h 834218"/>
                <a:gd name="connsiteX248" fmla="*/ 1382204 w 3024845"/>
                <a:gd name="connsiteY248" fmla="*/ 350208 h 834218"/>
                <a:gd name="connsiteX249" fmla="*/ 1383470 w 3024845"/>
                <a:gd name="connsiteY249" fmla="*/ 350208 h 834218"/>
                <a:gd name="connsiteX250" fmla="*/ 1392337 w 3024845"/>
                <a:gd name="connsiteY250" fmla="*/ 350208 h 834218"/>
                <a:gd name="connsiteX251" fmla="*/ 1392337 w 3024845"/>
                <a:gd name="connsiteY251" fmla="*/ 371825 h 834218"/>
                <a:gd name="connsiteX252" fmla="*/ 1394364 w 3024845"/>
                <a:gd name="connsiteY252" fmla="*/ 339399 h 834218"/>
                <a:gd name="connsiteX253" fmla="*/ 1416657 w 3024845"/>
                <a:gd name="connsiteY253" fmla="*/ 339399 h 834218"/>
                <a:gd name="connsiteX254" fmla="*/ 1416657 w 3024845"/>
                <a:gd name="connsiteY254" fmla="*/ 337777 h 834218"/>
                <a:gd name="connsiteX255" fmla="*/ 1416657 w 3024845"/>
                <a:gd name="connsiteY255" fmla="*/ 326428 h 834218"/>
                <a:gd name="connsiteX256" fmla="*/ 1417417 w 3024845"/>
                <a:gd name="connsiteY256" fmla="*/ 326428 h 834218"/>
                <a:gd name="connsiteX257" fmla="*/ 1422737 w 3024845"/>
                <a:gd name="connsiteY257" fmla="*/ 326428 h 834218"/>
                <a:gd name="connsiteX258" fmla="*/ 1422737 w 3024845"/>
                <a:gd name="connsiteY258" fmla="*/ 324537 h 834218"/>
                <a:gd name="connsiteX259" fmla="*/ 1422737 w 3024845"/>
                <a:gd name="connsiteY259" fmla="*/ 311296 h 834218"/>
                <a:gd name="connsiteX260" fmla="*/ 1426791 w 3024845"/>
                <a:gd name="connsiteY260" fmla="*/ 317781 h 834218"/>
                <a:gd name="connsiteX261" fmla="*/ 1429071 w 3024845"/>
                <a:gd name="connsiteY261" fmla="*/ 317781 h 834218"/>
                <a:gd name="connsiteX262" fmla="*/ 1445031 w 3024845"/>
                <a:gd name="connsiteY262" fmla="*/ 317781 h 834218"/>
                <a:gd name="connsiteX263" fmla="*/ 1445031 w 3024845"/>
                <a:gd name="connsiteY263" fmla="*/ 316970 h 834218"/>
                <a:gd name="connsiteX264" fmla="*/ 1445031 w 3024845"/>
                <a:gd name="connsiteY264" fmla="*/ 311296 h 834218"/>
                <a:gd name="connsiteX265" fmla="*/ 1445791 w 3024845"/>
                <a:gd name="connsiteY265" fmla="*/ 311296 h 834218"/>
                <a:gd name="connsiteX266" fmla="*/ 1451111 w 3024845"/>
                <a:gd name="connsiteY266" fmla="*/ 311296 h 834218"/>
                <a:gd name="connsiteX267" fmla="*/ 1451111 w 3024845"/>
                <a:gd name="connsiteY267" fmla="*/ 312647 h 834218"/>
                <a:gd name="connsiteX268" fmla="*/ 1451111 w 3024845"/>
                <a:gd name="connsiteY268" fmla="*/ 322105 h 834218"/>
                <a:gd name="connsiteX269" fmla="*/ 1489618 w 3024845"/>
                <a:gd name="connsiteY269" fmla="*/ 322105 h 834218"/>
                <a:gd name="connsiteX270" fmla="*/ 1489618 w 3024845"/>
                <a:gd name="connsiteY270" fmla="*/ 460458 h 834218"/>
                <a:gd name="connsiteX271" fmla="*/ 1491138 w 3024845"/>
                <a:gd name="connsiteY271" fmla="*/ 460458 h 834218"/>
                <a:gd name="connsiteX272" fmla="*/ 1501778 w 3024845"/>
                <a:gd name="connsiteY272" fmla="*/ 460458 h 834218"/>
                <a:gd name="connsiteX273" fmla="*/ 1501778 w 3024845"/>
                <a:gd name="connsiteY273" fmla="*/ 447488 h 834218"/>
                <a:gd name="connsiteX274" fmla="*/ 1505832 w 3024845"/>
                <a:gd name="connsiteY274" fmla="*/ 447488 h 834218"/>
                <a:gd name="connsiteX275" fmla="*/ 1505832 w 3024845"/>
                <a:gd name="connsiteY275" fmla="*/ 460458 h 834218"/>
                <a:gd name="connsiteX276" fmla="*/ 1536232 w 3024845"/>
                <a:gd name="connsiteY276" fmla="*/ 460458 h 834218"/>
                <a:gd name="connsiteX277" fmla="*/ 1536232 w 3024845"/>
                <a:gd name="connsiteY277" fmla="*/ 430193 h 834218"/>
                <a:gd name="connsiteX278" fmla="*/ 1548392 w 3024845"/>
                <a:gd name="connsiteY278" fmla="*/ 430193 h 834218"/>
                <a:gd name="connsiteX279" fmla="*/ 1560552 w 3024845"/>
                <a:gd name="connsiteY279" fmla="*/ 428032 h 834218"/>
                <a:gd name="connsiteX280" fmla="*/ 1564606 w 3024845"/>
                <a:gd name="connsiteY280" fmla="*/ 430193 h 834218"/>
                <a:gd name="connsiteX281" fmla="*/ 1574739 w 3024845"/>
                <a:gd name="connsiteY281" fmla="*/ 430193 h 834218"/>
                <a:gd name="connsiteX282" fmla="*/ 1574739 w 3024845"/>
                <a:gd name="connsiteY282" fmla="*/ 460458 h 834218"/>
                <a:gd name="connsiteX283" fmla="*/ 1582846 w 3024845"/>
                <a:gd name="connsiteY283" fmla="*/ 460458 h 834218"/>
                <a:gd name="connsiteX284" fmla="*/ 1582846 w 3024845"/>
                <a:gd name="connsiteY284" fmla="*/ 477753 h 834218"/>
                <a:gd name="connsiteX285" fmla="*/ 1592182 w 3024845"/>
                <a:gd name="connsiteY285" fmla="*/ 478658 h 834218"/>
                <a:gd name="connsiteX286" fmla="*/ 1605140 w 3024845"/>
                <a:gd name="connsiteY286" fmla="*/ 478658 h 834218"/>
                <a:gd name="connsiteX287" fmla="*/ 1605140 w 3024845"/>
                <a:gd name="connsiteY287" fmla="*/ 462620 h 834218"/>
                <a:gd name="connsiteX288" fmla="*/ 1673096 w 3024845"/>
                <a:gd name="connsiteY288" fmla="*/ 462620 h 834218"/>
                <a:gd name="connsiteX289" fmla="*/ 1673096 w 3024845"/>
                <a:gd name="connsiteY289" fmla="*/ 377367 h 834218"/>
                <a:gd name="connsiteX290" fmla="*/ 1745104 w 3024845"/>
                <a:gd name="connsiteY290" fmla="*/ 377367 h 834218"/>
                <a:gd name="connsiteX291" fmla="*/ 1745104 w 3024845"/>
                <a:gd name="connsiteY291" fmla="*/ 456135 h 834218"/>
                <a:gd name="connsiteX292" fmla="*/ 1747008 w 3024845"/>
                <a:gd name="connsiteY292" fmla="*/ 456135 h 834218"/>
                <a:gd name="connsiteX293" fmla="*/ 1748250 w 3024845"/>
                <a:gd name="connsiteY293" fmla="*/ 478658 h 834218"/>
                <a:gd name="connsiteX294" fmla="*/ 1757926 w 3024845"/>
                <a:gd name="connsiteY294" fmla="*/ 478658 h 834218"/>
                <a:gd name="connsiteX295" fmla="*/ 1759168 w 3024845"/>
                <a:gd name="connsiteY295" fmla="*/ 456135 h 834218"/>
                <a:gd name="connsiteX296" fmla="*/ 1765248 w 3024845"/>
                <a:gd name="connsiteY296" fmla="*/ 456135 h 834218"/>
                <a:gd name="connsiteX297" fmla="*/ 1766490 w 3024845"/>
                <a:gd name="connsiteY297" fmla="*/ 478658 h 834218"/>
                <a:gd name="connsiteX298" fmla="*/ 1817112 w 3024845"/>
                <a:gd name="connsiteY298" fmla="*/ 478658 h 834218"/>
                <a:gd name="connsiteX299" fmla="*/ 1817112 w 3024845"/>
                <a:gd name="connsiteY299" fmla="*/ 315630 h 834218"/>
                <a:gd name="connsiteX300" fmla="*/ 2014439 w 3024845"/>
                <a:gd name="connsiteY300" fmla="*/ 315630 h 834218"/>
                <a:gd name="connsiteX301" fmla="*/ 2014439 w 3024845"/>
                <a:gd name="connsiteY301" fmla="*/ 478658 h 834218"/>
                <a:gd name="connsiteX302" fmla="*/ 2033136 w 3024845"/>
                <a:gd name="connsiteY302" fmla="*/ 478658 h 834218"/>
                <a:gd name="connsiteX303" fmla="*/ 2033136 w 3024845"/>
                <a:gd name="connsiteY303" fmla="*/ 395965 h 834218"/>
                <a:gd name="connsiteX304" fmla="*/ 2128256 w 3024845"/>
                <a:gd name="connsiteY304" fmla="*/ 395965 h 834218"/>
                <a:gd name="connsiteX305" fmla="*/ 2180720 w 3024845"/>
                <a:gd name="connsiteY305" fmla="*/ 330752 h 834218"/>
                <a:gd name="connsiteX306" fmla="*/ 2245574 w 3024845"/>
                <a:gd name="connsiteY306" fmla="*/ 330752 h 834218"/>
                <a:gd name="connsiteX307" fmla="*/ 2245574 w 3024845"/>
                <a:gd name="connsiteY307" fmla="*/ 406414 h 834218"/>
                <a:gd name="connsiteX308" fmla="*/ 2253681 w 3024845"/>
                <a:gd name="connsiteY308" fmla="*/ 406414 h 834218"/>
                <a:gd name="connsiteX309" fmla="*/ 2255708 w 3024845"/>
                <a:gd name="connsiteY309" fmla="*/ 399929 h 834218"/>
                <a:gd name="connsiteX310" fmla="*/ 2261788 w 3024845"/>
                <a:gd name="connsiteY310" fmla="*/ 399929 h 834218"/>
                <a:gd name="connsiteX311" fmla="*/ 2263815 w 3024845"/>
                <a:gd name="connsiteY311" fmla="*/ 408576 h 834218"/>
                <a:gd name="connsiteX312" fmla="*/ 2275975 w 3024845"/>
                <a:gd name="connsiteY312" fmla="*/ 408576 h 834218"/>
                <a:gd name="connsiteX313" fmla="*/ 2275975 w 3024845"/>
                <a:gd name="connsiteY313" fmla="*/ 402090 h 834218"/>
                <a:gd name="connsiteX314" fmla="*/ 2298268 w 3024845"/>
                <a:gd name="connsiteY314" fmla="*/ 402090 h 834218"/>
                <a:gd name="connsiteX315" fmla="*/ 2298268 w 3024845"/>
                <a:gd name="connsiteY315" fmla="*/ 408576 h 834218"/>
                <a:gd name="connsiteX316" fmla="*/ 2318535 w 3024845"/>
                <a:gd name="connsiteY316" fmla="*/ 408576 h 834218"/>
                <a:gd name="connsiteX317" fmla="*/ 2318535 w 3024845"/>
                <a:gd name="connsiteY317" fmla="*/ 453973 h 834218"/>
                <a:gd name="connsiteX318" fmla="*/ 2332722 w 3024845"/>
                <a:gd name="connsiteY318" fmla="*/ 453973 h 834218"/>
                <a:gd name="connsiteX319" fmla="*/ 2332722 w 3024845"/>
                <a:gd name="connsiteY319" fmla="*/ 441002 h 834218"/>
                <a:gd name="connsiteX320" fmla="*/ 2348936 w 3024845"/>
                <a:gd name="connsiteY320" fmla="*/ 441002 h 834218"/>
                <a:gd name="connsiteX321" fmla="*/ 2348936 w 3024845"/>
                <a:gd name="connsiteY321" fmla="*/ 261575 h 834218"/>
                <a:gd name="connsiteX322" fmla="*/ 2355016 w 3024845"/>
                <a:gd name="connsiteY322" fmla="*/ 255089 h 834218"/>
                <a:gd name="connsiteX323" fmla="*/ 2427977 w 3024845"/>
                <a:gd name="connsiteY323" fmla="*/ 255089 h 834218"/>
                <a:gd name="connsiteX324" fmla="*/ 2427977 w 3024845"/>
                <a:gd name="connsiteY324" fmla="*/ 263737 h 834218"/>
                <a:gd name="connsiteX325" fmla="*/ 2438110 w 3024845"/>
                <a:gd name="connsiteY325" fmla="*/ 263737 h 834218"/>
                <a:gd name="connsiteX326" fmla="*/ 2438110 w 3024845"/>
                <a:gd name="connsiteY326" fmla="*/ 378311 h 834218"/>
                <a:gd name="connsiteX327" fmla="*/ 2460404 w 3024845"/>
                <a:gd name="connsiteY327" fmla="*/ 378311 h 834218"/>
                <a:gd name="connsiteX328" fmla="*/ 2460404 w 3024845"/>
                <a:gd name="connsiteY328" fmla="*/ 311296 h 834218"/>
                <a:gd name="connsiteX329" fmla="*/ 2486751 w 3024845"/>
                <a:gd name="connsiteY329" fmla="*/ 311296 h 834218"/>
                <a:gd name="connsiteX330" fmla="*/ 2490804 w 3024845"/>
                <a:gd name="connsiteY330" fmla="*/ 306972 h 834218"/>
                <a:gd name="connsiteX331" fmla="*/ 2498911 w 3024845"/>
                <a:gd name="connsiteY331" fmla="*/ 306972 h 834218"/>
                <a:gd name="connsiteX332" fmla="*/ 2502964 w 3024845"/>
                <a:gd name="connsiteY332" fmla="*/ 311296 h 834218"/>
                <a:gd name="connsiteX333" fmla="*/ 2525258 w 3024845"/>
                <a:gd name="connsiteY333" fmla="*/ 311296 h 834218"/>
                <a:gd name="connsiteX334" fmla="*/ 2525258 w 3024845"/>
                <a:gd name="connsiteY334" fmla="*/ 194560 h 834218"/>
                <a:gd name="connsiteX335" fmla="*/ 2582005 w 3024845"/>
                <a:gd name="connsiteY335" fmla="*/ 183751 h 834218"/>
                <a:gd name="connsiteX336" fmla="*/ 2582005 w 3024845"/>
                <a:gd name="connsiteY336" fmla="*/ 184832 h 834218"/>
                <a:gd name="connsiteX337" fmla="*/ 2582005 w 3024845"/>
                <a:gd name="connsiteY337" fmla="*/ 192398 h 834218"/>
                <a:gd name="connsiteX338" fmla="*/ 2608352 w 3024845"/>
                <a:gd name="connsiteY338" fmla="*/ 192398 h 834218"/>
                <a:gd name="connsiteX339" fmla="*/ 2608352 w 3024845"/>
                <a:gd name="connsiteY339" fmla="*/ 447488 h 834218"/>
                <a:gd name="connsiteX340" fmla="*/ 2630646 w 3024845"/>
                <a:gd name="connsiteY340" fmla="*/ 447488 h 834218"/>
                <a:gd name="connsiteX341" fmla="*/ 2630646 w 3024845"/>
                <a:gd name="connsiteY341" fmla="*/ 443164 h 834218"/>
                <a:gd name="connsiteX342" fmla="*/ 2642806 w 3024845"/>
                <a:gd name="connsiteY342" fmla="*/ 443164 h 834218"/>
                <a:gd name="connsiteX343" fmla="*/ 2642806 w 3024845"/>
                <a:gd name="connsiteY343" fmla="*/ 447488 h 834218"/>
                <a:gd name="connsiteX344" fmla="*/ 2667126 w 3024845"/>
                <a:gd name="connsiteY344" fmla="*/ 447488 h 834218"/>
                <a:gd name="connsiteX345" fmla="*/ 2667126 w 3024845"/>
                <a:gd name="connsiteY345" fmla="*/ 434517 h 834218"/>
                <a:gd name="connsiteX346" fmla="*/ 2695500 w 3024845"/>
                <a:gd name="connsiteY346" fmla="*/ 434517 h 834218"/>
                <a:gd name="connsiteX347" fmla="*/ 2707660 w 3024845"/>
                <a:gd name="connsiteY347" fmla="*/ 430193 h 834218"/>
                <a:gd name="connsiteX348" fmla="*/ 2727927 w 3024845"/>
                <a:gd name="connsiteY348" fmla="*/ 434517 h 834218"/>
                <a:gd name="connsiteX349" fmla="*/ 2727927 w 3024845"/>
                <a:gd name="connsiteY349" fmla="*/ 417223 h 834218"/>
                <a:gd name="connsiteX350" fmla="*/ 2736034 w 3024845"/>
                <a:gd name="connsiteY350" fmla="*/ 417223 h 834218"/>
                <a:gd name="connsiteX351" fmla="*/ 2736034 w 3024845"/>
                <a:gd name="connsiteY351" fmla="*/ 404252 h 834218"/>
                <a:gd name="connsiteX352" fmla="*/ 2792781 w 3024845"/>
                <a:gd name="connsiteY352" fmla="*/ 404252 h 834218"/>
                <a:gd name="connsiteX353" fmla="*/ 2792781 w 3024845"/>
                <a:gd name="connsiteY353" fmla="*/ 373987 h 834218"/>
                <a:gd name="connsiteX354" fmla="*/ 2811021 w 3024845"/>
                <a:gd name="connsiteY354" fmla="*/ 373987 h 834218"/>
                <a:gd name="connsiteX355" fmla="*/ 2811021 w 3024845"/>
                <a:gd name="connsiteY355" fmla="*/ 367502 h 834218"/>
                <a:gd name="connsiteX356" fmla="*/ 2823181 w 3024845"/>
                <a:gd name="connsiteY356" fmla="*/ 367502 h 834218"/>
                <a:gd name="connsiteX357" fmla="*/ 2823181 w 3024845"/>
                <a:gd name="connsiteY357" fmla="*/ 373987 h 834218"/>
                <a:gd name="connsiteX358" fmla="*/ 2839395 w 3024845"/>
                <a:gd name="connsiteY358" fmla="*/ 373987 h 834218"/>
                <a:gd name="connsiteX359" fmla="*/ 2839395 w 3024845"/>
                <a:gd name="connsiteY359" fmla="*/ 423708 h 834218"/>
                <a:gd name="connsiteX360" fmla="*/ 2871822 w 3024845"/>
                <a:gd name="connsiteY360" fmla="*/ 423708 h 834218"/>
                <a:gd name="connsiteX361" fmla="*/ 2871822 w 3024845"/>
                <a:gd name="connsiteY361" fmla="*/ 397767 h 834218"/>
                <a:gd name="connsiteX362" fmla="*/ 2910329 w 3024845"/>
                <a:gd name="connsiteY362" fmla="*/ 397767 h 834218"/>
                <a:gd name="connsiteX363" fmla="*/ 2910329 w 3024845"/>
                <a:gd name="connsiteY363" fmla="*/ 367502 h 834218"/>
                <a:gd name="connsiteX364" fmla="*/ 2958970 w 3024845"/>
                <a:gd name="connsiteY364" fmla="*/ 367502 h 834218"/>
                <a:gd name="connsiteX365" fmla="*/ 2958970 w 3024845"/>
                <a:gd name="connsiteY365" fmla="*/ 478658 h 834218"/>
                <a:gd name="connsiteX366" fmla="*/ 2958970 w 3024845"/>
                <a:gd name="connsiteY366" fmla="*/ 492437 h 834218"/>
                <a:gd name="connsiteX367" fmla="*/ 3024845 w 3024845"/>
                <a:gd name="connsiteY367" fmla="*/ 492437 h 834218"/>
                <a:gd name="connsiteX368" fmla="*/ 3024845 w 3024845"/>
                <a:gd name="connsiteY368" fmla="*/ 834218 h 834218"/>
                <a:gd name="connsiteX369" fmla="*/ 2054 w 3024845"/>
                <a:gd name="connsiteY369" fmla="*/ 831885 h 834218"/>
                <a:gd name="connsiteX370" fmla="*/ 0 w 3024845"/>
                <a:gd name="connsiteY370" fmla="*/ 397767 h 834218"/>
                <a:gd name="connsiteX371" fmla="*/ 20267 w 3024845"/>
                <a:gd name="connsiteY371" fmla="*/ 397767 h 834218"/>
                <a:gd name="connsiteX372" fmla="*/ 20774 w 3024845"/>
                <a:gd name="connsiteY372" fmla="*/ 396686 h 834218"/>
                <a:gd name="connsiteX373" fmla="*/ 24320 w 3024845"/>
                <a:gd name="connsiteY373" fmla="*/ 389120 h 834218"/>
                <a:gd name="connsiteX374" fmla="*/ 26094 w 3024845"/>
                <a:gd name="connsiteY374" fmla="*/ 389390 h 834218"/>
                <a:gd name="connsiteX375" fmla="*/ 38507 w 3024845"/>
                <a:gd name="connsiteY375" fmla="*/ 391281 h 834218"/>
                <a:gd name="connsiteX376" fmla="*/ 39014 w 3024845"/>
                <a:gd name="connsiteY376" fmla="*/ 392633 h 834218"/>
                <a:gd name="connsiteX377" fmla="*/ 42560 w 3024845"/>
                <a:gd name="connsiteY377" fmla="*/ 402090 h 834218"/>
                <a:gd name="connsiteX378" fmla="*/ 68907 w 3024845"/>
                <a:gd name="connsiteY378" fmla="*/ 404252 h 834218"/>
                <a:gd name="connsiteX379" fmla="*/ 68907 w 3024845"/>
                <a:gd name="connsiteY379" fmla="*/ 281031 h 834218"/>
                <a:gd name="connsiteX380" fmla="*/ 70934 w 3024845"/>
                <a:gd name="connsiteY380" fmla="*/ 281031 h 834218"/>
                <a:gd name="connsiteX381" fmla="*/ 85121 w 3024845"/>
                <a:gd name="connsiteY381" fmla="*/ 281031 h 834218"/>
                <a:gd name="connsiteX382" fmla="*/ 85121 w 3024845"/>
                <a:gd name="connsiteY382" fmla="*/ 144839 h 834218"/>
                <a:gd name="connsiteX383" fmla="*/ 86894 w 3024845"/>
                <a:gd name="connsiteY383" fmla="*/ 144839 h 834218"/>
                <a:gd name="connsiteX384" fmla="*/ 99308 w 3024845"/>
                <a:gd name="connsiteY384" fmla="*/ 144839 h 834218"/>
                <a:gd name="connsiteX385" fmla="*/ 99308 w 3024845"/>
                <a:gd name="connsiteY385" fmla="*/ 30265 h 834218"/>
                <a:gd name="connsiteX386" fmla="*/ 103361 w 3024845"/>
                <a:gd name="connsiteY386" fmla="*/ 2161 h 834218"/>
                <a:gd name="connsiteX0" fmla="*/ 99308 w 3024845"/>
                <a:gd name="connsiteY0" fmla="*/ 36988 h 840941"/>
                <a:gd name="connsiteX1" fmla="*/ 200642 w 3024845"/>
                <a:gd name="connsiteY1" fmla="*/ 6723 h 840941"/>
                <a:gd name="connsiteX2" fmla="*/ 220909 w 3024845"/>
                <a:gd name="connsiteY2" fmla="*/ 151562 h 840941"/>
                <a:gd name="connsiteX3" fmla="*/ 223189 w 3024845"/>
                <a:gd name="connsiteY3" fmla="*/ 151562 h 840941"/>
                <a:gd name="connsiteX4" fmla="*/ 239150 w 3024845"/>
                <a:gd name="connsiteY4" fmla="*/ 151562 h 840941"/>
                <a:gd name="connsiteX5" fmla="*/ 239150 w 3024845"/>
                <a:gd name="connsiteY5" fmla="*/ 292077 h 840941"/>
                <a:gd name="connsiteX6" fmla="*/ 240670 w 3024845"/>
                <a:gd name="connsiteY6" fmla="*/ 291807 h 840941"/>
                <a:gd name="connsiteX7" fmla="*/ 251310 w 3024845"/>
                <a:gd name="connsiteY7" fmla="*/ 289916 h 840941"/>
                <a:gd name="connsiteX8" fmla="*/ 249283 w 3024845"/>
                <a:gd name="connsiteY8" fmla="*/ 378548 h 840941"/>
                <a:gd name="connsiteX9" fmla="*/ 250803 w 3024845"/>
                <a:gd name="connsiteY9" fmla="*/ 378819 h 840941"/>
                <a:gd name="connsiteX10" fmla="*/ 261443 w 3024845"/>
                <a:gd name="connsiteY10" fmla="*/ 380710 h 840941"/>
                <a:gd name="connsiteX11" fmla="*/ 261696 w 3024845"/>
                <a:gd name="connsiteY11" fmla="*/ 381521 h 840941"/>
                <a:gd name="connsiteX12" fmla="*/ 263470 w 3024845"/>
                <a:gd name="connsiteY12" fmla="*/ 387196 h 840941"/>
                <a:gd name="connsiteX13" fmla="*/ 264230 w 3024845"/>
                <a:gd name="connsiteY13" fmla="*/ 384764 h 840941"/>
                <a:gd name="connsiteX14" fmla="*/ 269550 w 3024845"/>
                <a:gd name="connsiteY14" fmla="*/ 367740 h 840941"/>
                <a:gd name="connsiteX15" fmla="*/ 271323 w 3024845"/>
                <a:gd name="connsiteY15" fmla="*/ 367740 h 840941"/>
                <a:gd name="connsiteX16" fmla="*/ 283737 w 3024845"/>
                <a:gd name="connsiteY16" fmla="*/ 367740 h 840941"/>
                <a:gd name="connsiteX17" fmla="*/ 283737 w 3024845"/>
                <a:gd name="connsiteY17" fmla="*/ 400166 h 840941"/>
                <a:gd name="connsiteX18" fmla="*/ 284750 w 3024845"/>
                <a:gd name="connsiteY18" fmla="*/ 400707 h 840941"/>
                <a:gd name="connsiteX19" fmla="*/ 291844 w 3024845"/>
                <a:gd name="connsiteY19" fmla="*/ 404490 h 840941"/>
                <a:gd name="connsiteX20" fmla="*/ 291844 w 3024845"/>
                <a:gd name="connsiteY20" fmla="*/ 405841 h 840941"/>
                <a:gd name="connsiteX21" fmla="*/ 291844 w 3024845"/>
                <a:gd name="connsiteY21" fmla="*/ 415299 h 840941"/>
                <a:gd name="connsiteX22" fmla="*/ 336431 w 3024845"/>
                <a:gd name="connsiteY22" fmla="*/ 415299 h 840941"/>
                <a:gd name="connsiteX23" fmla="*/ 336431 w 3024845"/>
                <a:gd name="connsiteY23" fmla="*/ 416380 h 840941"/>
                <a:gd name="connsiteX24" fmla="*/ 336431 w 3024845"/>
                <a:gd name="connsiteY24" fmla="*/ 423946 h 840941"/>
                <a:gd name="connsiteX25" fmla="*/ 338457 w 3024845"/>
                <a:gd name="connsiteY25" fmla="*/ 423946 h 840941"/>
                <a:gd name="connsiteX26" fmla="*/ 352644 w 3024845"/>
                <a:gd name="connsiteY26" fmla="*/ 423946 h 840941"/>
                <a:gd name="connsiteX27" fmla="*/ 352644 w 3024845"/>
                <a:gd name="connsiteY27" fmla="*/ 393681 h 840941"/>
                <a:gd name="connsiteX28" fmla="*/ 397231 w 3024845"/>
                <a:gd name="connsiteY28" fmla="*/ 393681 h 840941"/>
                <a:gd name="connsiteX29" fmla="*/ 397231 w 3024845"/>
                <a:gd name="connsiteY29" fmla="*/ 392330 h 840941"/>
                <a:gd name="connsiteX30" fmla="*/ 397231 w 3024845"/>
                <a:gd name="connsiteY30" fmla="*/ 382872 h 840941"/>
                <a:gd name="connsiteX31" fmla="*/ 398245 w 3024845"/>
                <a:gd name="connsiteY31" fmla="*/ 382872 h 840941"/>
                <a:gd name="connsiteX32" fmla="*/ 405338 w 3024845"/>
                <a:gd name="connsiteY32" fmla="*/ 382872 h 840941"/>
                <a:gd name="connsiteX33" fmla="*/ 405338 w 3024845"/>
                <a:gd name="connsiteY33" fmla="*/ 380981 h 840941"/>
                <a:gd name="connsiteX34" fmla="*/ 405338 w 3024845"/>
                <a:gd name="connsiteY34" fmla="*/ 367740 h 840941"/>
                <a:gd name="connsiteX35" fmla="*/ 406098 w 3024845"/>
                <a:gd name="connsiteY35" fmla="*/ 367740 h 840941"/>
                <a:gd name="connsiteX36" fmla="*/ 411418 w 3024845"/>
                <a:gd name="connsiteY36" fmla="*/ 367740 h 840941"/>
                <a:gd name="connsiteX37" fmla="*/ 411418 w 3024845"/>
                <a:gd name="connsiteY37" fmla="*/ 366659 h 840941"/>
                <a:gd name="connsiteX38" fmla="*/ 411418 w 3024845"/>
                <a:gd name="connsiteY38" fmla="*/ 359092 h 840941"/>
                <a:gd name="connsiteX39" fmla="*/ 413445 w 3024845"/>
                <a:gd name="connsiteY39" fmla="*/ 359092 h 840941"/>
                <a:gd name="connsiteX40" fmla="*/ 427632 w 3024845"/>
                <a:gd name="connsiteY40" fmla="*/ 359092 h 840941"/>
                <a:gd name="connsiteX41" fmla="*/ 427632 w 3024845"/>
                <a:gd name="connsiteY41" fmla="*/ 360173 h 840941"/>
                <a:gd name="connsiteX42" fmla="*/ 427632 w 3024845"/>
                <a:gd name="connsiteY42" fmla="*/ 367740 h 840941"/>
                <a:gd name="connsiteX43" fmla="*/ 449925 w 3024845"/>
                <a:gd name="connsiteY43" fmla="*/ 367740 h 840941"/>
                <a:gd name="connsiteX44" fmla="*/ 449925 w 3024845"/>
                <a:gd name="connsiteY44" fmla="*/ 365848 h 840941"/>
                <a:gd name="connsiteX45" fmla="*/ 449925 w 3024845"/>
                <a:gd name="connsiteY45" fmla="*/ 352607 h 840941"/>
                <a:gd name="connsiteX46" fmla="*/ 451699 w 3024845"/>
                <a:gd name="connsiteY46" fmla="*/ 352607 h 840941"/>
                <a:gd name="connsiteX47" fmla="*/ 464112 w 3024845"/>
                <a:gd name="connsiteY47" fmla="*/ 352607 h 840941"/>
                <a:gd name="connsiteX48" fmla="*/ 464112 w 3024845"/>
                <a:gd name="connsiteY48" fmla="*/ 376387 h 840941"/>
                <a:gd name="connsiteX49" fmla="*/ 465126 w 3024845"/>
                <a:gd name="connsiteY49" fmla="*/ 376387 h 840941"/>
                <a:gd name="connsiteX50" fmla="*/ 472219 w 3024845"/>
                <a:gd name="connsiteY50" fmla="*/ 376387 h 840941"/>
                <a:gd name="connsiteX51" fmla="*/ 472219 w 3024845"/>
                <a:gd name="connsiteY51" fmla="*/ 375306 h 840941"/>
                <a:gd name="connsiteX52" fmla="*/ 472219 w 3024845"/>
                <a:gd name="connsiteY52" fmla="*/ 367740 h 840941"/>
                <a:gd name="connsiteX53" fmla="*/ 473992 w 3024845"/>
                <a:gd name="connsiteY53" fmla="*/ 367740 h 840941"/>
                <a:gd name="connsiteX54" fmla="*/ 486406 w 3024845"/>
                <a:gd name="connsiteY54" fmla="*/ 367740 h 840941"/>
                <a:gd name="connsiteX55" fmla="*/ 486406 w 3024845"/>
                <a:gd name="connsiteY55" fmla="*/ 393681 h 840941"/>
                <a:gd name="connsiteX56" fmla="*/ 488433 w 3024845"/>
                <a:gd name="connsiteY56" fmla="*/ 393681 h 840941"/>
                <a:gd name="connsiteX57" fmla="*/ 502619 w 3024845"/>
                <a:gd name="connsiteY57" fmla="*/ 393681 h 840941"/>
                <a:gd name="connsiteX58" fmla="*/ 502619 w 3024845"/>
                <a:gd name="connsiteY58" fmla="*/ 395302 h 840941"/>
                <a:gd name="connsiteX59" fmla="*/ 502619 w 3024845"/>
                <a:gd name="connsiteY59" fmla="*/ 406652 h 840941"/>
                <a:gd name="connsiteX60" fmla="*/ 503379 w 3024845"/>
                <a:gd name="connsiteY60" fmla="*/ 406652 h 840941"/>
                <a:gd name="connsiteX61" fmla="*/ 508700 w 3024845"/>
                <a:gd name="connsiteY61" fmla="*/ 406652 h 840941"/>
                <a:gd name="connsiteX62" fmla="*/ 508700 w 3024845"/>
                <a:gd name="connsiteY62" fmla="*/ 405841 h 840941"/>
                <a:gd name="connsiteX63" fmla="*/ 508700 w 3024845"/>
                <a:gd name="connsiteY63" fmla="*/ 400166 h 840941"/>
                <a:gd name="connsiteX64" fmla="*/ 539100 w 3024845"/>
                <a:gd name="connsiteY64" fmla="*/ 400166 h 840941"/>
                <a:gd name="connsiteX65" fmla="*/ 539100 w 3024845"/>
                <a:gd name="connsiteY65" fmla="*/ 423946 h 840941"/>
                <a:gd name="connsiteX66" fmla="*/ 540113 w 3024845"/>
                <a:gd name="connsiteY66" fmla="*/ 423946 h 840941"/>
                <a:gd name="connsiteX67" fmla="*/ 547207 w 3024845"/>
                <a:gd name="connsiteY67" fmla="*/ 423946 h 840941"/>
                <a:gd name="connsiteX68" fmla="*/ 547207 w 3024845"/>
                <a:gd name="connsiteY68" fmla="*/ 425027 h 840941"/>
                <a:gd name="connsiteX69" fmla="*/ 547207 w 3024845"/>
                <a:gd name="connsiteY69" fmla="*/ 432593 h 840941"/>
                <a:gd name="connsiteX70" fmla="*/ 547967 w 3024845"/>
                <a:gd name="connsiteY70" fmla="*/ 432593 h 840941"/>
                <a:gd name="connsiteX71" fmla="*/ 553287 w 3024845"/>
                <a:gd name="connsiteY71" fmla="*/ 432593 h 840941"/>
                <a:gd name="connsiteX72" fmla="*/ 553287 w 3024845"/>
                <a:gd name="connsiteY72" fmla="*/ 430431 h 840941"/>
                <a:gd name="connsiteX73" fmla="*/ 553287 w 3024845"/>
                <a:gd name="connsiteY73" fmla="*/ 415299 h 840941"/>
                <a:gd name="connsiteX74" fmla="*/ 554300 w 3024845"/>
                <a:gd name="connsiteY74" fmla="*/ 415299 h 840941"/>
                <a:gd name="connsiteX75" fmla="*/ 561394 w 3024845"/>
                <a:gd name="connsiteY75" fmla="*/ 415299 h 840941"/>
                <a:gd name="connsiteX76" fmla="*/ 561394 w 3024845"/>
                <a:gd name="connsiteY76" fmla="*/ 416380 h 840941"/>
                <a:gd name="connsiteX77" fmla="*/ 561394 w 3024845"/>
                <a:gd name="connsiteY77" fmla="*/ 423946 h 840941"/>
                <a:gd name="connsiteX78" fmla="*/ 566714 w 3024845"/>
                <a:gd name="connsiteY78" fmla="*/ 421953 h 840941"/>
                <a:gd name="connsiteX79" fmla="*/ 567474 w 3024845"/>
                <a:gd name="connsiteY79" fmla="*/ 420973 h 840941"/>
                <a:gd name="connsiteX80" fmla="*/ 567474 w 3024845"/>
                <a:gd name="connsiteY80" fmla="*/ 415299 h 840941"/>
                <a:gd name="connsiteX81" fmla="*/ 605981 w 3024845"/>
                <a:gd name="connsiteY81" fmla="*/ 415299 h 840941"/>
                <a:gd name="connsiteX82" fmla="*/ 605981 w 3024845"/>
                <a:gd name="connsiteY82" fmla="*/ 439078 h 840941"/>
                <a:gd name="connsiteX83" fmla="*/ 608007 w 3024845"/>
                <a:gd name="connsiteY83" fmla="*/ 439078 h 840941"/>
                <a:gd name="connsiteX84" fmla="*/ 622194 w 3024845"/>
                <a:gd name="connsiteY84" fmla="*/ 439078 h 840941"/>
                <a:gd name="connsiteX85" fmla="*/ 622194 w 3024845"/>
                <a:gd name="connsiteY85" fmla="*/ 440159 h 840941"/>
                <a:gd name="connsiteX86" fmla="*/ 622194 w 3024845"/>
                <a:gd name="connsiteY86" fmla="*/ 447725 h 840941"/>
                <a:gd name="connsiteX87" fmla="*/ 623968 w 3024845"/>
                <a:gd name="connsiteY87" fmla="*/ 447725 h 840941"/>
                <a:gd name="connsiteX88" fmla="*/ 636381 w 3024845"/>
                <a:gd name="connsiteY88" fmla="*/ 447725 h 840941"/>
                <a:gd name="connsiteX89" fmla="*/ 636381 w 3024845"/>
                <a:gd name="connsiteY89" fmla="*/ 423946 h 840941"/>
                <a:gd name="connsiteX90" fmla="*/ 637394 w 3024845"/>
                <a:gd name="connsiteY90" fmla="*/ 423946 h 840941"/>
                <a:gd name="connsiteX91" fmla="*/ 644488 w 3024845"/>
                <a:gd name="connsiteY91" fmla="*/ 423946 h 840941"/>
                <a:gd name="connsiteX92" fmla="*/ 644488 w 3024845"/>
                <a:gd name="connsiteY92" fmla="*/ 391519 h 840941"/>
                <a:gd name="connsiteX93" fmla="*/ 645501 w 3024845"/>
                <a:gd name="connsiteY93" fmla="*/ 391519 h 840941"/>
                <a:gd name="connsiteX94" fmla="*/ 652595 w 3024845"/>
                <a:gd name="connsiteY94" fmla="*/ 391519 h 840941"/>
                <a:gd name="connsiteX95" fmla="*/ 652595 w 3024845"/>
                <a:gd name="connsiteY95" fmla="*/ 389628 h 840941"/>
                <a:gd name="connsiteX96" fmla="*/ 652595 w 3024845"/>
                <a:gd name="connsiteY96" fmla="*/ 376387 h 840941"/>
                <a:gd name="connsiteX97" fmla="*/ 651328 w 3024845"/>
                <a:gd name="connsiteY97" fmla="*/ 374765 h 840941"/>
                <a:gd name="connsiteX98" fmla="*/ 656648 w 3024845"/>
                <a:gd name="connsiteY98" fmla="*/ 363416 h 840941"/>
                <a:gd name="connsiteX99" fmla="*/ 664755 w 3024845"/>
                <a:gd name="connsiteY99" fmla="*/ 391519 h 840941"/>
                <a:gd name="connsiteX100" fmla="*/ 665515 w 3024845"/>
                <a:gd name="connsiteY100" fmla="*/ 391519 h 840941"/>
                <a:gd name="connsiteX101" fmla="*/ 670835 w 3024845"/>
                <a:gd name="connsiteY101" fmla="*/ 391519 h 840941"/>
                <a:gd name="connsiteX102" fmla="*/ 670835 w 3024845"/>
                <a:gd name="connsiteY102" fmla="*/ 285592 h 840941"/>
                <a:gd name="connsiteX103" fmla="*/ 672355 w 3024845"/>
                <a:gd name="connsiteY103" fmla="*/ 285592 h 840941"/>
                <a:gd name="connsiteX104" fmla="*/ 682995 w 3024845"/>
                <a:gd name="connsiteY104" fmla="*/ 285592 h 840941"/>
                <a:gd name="connsiteX105" fmla="*/ 682995 w 3024845"/>
                <a:gd name="connsiteY105" fmla="*/ 238033 h 840941"/>
                <a:gd name="connsiteX106" fmla="*/ 709342 w 3024845"/>
                <a:gd name="connsiteY106" fmla="*/ 238033 h 840941"/>
                <a:gd name="connsiteX107" fmla="*/ 709342 w 3024845"/>
                <a:gd name="connsiteY107" fmla="*/ 216415 h 840941"/>
                <a:gd name="connsiteX108" fmla="*/ 743796 w 3024845"/>
                <a:gd name="connsiteY108" fmla="*/ 216415 h 840941"/>
                <a:gd name="connsiteX109" fmla="*/ 743796 w 3024845"/>
                <a:gd name="connsiteY109" fmla="*/ 218847 h 840941"/>
                <a:gd name="connsiteX110" fmla="*/ 743796 w 3024845"/>
                <a:gd name="connsiteY110" fmla="*/ 235871 h 840941"/>
                <a:gd name="connsiteX111" fmla="*/ 746076 w 3024845"/>
                <a:gd name="connsiteY111" fmla="*/ 235871 h 840941"/>
                <a:gd name="connsiteX112" fmla="*/ 762036 w 3024845"/>
                <a:gd name="connsiteY112" fmla="*/ 235871 h 840941"/>
                <a:gd name="connsiteX113" fmla="*/ 762036 w 3024845"/>
                <a:gd name="connsiteY113" fmla="*/ 283430 h 840941"/>
                <a:gd name="connsiteX114" fmla="*/ 763049 w 3024845"/>
                <a:gd name="connsiteY114" fmla="*/ 283430 h 840941"/>
                <a:gd name="connsiteX115" fmla="*/ 770143 w 3024845"/>
                <a:gd name="connsiteY115" fmla="*/ 283430 h 840941"/>
                <a:gd name="connsiteX116" fmla="*/ 784330 w 3024845"/>
                <a:gd name="connsiteY116" fmla="*/ 287754 h 840941"/>
                <a:gd name="connsiteX117" fmla="*/ 784330 w 3024845"/>
                <a:gd name="connsiteY117" fmla="*/ 326666 h 840941"/>
                <a:gd name="connsiteX118" fmla="*/ 785343 w 3024845"/>
                <a:gd name="connsiteY118" fmla="*/ 326666 h 840941"/>
                <a:gd name="connsiteX119" fmla="*/ 792436 w 3024845"/>
                <a:gd name="connsiteY119" fmla="*/ 326666 h 840941"/>
                <a:gd name="connsiteX120" fmla="*/ 792436 w 3024845"/>
                <a:gd name="connsiteY120" fmla="*/ 328287 h 840941"/>
                <a:gd name="connsiteX121" fmla="*/ 792436 w 3024845"/>
                <a:gd name="connsiteY121" fmla="*/ 339636 h 840941"/>
                <a:gd name="connsiteX122" fmla="*/ 794463 w 3024845"/>
                <a:gd name="connsiteY122" fmla="*/ 339636 h 840941"/>
                <a:gd name="connsiteX123" fmla="*/ 808650 w 3024845"/>
                <a:gd name="connsiteY123" fmla="*/ 339636 h 840941"/>
                <a:gd name="connsiteX124" fmla="*/ 814730 w 3024845"/>
                <a:gd name="connsiteY124" fmla="*/ 346122 h 840941"/>
                <a:gd name="connsiteX125" fmla="*/ 814730 w 3024845"/>
                <a:gd name="connsiteY125" fmla="*/ 367740 h 840941"/>
                <a:gd name="connsiteX126" fmla="*/ 817010 w 3024845"/>
                <a:gd name="connsiteY126" fmla="*/ 367740 h 840941"/>
                <a:gd name="connsiteX127" fmla="*/ 832970 w 3024845"/>
                <a:gd name="connsiteY127" fmla="*/ 367740 h 840941"/>
                <a:gd name="connsiteX128" fmla="*/ 832970 w 3024845"/>
                <a:gd name="connsiteY128" fmla="*/ 368820 h 840941"/>
                <a:gd name="connsiteX129" fmla="*/ 832970 w 3024845"/>
                <a:gd name="connsiteY129" fmla="*/ 376387 h 840941"/>
                <a:gd name="connsiteX130" fmla="*/ 834237 w 3024845"/>
                <a:gd name="connsiteY130" fmla="*/ 376387 h 840941"/>
                <a:gd name="connsiteX131" fmla="*/ 843104 w 3024845"/>
                <a:gd name="connsiteY131" fmla="*/ 376387 h 840941"/>
                <a:gd name="connsiteX132" fmla="*/ 843104 w 3024845"/>
                <a:gd name="connsiteY132" fmla="*/ 378548 h 840941"/>
                <a:gd name="connsiteX133" fmla="*/ 843104 w 3024845"/>
                <a:gd name="connsiteY133" fmla="*/ 393681 h 840941"/>
                <a:gd name="connsiteX134" fmla="*/ 847157 w 3024845"/>
                <a:gd name="connsiteY134" fmla="*/ 391789 h 840941"/>
                <a:gd name="connsiteX135" fmla="*/ 847157 w 3024845"/>
                <a:gd name="connsiteY135" fmla="*/ 378548 h 840941"/>
                <a:gd name="connsiteX136" fmla="*/ 848170 w 3024845"/>
                <a:gd name="connsiteY136" fmla="*/ 378548 h 840941"/>
                <a:gd name="connsiteX137" fmla="*/ 855264 w 3024845"/>
                <a:gd name="connsiteY137" fmla="*/ 378548 h 840941"/>
                <a:gd name="connsiteX138" fmla="*/ 855264 w 3024845"/>
                <a:gd name="connsiteY138" fmla="*/ 380170 h 840941"/>
                <a:gd name="connsiteX139" fmla="*/ 855264 w 3024845"/>
                <a:gd name="connsiteY139" fmla="*/ 391519 h 840941"/>
                <a:gd name="connsiteX140" fmla="*/ 856024 w 3024845"/>
                <a:gd name="connsiteY140" fmla="*/ 391519 h 840941"/>
                <a:gd name="connsiteX141" fmla="*/ 861344 w 3024845"/>
                <a:gd name="connsiteY141" fmla="*/ 391519 h 840941"/>
                <a:gd name="connsiteX142" fmla="*/ 909984 w 3024845"/>
                <a:gd name="connsiteY142" fmla="*/ 387196 h 840941"/>
                <a:gd name="connsiteX143" fmla="*/ 909984 w 3024845"/>
                <a:gd name="connsiteY143" fmla="*/ 388547 h 840941"/>
                <a:gd name="connsiteX144" fmla="*/ 909984 w 3024845"/>
                <a:gd name="connsiteY144" fmla="*/ 398004 h 840941"/>
                <a:gd name="connsiteX145" fmla="*/ 910744 w 3024845"/>
                <a:gd name="connsiteY145" fmla="*/ 398004 h 840941"/>
                <a:gd name="connsiteX146" fmla="*/ 916065 w 3024845"/>
                <a:gd name="connsiteY146" fmla="*/ 398004 h 840941"/>
                <a:gd name="connsiteX147" fmla="*/ 916065 w 3024845"/>
                <a:gd name="connsiteY147" fmla="*/ 400166 h 840941"/>
                <a:gd name="connsiteX148" fmla="*/ 916065 w 3024845"/>
                <a:gd name="connsiteY148" fmla="*/ 415299 h 840941"/>
                <a:gd name="connsiteX149" fmla="*/ 918091 w 3024845"/>
                <a:gd name="connsiteY149" fmla="*/ 413948 h 840941"/>
                <a:gd name="connsiteX150" fmla="*/ 932278 w 3024845"/>
                <a:gd name="connsiteY150" fmla="*/ 404490 h 840941"/>
                <a:gd name="connsiteX151" fmla="*/ 938358 w 3024845"/>
                <a:gd name="connsiteY151" fmla="*/ 363416 h 840941"/>
                <a:gd name="connsiteX152" fmla="*/ 939118 w 3024845"/>
                <a:gd name="connsiteY152" fmla="*/ 363146 h 840941"/>
                <a:gd name="connsiteX153" fmla="*/ 944438 w 3024845"/>
                <a:gd name="connsiteY153" fmla="*/ 361254 h 840941"/>
                <a:gd name="connsiteX154" fmla="*/ 946465 w 3024845"/>
                <a:gd name="connsiteY154" fmla="*/ 292077 h 840941"/>
                <a:gd name="connsiteX155" fmla="*/ 948492 w 3024845"/>
                <a:gd name="connsiteY155" fmla="*/ 361254 h 840941"/>
                <a:gd name="connsiteX156" fmla="*/ 949252 w 3024845"/>
                <a:gd name="connsiteY156" fmla="*/ 361524 h 840941"/>
                <a:gd name="connsiteX157" fmla="*/ 954572 w 3024845"/>
                <a:gd name="connsiteY157" fmla="*/ 363416 h 840941"/>
                <a:gd name="connsiteX158" fmla="*/ 954572 w 3024845"/>
                <a:gd name="connsiteY158" fmla="*/ 276945 h 840941"/>
                <a:gd name="connsiteX159" fmla="*/ 958625 w 3024845"/>
                <a:gd name="connsiteY159" fmla="*/ 244518 h 840941"/>
                <a:gd name="connsiteX160" fmla="*/ 997132 w 3024845"/>
                <a:gd name="connsiteY160" fmla="*/ 244518 h 840941"/>
                <a:gd name="connsiteX161" fmla="*/ 997132 w 3024845"/>
                <a:gd name="connsiteY161" fmla="*/ 276945 h 840941"/>
                <a:gd name="connsiteX162" fmla="*/ 997892 w 3024845"/>
                <a:gd name="connsiteY162" fmla="*/ 276945 h 840941"/>
                <a:gd name="connsiteX163" fmla="*/ 1003212 w 3024845"/>
                <a:gd name="connsiteY163" fmla="*/ 276945 h 840941"/>
                <a:gd name="connsiteX164" fmla="*/ 1003212 w 3024845"/>
                <a:gd name="connsiteY164" fmla="*/ 194797 h 840941"/>
                <a:gd name="connsiteX165" fmla="*/ 1004986 w 3024845"/>
                <a:gd name="connsiteY165" fmla="*/ 194797 h 840941"/>
                <a:gd name="connsiteX166" fmla="*/ 1017399 w 3024845"/>
                <a:gd name="connsiteY166" fmla="*/ 194797 h 840941"/>
                <a:gd name="connsiteX167" fmla="*/ 1017399 w 3024845"/>
                <a:gd name="connsiteY167" fmla="*/ 192906 h 840941"/>
                <a:gd name="connsiteX168" fmla="*/ 1017399 w 3024845"/>
                <a:gd name="connsiteY168" fmla="*/ 179665 h 840941"/>
                <a:gd name="connsiteX169" fmla="*/ 1039693 w 3024845"/>
                <a:gd name="connsiteY169" fmla="*/ 179665 h 840941"/>
                <a:gd name="connsiteX170" fmla="*/ 1039693 w 3024845"/>
                <a:gd name="connsiteY170" fmla="*/ 178584 h 840941"/>
                <a:gd name="connsiteX171" fmla="*/ 1039693 w 3024845"/>
                <a:gd name="connsiteY171" fmla="*/ 171018 h 840941"/>
                <a:gd name="connsiteX172" fmla="*/ 1041466 w 3024845"/>
                <a:gd name="connsiteY172" fmla="*/ 171018 h 840941"/>
                <a:gd name="connsiteX173" fmla="*/ 1053880 w 3024845"/>
                <a:gd name="connsiteY173" fmla="*/ 171018 h 840941"/>
                <a:gd name="connsiteX174" fmla="*/ 1053880 w 3024845"/>
                <a:gd name="connsiteY174" fmla="*/ 172099 h 840941"/>
                <a:gd name="connsiteX175" fmla="*/ 1053880 w 3024845"/>
                <a:gd name="connsiteY175" fmla="*/ 179665 h 840941"/>
                <a:gd name="connsiteX176" fmla="*/ 1054640 w 3024845"/>
                <a:gd name="connsiteY176" fmla="*/ 179665 h 840941"/>
                <a:gd name="connsiteX177" fmla="*/ 1059960 w 3024845"/>
                <a:gd name="connsiteY177" fmla="*/ 179665 h 840941"/>
                <a:gd name="connsiteX178" fmla="*/ 1070093 w 3024845"/>
                <a:gd name="connsiteY178" fmla="*/ 175341 h 840941"/>
                <a:gd name="connsiteX179" fmla="*/ 1074146 w 3024845"/>
                <a:gd name="connsiteY179" fmla="*/ 178584 h 840941"/>
                <a:gd name="connsiteX180" fmla="*/ 1074146 w 3024845"/>
                <a:gd name="connsiteY180" fmla="*/ 171018 h 840941"/>
                <a:gd name="connsiteX181" fmla="*/ 1076426 w 3024845"/>
                <a:gd name="connsiteY181" fmla="*/ 171018 h 840941"/>
                <a:gd name="connsiteX182" fmla="*/ 1092387 w 3024845"/>
                <a:gd name="connsiteY182" fmla="*/ 171018 h 840941"/>
                <a:gd name="connsiteX183" fmla="*/ 1092387 w 3024845"/>
                <a:gd name="connsiteY183" fmla="*/ 172099 h 840941"/>
                <a:gd name="connsiteX184" fmla="*/ 1092387 w 3024845"/>
                <a:gd name="connsiteY184" fmla="*/ 179665 h 840941"/>
                <a:gd name="connsiteX185" fmla="*/ 1122787 w 3024845"/>
                <a:gd name="connsiteY185" fmla="*/ 179665 h 840941"/>
                <a:gd name="connsiteX186" fmla="*/ 1122787 w 3024845"/>
                <a:gd name="connsiteY186" fmla="*/ 181286 h 840941"/>
                <a:gd name="connsiteX187" fmla="*/ 1122787 w 3024845"/>
                <a:gd name="connsiteY187" fmla="*/ 192636 h 840941"/>
                <a:gd name="connsiteX188" fmla="*/ 1149134 w 3024845"/>
                <a:gd name="connsiteY188" fmla="*/ 192636 h 840941"/>
                <a:gd name="connsiteX189" fmla="*/ 1149134 w 3024845"/>
                <a:gd name="connsiteY189" fmla="*/ 222900 h 840941"/>
                <a:gd name="connsiteX190" fmla="*/ 1149894 w 3024845"/>
                <a:gd name="connsiteY190" fmla="*/ 222900 h 840941"/>
                <a:gd name="connsiteX191" fmla="*/ 1155214 w 3024845"/>
                <a:gd name="connsiteY191" fmla="*/ 222900 h 840941"/>
                <a:gd name="connsiteX192" fmla="*/ 1155214 w 3024845"/>
                <a:gd name="connsiteY192" fmla="*/ 223981 h 840941"/>
                <a:gd name="connsiteX193" fmla="*/ 1155214 w 3024845"/>
                <a:gd name="connsiteY193" fmla="*/ 231548 h 840941"/>
                <a:gd name="connsiteX194" fmla="*/ 1159268 w 3024845"/>
                <a:gd name="connsiteY194" fmla="*/ 261812 h 840941"/>
                <a:gd name="connsiteX195" fmla="*/ 1160028 w 3024845"/>
                <a:gd name="connsiteY195" fmla="*/ 261812 h 840941"/>
                <a:gd name="connsiteX196" fmla="*/ 1165348 w 3024845"/>
                <a:gd name="connsiteY196" fmla="*/ 261812 h 840941"/>
                <a:gd name="connsiteX197" fmla="*/ 1165348 w 3024845"/>
                <a:gd name="connsiteY197" fmla="*/ 262623 h 840941"/>
                <a:gd name="connsiteX198" fmla="*/ 1165348 w 3024845"/>
                <a:gd name="connsiteY198" fmla="*/ 268298 h 840941"/>
                <a:gd name="connsiteX199" fmla="*/ 1166361 w 3024845"/>
                <a:gd name="connsiteY199" fmla="*/ 268298 h 840941"/>
                <a:gd name="connsiteX200" fmla="*/ 1173454 w 3024845"/>
                <a:gd name="connsiteY200" fmla="*/ 268298 h 840941"/>
                <a:gd name="connsiteX201" fmla="*/ 1173454 w 3024845"/>
                <a:gd name="connsiteY201" fmla="*/ 298563 h 840941"/>
                <a:gd name="connsiteX202" fmla="*/ 1175481 w 3024845"/>
                <a:gd name="connsiteY202" fmla="*/ 298563 h 840941"/>
                <a:gd name="connsiteX203" fmla="*/ 1189668 w 3024845"/>
                <a:gd name="connsiteY203" fmla="*/ 298563 h 840941"/>
                <a:gd name="connsiteX204" fmla="*/ 1189668 w 3024845"/>
                <a:gd name="connsiteY204" fmla="*/ 322342 h 840941"/>
                <a:gd name="connsiteX205" fmla="*/ 1191695 w 3024845"/>
                <a:gd name="connsiteY205" fmla="*/ 323963 h 840941"/>
                <a:gd name="connsiteX206" fmla="*/ 1191695 w 3024845"/>
                <a:gd name="connsiteY206" fmla="*/ 335313 h 840941"/>
                <a:gd name="connsiteX207" fmla="*/ 1192455 w 3024845"/>
                <a:gd name="connsiteY207" fmla="*/ 335313 h 840941"/>
                <a:gd name="connsiteX208" fmla="*/ 1197775 w 3024845"/>
                <a:gd name="connsiteY208" fmla="*/ 335313 h 840941"/>
                <a:gd name="connsiteX209" fmla="*/ 1197775 w 3024845"/>
                <a:gd name="connsiteY209" fmla="*/ 359092 h 840941"/>
                <a:gd name="connsiteX210" fmla="*/ 1199041 w 3024845"/>
                <a:gd name="connsiteY210" fmla="*/ 359092 h 840941"/>
                <a:gd name="connsiteX211" fmla="*/ 1207908 w 3024845"/>
                <a:gd name="connsiteY211" fmla="*/ 359092 h 840941"/>
                <a:gd name="connsiteX212" fmla="*/ 1209935 w 3024845"/>
                <a:gd name="connsiteY212" fmla="*/ 363146 h 840941"/>
                <a:gd name="connsiteX213" fmla="*/ 1209935 w 3024845"/>
                <a:gd name="connsiteY213" fmla="*/ 376387 h 840941"/>
                <a:gd name="connsiteX214" fmla="*/ 1211455 w 3024845"/>
                <a:gd name="connsiteY214" fmla="*/ 374495 h 840941"/>
                <a:gd name="connsiteX215" fmla="*/ 1222095 w 3024845"/>
                <a:gd name="connsiteY215" fmla="*/ 361254 h 840941"/>
                <a:gd name="connsiteX216" fmla="*/ 1250469 w 3024845"/>
                <a:gd name="connsiteY216" fmla="*/ 361254 h 840941"/>
                <a:gd name="connsiteX217" fmla="*/ 1250469 w 3024845"/>
                <a:gd name="connsiteY217" fmla="*/ 447725 h 840941"/>
                <a:gd name="connsiteX218" fmla="*/ 1251229 w 3024845"/>
                <a:gd name="connsiteY218" fmla="*/ 447725 h 840941"/>
                <a:gd name="connsiteX219" fmla="*/ 1256549 w 3024845"/>
                <a:gd name="connsiteY219" fmla="*/ 447725 h 840941"/>
                <a:gd name="connsiteX220" fmla="*/ 1257309 w 3024845"/>
                <a:gd name="connsiteY220" fmla="*/ 446374 h 840941"/>
                <a:gd name="connsiteX221" fmla="*/ 1262629 w 3024845"/>
                <a:gd name="connsiteY221" fmla="*/ 436916 h 840941"/>
                <a:gd name="connsiteX222" fmla="*/ 1262629 w 3024845"/>
                <a:gd name="connsiteY222" fmla="*/ 438808 h 840941"/>
                <a:gd name="connsiteX223" fmla="*/ 1262629 w 3024845"/>
                <a:gd name="connsiteY223" fmla="*/ 452049 h 840941"/>
                <a:gd name="connsiteX224" fmla="*/ 1266682 w 3024845"/>
                <a:gd name="connsiteY224" fmla="*/ 406652 h 840941"/>
                <a:gd name="connsiteX225" fmla="*/ 1267442 w 3024845"/>
                <a:gd name="connsiteY225" fmla="*/ 406652 h 840941"/>
                <a:gd name="connsiteX226" fmla="*/ 1272762 w 3024845"/>
                <a:gd name="connsiteY226" fmla="*/ 406652 h 840941"/>
                <a:gd name="connsiteX227" fmla="*/ 1272762 w 3024845"/>
                <a:gd name="connsiteY227" fmla="*/ 341798 h 840941"/>
                <a:gd name="connsiteX228" fmla="*/ 1273776 w 3024845"/>
                <a:gd name="connsiteY228" fmla="*/ 341798 h 840941"/>
                <a:gd name="connsiteX229" fmla="*/ 1280869 w 3024845"/>
                <a:gd name="connsiteY229" fmla="*/ 341798 h 840941"/>
                <a:gd name="connsiteX230" fmla="*/ 1293029 w 3024845"/>
                <a:gd name="connsiteY230" fmla="*/ 298563 h 840941"/>
                <a:gd name="connsiteX231" fmla="*/ 1294296 w 3024845"/>
                <a:gd name="connsiteY231" fmla="*/ 298563 h 840941"/>
                <a:gd name="connsiteX232" fmla="*/ 1303163 w 3024845"/>
                <a:gd name="connsiteY232" fmla="*/ 298563 h 840941"/>
                <a:gd name="connsiteX233" fmla="*/ 1313296 w 3024845"/>
                <a:gd name="connsiteY233" fmla="*/ 341798 h 840941"/>
                <a:gd name="connsiteX234" fmla="*/ 1314309 w 3024845"/>
                <a:gd name="connsiteY234" fmla="*/ 341798 h 840941"/>
                <a:gd name="connsiteX235" fmla="*/ 1321403 w 3024845"/>
                <a:gd name="connsiteY235" fmla="*/ 341798 h 840941"/>
                <a:gd name="connsiteX236" fmla="*/ 1321403 w 3024845"/>
                <a:gd name="connsiteY236" fmla="*/ 380710 h 840941"/>
                <a:gd name="connsiteX237" fmla="*/ 1323176 w 3024845"/>
                <a:gd name="connsiteY237" fmla="*/ 380710 h 840941"/>
                <a:gd name="connsiteX238" fmla="*/ 1335590 w 3024845"/>
                <a:gd name="connsiteY238" fmla="*/ 380710 h 840941"/>
                <a:gd name="connsiteX239" fmla="*/ 1335590 w 3024845"/>
                <a:gd name="connsiteY239" fmla="*/ 382872 h 840941"/>
                <a:gd name="connsiteX240" fmla="*/ 1335590 w 3024845"/>
                <a:gd name="connsiteY240" fmla="*/ 398004 h 840941"/>
                <a:gd name="connsiteX241" fmla="*/ 1339643 w 3024845"/>
                <a:gd name="connsiteY241" fmla="*/ 395843 h 840941"/>
                <a:gd name="connsiteX242" fmla="*/ 1339643 w 3024845"/>
                <a:gd name="connsiteY242" fmla="*/ 380710 h 840941"/>
                <a:gd name="connsiteX243" fmla="*/ 1341163 w 3024845"/>
                <a:gd name="connsiteY243" fmla="*/ 380710 h 840941"/>
                <a:gd name="connsiteX244" fmla="*/ 1351803 w 3024845"/>
                <a:gd name="connsiteY244" fmla="*/ 380710 h 840941"/>
                <a:gd name="connsiteX245" fmla="*/ 1351803 w 3024845"/>
                <a:gd name="connsiteY245" fmla="*/ 382331 h 840941"/>
                <a:gd name="connsiteX246" fmla="*/ 1351803 w 3024845"/>
                <a:gd name="connsiteY246" fmla="*/ 393681 h 840941"/>
                <a:gd name="connsiteX247" fmla="*/ 1382204 w 3024845"/>
                <a:gd name="connsiteY247" fmla="*/ 393681 h 840941"/>
                <a:gd name="connsiteX248" fmla="*/ 1382204 w 3024845"/>
                <a:gd name="connsiteY248" fmla="*/ 356931 h 840941"/>
                <a:gd name="connsiteX249" fmla="*/ 1383470 w 3024845"/>
                <a:gd name="connsiteY249" fmla="*/ 356931 h 840941"/>
                <a:gd name="connsiteX250" fmla="*/ 1392337 w 3024845"/>
                <a:gd name="connsiteY250" fmla="*/ 356931 h 840941"/>
                <a:gd name="connsiteX251" fmla="*/ 1392337 w 3024845"/>
                <a:gd name="connsiteY251" fmla="*/ 378548 h 840941"/>
                <a:gd name="connsiteX252" fmla="*/ 1394364 w 3024845"/>
                <a:gd name="connsiteY252" fmla="*/ 346122 h 840941"/>
                <a:gd name="connsiteX253" fmla="*/ 1416657 w 3024845"/>
                <a:gd name="connsiteY253" fmla="*/ 346122 h 840941"/>
                <a:gd name="connsiteX254" fmla="*/ 1416657 w 3024845"/>
                <a:gd name="connsiteY254" fmla="*/ 344500 h 840941"/>
                <a:gd name="connsiteX255" fmla="*/ 1416657 w 3024845"/>
                <a:gd name="connsiteY255" fmla="*/ 333151 h 840941"/>
                <a:gd name="connsiteX256" fmla="*/ 1417417 w 3024845"/>
                <a:gd name="connsiteY256" fmla="*/ 333151 h 840941"/>
                <a:gd name="connsiteX257" fmla="*/ 1422737 w 3024845"/>
                <a:gd name="connsiteY257" fmla="*/ 333151 h 840941"/>
                <a:gd name="connsiteX258" fmla="*/ 1422737 w 3024845"/>
                <a:gd name="connsiteY258" fmla="*/ 331260 h 840941"/>
                <a:gd name="connsiteX259" fmla="*/ 1422737 w 3024845"/>
                <a:gd name="connsiteY259" fmla="*/ 318019 h 840941"/>
                <a:gd name="connsiteX260" fmla="*/ 1426791 w 3024845"/>
                <a:gd name="connsiteY260" fmla="*/ 324504 h 840941"/>
                <a:gd name="connsiteX261" fmla="*/ 1429071 w 3024845"/>
                <a:gd name="connsiteY261" fmla="*/ 324504 h 840941"/>
                <a:gd name="connsiteX262" fmla="*/ 1445031 w 3024845"/>
                <a:gd name="connsiteY262" fmla="*/ 324504 h 840941"/>
                <a:gd name="connsiteX263" fmla="*/ 1445031 w 3024845"/>
                <a:gd name="connsiteY263" fmla="*/ 323693 h 840941"/>
                <a:gd name="connsiteX264" fmla="*/ 1445031 w 3024845"/>
                <a:gd name="connsiteY264" fmla="*/ 318019 h 840941"/>
                <a:gd name="connsiteX265" fmla="*/ 1445791 w 3024845"/>
                <a:gd name="connsiteY265" fmla="*/ 318019 h 840941"/>
                <a:gd name="connsiteX266" fmla="*/ 1451111 w 3024845"/>
                <a:gd name="connsiteY266" fmla="*/ 318019 h 840941"/>
                <a:gd name="connsiteX267" fmla="*/ 1451111 w 3024845"/>
                <a:gd name="connsiteY267" fmla="*/ 319370 h 840941"/>
                <a:gd name="connsiteX268" fmla="*/ 1451111 w 3024845"/>
                <a:gd name="connsiteY268" fmla="*/ 328828 h 840941"/>
                <a:gd name="connsiteX269" fmla="*/ 1489618 w 3024845"/>
                <a:gd name="connsiteY269" fmla="*/ 328828 h 840941"/>
                <a:gd name="connsiteX270" fmla="*/ 1489618 w 3024845"/>
                <a:gd name="connsiteY270" fmla="*/ 467181 h 840941"/>
                <a:gd name="connsiteX271" fmla="*/ 1491138 w 3024845"/>
                <a:gd name="connsiteY271" fmla="*/ 467181 h 840941"/>
                <a:gd name="connsiteX272" fmla="*/ 1501778 w 3024845"/>
                <a:gd name="connsiteY272" fmla="*/ 467181 h 840941"/>
                <a:gd name="connsiteX273" fmla="*/ 1501778 w 3024845"/>
                <a:gd name="connsiteY273" fmla="*/ 454211 h 840941"/>
                <a:gd name="connsiteX274" fmla="*/ 1505832 w 3024845"/>
                <a:gd name="connsiteY274" fmla="*/ 454211 h 840941"/>
                <a:gd name="connsiteX275" fmla="*/ 1505832 w 3024845"/>
                <a:gd name="connsiteY275" fmla="*/ 467181 h 840941"/>
                <a:gd name="connsiteX276" fmla="*/ 1536232 w 3024845"/>
                <a:gd name="connsiteY276" fmla="*/ 467181 h 840941"/>
                <a:gd name="connsiteX277" fmla="*/ 1536232 w 3024845"/>
                <a:gd name="connsiteY277" fmla="*/ 436916 h 840941"/>
                <a:gd name="connsiteX278" fmla="*/ 1548392 w 3024845"/>
                <a:gd name="connsiteY278" fmla="*/ 436916 h 840941"/>
                <a:gd name="connsiteX279" fmla="*/ 1560552 w 3024845"/>
                <a:gd name="connsiteY279" fmla="*/ 434755 h 840941"/>
                <a:gd name="connsiteX280" fmla="*/ 1564606 w 3024845"/>
                <a:gd name="connsiteY280" fmla="*/ 436916 h 840941"/>
                <a:gd name="connsiteX281" fmla="*/ 1574739 w 3024845"/>
                <a:gd name="connsiteY281" fmla="*/ 436916 h 840941"/>
                <a:gd name="connsiteX282" fmla="*/ 1574739 w 3024845"/>
                <a:gd name="connsiteY282" fmla="*/ 467181 h 840941"/>
                <a:gd name="connsiteX283" fmla="*/ 1582846 w 3024845"/>
                <a:gd name="connsiteY283" fmla="*/ 467181 h 840941"/>
                <a:gd name="connsiteX284" fmla="*/ 1582846 w 3024845"/>
                <a:gd name="connsiteY284" fmla="*/ 484476 h 840941"/>
                <a:gd name="connsiteX285" fmla="*/ 1592182 w 3024845"/>
                <a:gd name="connsiteY285" fmla="*/ 485381 h 840941"/>
                <a:gd name="connsiteX286" fmla="*/ 1605140 w 3024845"/>
                <a:gd name="connsiteY286" fmla="*/ 485381 h 840941"/>
                <a:gd name="connsiteX287" fmla="*/ 1605140 w 3024845"/>
                <a:gd name="connsiteY287" fmla="*/ 469343 h 840941"/>
                <a:gd name="connsiteX288" fmla="*/ 1673096 w 3024845"/>
                <a:gd name="connsiteY288" fmla="*/ 469343 h 840941"/>
                <a:gd name="connsiteX289" fmla="*/ 1673096 w 3024845"/>
                <a:gd name="connsiteY289" fmla="*/ 384090 h 840941"/>
                <a:gd name="connsiteX290" fmla="*/ 1745104 w 3024845"/>
                <a:gd name="connsiteY290" fmla="*/ 384090 h 840941"/>
                <a:gd name="connsiteX291" fmla="*/ 1745104 w 3024845"/>
                <a:gd name="connsiteY291" fmla="*/ 462858 h 840941"/>
                <a:gd name="connsiteX292" fmla="*/ 1747008 w 3024845"/>
                <a:gd name="connsiteY292" fmla="*/ 462858 h 840941"/>
                <a:gd name="connsiteX293" fmla="*/ 1748250 w 3024845"/>
                <a:gd name="connsiteY293" fmla="*/ 485381 h 840941"/>
                <a:gd name="connsiteX294" fmla="*/ 1757926 w 3024845"/>
                <a:gd name="connsiteY294" fmla="*/ 485381 h 840941"/>
                <a:gd name="connsiteX295" fmla="*/ 1759168 w 3024845"/>
                <a:gd name="connsiteY295" fmla="*/ 462858 h 840941"/>
                <a:gd name="connsiteX296" fmla="*/ 1765248 w 3024845"/>
                <a:gd name="connsiteY296" fmla="*/ 462858 h 840941"/>
                <a:gd name="connsiteX297" fmla="*/ 1766490 w 3024845"/>
                <a:gd name="connsiteY297" fmla="*/ 485381 h 840941"/>
                <a:gd name="connsiteX298" fmla="*/ 1817112 w 3024845"/>
                <a:gd name="connsiteY298" fmla="*/ 485381 h 840941"/>
                <a:gd name="connsiteX299" fmla="*/ 1817112 w 3024845"/>
                <a:gd name="connsiteY299" fmla="*/ 322353 h 840941"/>
                <a:gd name="connsiteX300" fmla="*/ 2014439 w 3024845"/>
                <a:gd name="connsiteY300" fmla="*/ 322353 h 840941"/>
                <a:gd name="connsiteX301" fmla="*/ 2014439 w 3024845"/>
                <a:gd name="connsiteY301" fmla="*/ 485381 h 840941"/>
                <a:gd name="connsiteX302" fmla="*/ 2033136 w 3024845"/>
                <a:gd name="connsiteY302" fmla="*/ 485381 h 840941"/>
                <a:gd name="connsiteX303" fmla="*/ 2033136 w 3024845"/>
                <a:gd name="connsiteY303" fmla="*/ 402688 h 840941"/>
                <a:gd name="connsiteX304" fmla="*/ 2128256 w 3024845"/>
                <a:gd name="connsiteY304" fmla="*/ 402688 h 840941"/>
                <a:gd name="connsiteX305" fmla="*/ 2180720 w 3024845"/>
                <a:gd name="connsiteY305" fmla="*/ 337475 h 840941"/>
                <a:gd name="connsiteX306" fmla="*/ 2245574 w 3024845"/>
                <a:gd name="connsiteY306" fmla="*/ 337475 h 840941"/>
                <a:gd name="connsiteX307" fmla="*/ 2245574 w 3024845"/>
                <a:gd name="connsiteY307" fmla="*/ 413137 h 840941"/>
                <a:gd name="connsiteX308" fmla="*/ 2253681 w 3024845"/>
                <a:gd name="connsiteY308" fmla="*/ 413137 h 840941"/>
                <a:gd name="connsiteX309" fmla="*/ 2255708 w 3024845"/>
                <a:gd name="connsiteY309" fmla="*/ 406652 h 840941"/>
                <a:gd name="connsiteX310" fmla="*/ 2261788 w 3024845"/>
                <a:gd name="connsiteY310" fmla="*/ 406652 h 840941"/>
                <a:gd name="connsiteX311" fmla="*/ 2263815 w 3024845"/>
                <a:gd name="connsiteY311" fmla="*/ 415299 h 840941"/>
                <a:gd name="connsiteX312" fmla="*/ 2275975 w 3024845"/>
                <a:gd name="connsiteY312" fmla="*/ 415299 h 840941"/>
                <a:gd name="connsiteX313" fmla="*/ 2275975 w 3024845"/>
                <a:gd name="connsiteY313" fmla="*/ 408813 h 840941"/>
                <a:gd name="connsiteX314" fmla="*/ 2298268 w 3024845"/>
                <a:gd name="connsiteY314" fmla="*/ 408813 h 840941"/>
                <a:gd name="connsiteX315" fmla="*/ 2298268 w 3024845"/>
                <a:gd name="connsiteY315" fmla="*/ 415299 h 840941"/>
                <a:gd name="connsiteX316" fmla="*/ 2318535 w 3024845"/>
                <a:gd name="connsiteY316" fmla="*/ 415299 h 840941"/>
                <a:gd name="connsiteX317" fmla="*/ 2318535 w 3024845"/>
                <a:gd name="connsiteY317" fmla="*/ 460696 h 840941"/>
                <a:gd name="connsiteX318" fmla="*/ 2332722 w 3024845"/>
                <a:gd name="connsiteY318" fmla="*/ 460696 h 840941"/>
                <a:gd name="connsiteX319" fmla="*/ 2332722 w 3024845"/>
                <a:gd name="connsiteY319" fmla="*/ 447725 h 840941"/>
                <a:gd name="connsiteX320" fmla="*/ 2348936 w 3024845"/>
                <a:gd name="connsiteY320" fmla="*/ 447725 h 840941"/>
                <a:gd name="connsiteX321" fmla="*/ 2348936 w 3024845"/>
                <a:gd name="connsiteY321" fmla="*/ 268298 h 840941"/>
                <a:gd name="connsiteX322" fmla="*/ 2355016 w 3024845"/>
                <a:gd name="connsiteY322" fmla="*/ 261812 h 840941"/>
                <a:gd name="connsiteX323" fmla="*/ 2427977 w 3024845"/>
                <a:gd name="connsiteY323" fmla="*/ 261812 h 840941"/>
                <a:gd name="connsiteX324" fmla="*/ 2427977 w 3024845"/>
                <a:gd name="connsiteY324" fmla="*/ 270460 h 840941"/>
                <a:gd name="connsiteX325" fmla="*/ 2438110 w 3024845"/>
                <a:gd name="connsiteY325" fmla="*/ 270460 h 840941"/>
                <a:gd name="connsiteX326" fmla="*/ 2438110 w 3024845"/>
                <a:gd name="connsiteY326" fmla="*/ 385034 h 840941"/>
                <a:gd name="connsiteX327" fmla="*/ 2460404 w 3024845"/>
                <a:gd name="connsiteY327" fmla="*/ 385034 h 840941"/>
                <a:gd name="connsiteX328" fmla="*/ 2460404 w 3024845"/>
                <a:gd name="connsiteY328" fmla="*/ 318019 h 840941"/>
                <a:gd name="connsiteX329" fmla="*/ 2486751 w 3024845"/>
                <a:gd name="connsiteY329" fmla="*/ 318019 h 840941"/>
                <a:gd name="connsiteX330" fmla="*/ 2490804 w 3024845"/>
                <a:gd name="connsiteY330" fmla="*/ 313695 h 840941"/>
                <a:gd name="connsiteX331" fmla="*/ 2498911 w 3024845"/>
                <a:gd name="connsiteY331" fmla="*/ 313695 h 840941"/>
                <a:gd name="connsiteX332" fmla="*/ 2502964 w 3024845"/>
                <a:gd name="connsiteY332" fmla="*/ 318019 h 840941"/>
                <a:gd name="connsiteX333" fmla="*/ 2525258 w 3024845"/>
                <a:gd name="connsiteY333" fmla="*/ 318019 h 840941"/>
                <a:gd name="connsiteX334" fmla="*/ 2525258 w 3024845"/>
                <a:gd name="connsiteY334" fmla="*/ 201283 h 840941"/>
                <a:gd name="connsiteX335" fmla="*/ 2582005 w 3024845"/>
                <a:gd name="connsiteY335" fmla="*/ 190474 h 840941"/>
                <a:gd name="connsiteX336" fmla="*/ 2582005 w 3024845"/>
                <a:gd name="connsiteY336" fmla="*/ 191555 h 840941"/>
                <a:gd name="connsiteX337" fmla="*/ 2582005 w 3024845"/>
                <a:gd name="connsiteY337" fmla="*/ 199121 h 840941"/>
                <a:gd name="connsiteX338" fmla="*/ 2608352 w 3024845"/>
                <a:gd name="connsiteY338" fmla="*/ 199121 h 840941"/>
                <a:gd name="connsiteX339" fmla="*/ 2608352 w 3024845"/>
                <a:gd name="connsiteY339" fmla="*/ 454211 h 840941"/>
                <a:gd name="connsiteX340" fmla="*/ 2630646 w 3024845"/>
                <a:gd name="connsiteY340" fmla="*/ 454211 h 840941"/>
                <a:gd name="connsiteX341" fmla="*/ 2630646 w 3024845"/>
                <a:gd name="connsiteY341" fmla="*/ 449887 h 840941"/>
                <a:gd name="connsiteX342" fmla="*/ 2642806 w 3024845"/>
                <a:gd name="connsiteY342" fmla="*/ 449887 h 840941"/>
                <a:gd name="connsiteX343" fmla="*/ 2642806 w 3024845"/>
                <a:gd name="connsiteY343" fmla="*/ 454211 h 840941"/>
                <a:gd name="connsiteX344" fmla="*/ 2667126 w 3024845"/>
                <a:gd name="connsiteY344" fmla="*/ 454211 h 840941"/>
                <a:gd name="connsiteX345" fmla="*/ 2667126 w 3024845"/>
                <a:gd name="connsiteY345" fmla="*/ 441240 h 840941"/>
                <a:gd name="connsiteX346" fmla="*/ 2695500 w 3024845"/>
                <a:gd name="connsiteY346" fmla="*/ 441240 h 840941"/>
                <a:gd name="connsiteX347" fmla="*/ 2707660 w 3024845"/>
                <a:gd name="connsiteY347" fmla="*/ 436916 h 840941"/>
                <a:gd name="connsiteX348" fmla="*/ 2727927 w 3024845"/>
                <a:gd name="connsiteY348" fmla="*/ 441240 h 840941"/>
                <a:gd name="connsiteX349" fmla="*/ 2727927 w 3024845"/>
                <a:gd name="connsiteY349" fmla="*/ 423946 h 840941"/>
                <a:gd name="connsiteX350" fmla="*/ 2736034 w 3024845"/>
                <a:gd name="connsiteY350" fmla="*/ 423946 h 840941"/>
                <a:gd name="connsiteX351" fmla="*/ 2736034 w 3024845"/>
                <a:gd name="connsiteY351" fmla="*/ 410975 h 840941"/>
                <a:gd name="connsiteX352" fmla="*/ 2792781 w 3024845"/>
                <a:gd name="connsiteY352" fmla="*/ 410975 h 840941"/>
                <a:gd name="connsiteX353" fmla="*/ 2792781 w 3024845"/>
                <a:gd name="connsiteY353" fmla="*/ 380710 h 840941"/>
                <a:gd name="connsiteX354" fmla="*/ 2811021 w 3024845"/>
                <a:gd name="connsiteY354" fmla="*/ 380710 h 840941"/>
                <a:gd name="connsiteX355" fmla="*/ 2811021 w 3024845"/>
                <a:gd name="connsiteY355" fmla="*/ 374225 h 840941"/>
                <a:gd name="connsiteX356" fmla="*/ 2823181 w 3024845"/>
                <a:gd name="connsiteY356" fmla="*/ 374225 h 840941"/>
                <a:gd name="connsiteX357" fmla="*/ 2823181 w 3024845"/>
                <a:gd name="connsiteY357" fmla="*/ 380710 h 840941"/>
                <a:gd name="connsiteX358" fmla="*/ 2839395 w 3024845"/>
                <a:gd name="connsiteY358" fmla="*/ 380710 h 840941"/>
                <a:gd name="connsiteX359" fmla="*/ 2839395 w 3024845"/>
                <a:gd name="connsiteY359" fmla="*/ 430431 h 840941"/>
                <a:gd name="connsiteX360" fmla="*/ 2871822 w 3024845"/>
                <a:gd name="connsiteY360" fmla="*/ 430431 h 840941"/>
                <a:gd name="connsiteX361" fmla="*/ 2871822 w 3024845"/>
                <a:gd name="connsiteY361" fmla="*/ 404490 h 840941"/>
                <a:gd name="connsiteX362" fmla="*/ 2910329 w 3024845"/>
                <a:gd name="connsiteY362" fmla="*/ 404490 h 840941"/>
                <a:gd name="connsiteX363" fmla="*/ 2910329 w 3024845"/>
                <a:gd name="connsiteY363" fmla="*/ 374225 h 840941"/>
                <a:gd name="connsiteX364" fmla="*/ 2958970 w 3024845"/>
                <a:gd name="connsiteY364" fmla="*/ 374225 h 840941"/>
                <a:gd name="connsiteX365" fmla="*/ 2958970 w 3024845"/>
                <a:gd name="connsiteY365" fmla="*/ 485381 h 840941"/>
                <a:gd name="connsiteX366" fmla="*/ 2958970 w 3024845"/>
                <a:gd name="connsiteY366" fmla="*/ 499160 h 840941"/>
                <a:gd name="connsiteX367" fmla="*/ 3024845 w 3024845"/>
                <a:gd name="connsiteY367" fmla="*/ 499160 h 840941"/>
                <a:gd name="connsiteX368" fmla="*/ 3024845 w 3024845"/>
                <a:gd name="connsiteY368" fmla="*/ 840941 h 840941"/>
                <a:gd name="connsiteX369" fmla="*/ 2054 w 3024845"/>
                <a:gd name="connsiteY369" fmla="*/ 838608 h 840941"/>
                <a:gd name="connsiteX370" fmla="*/ 0 w 3024845"/>
                <a:gd name="connsiteY370" fmla="*/ 404490 h 840941"/>
                <a:gd name="connsiteX371" fmla="*/ 20267 w 3024845"/>
                <a:gd name="connsiteY371" fmla="*/ 404490 h 840941"/>
                <a:gd name="connsiteX372" fmla="*/ 20774 w 3024845"/>
                <a:gd name="connsiteY372" fmla="*/ 403409 h 840941"/>
                <a:gd name="connsiteX373" fmla="*/ 24320 w 3024845"/>
                <a:gd name="connsiteY373" fmla="*/ 395843 h 840941"/>
                <a:gd name="connsiteX374" fmla="*/ 26094 w 3024845"/>
                <a:gd name="connsiteY374" fmla="*/ 396113 h 840941"/>
                <a:gd name="connsiteX375" fmla="*/ 38507 w 3024845"/>
                <a:gd name="connsiteY375" fmla="*/ 398004 h 840941"/>
                <a:gd name="connsiteX376" fmla="*/ 39014 w 3024845"/>
                <a:gd name="connsiteY376" fmla="*/ 399356 h 840941"/>
                <a:gd name="connsiteX377" fmla="*/ 42560 w 3024845"/>
                <a:gd name="connsiteY377" fmla="*/ 408813 h 840941"/>
                <a:gd name="connsiteX378" fmla="*/ 68907 w 3024845"/>
                <a:gd name="connsiteY378" fmla="*/ 410975 h 840941"/>
                <a:gd name="connsiteX379" fmla="*/ 68907 w 3024845"/>
                <a:gd name="connsiteY379" fmla="*/ 287754 h 840941"/>
                <a:gd name="connsiteX380" fmla="*/ 70934 w 3024845"/>
                <a:gd name="connsiteY380" fmla="*/ 287754 h 840941"/>
                <a:gd name="connsiteX381" fmla="*/ 85121 w 3024845"/>
                <a:gd name="connsiteY381" fmla="*/ 287754 h 840941"/>
                <a:gd name="connsiteX382" fmla="*/ 85121 w 3024845"/>
                <a:gd name="connsiteY382" fmla="*/ 151562 h 840941"/>
                <a:gd name="connsiteX383" fmla="*/ 86894 w 3024845"/>
                <a:gd name="connsiteY383" fmla="*/ 151562 h 840941"/>
                <a:gd name="connsiteX384" fmla="*/ 99308 w 3024845"/>
                <a:gd name="connsiteY384" fmla="*/ 151562 h 840941"/>
                <a:gd name="connsiteX385" fmla="*/ 99308 w 3024845"/>
                <a:gd name="connsiteY385" fmla="*/ 36988 h 840941"/>
                <a:gd name="connsiteX0" fmla="*/ 99308 w 3024845"/>
                <a:gd name="connsiteY0" fmla="*/ 0 h 803953"/>
                <a:gd name="connsiteX1" fmla="*/ 220909 w 3024845"/>
                <a:gd name="connsiteY1" fmla="*/ 114574 h 803953"/>
                <a:gd name="connsiteX2" fmla="*/ 223189 w 3024845"/>
                <a:gd name="connsiteY2" fmla="*/ 114574 h 803953"/>
                <a:gd name="connsiteX3" fmla="*/ 239150 w 3024845"/>
                <a:gd name="connsiteY3" fmla="*/ 114574 h 803953"/>
                <a:gd name="connsiteX4" fmla="*/ 239150 w 3024845"/>
                <a:gd name="connsiteY4" fmla="*/ 255089 h 803953"/>
                <a:gd name="connsiteX5" fmla="*/ 240670 w 3024845"/>
                <a:gd name="connsiteY5" fmla="*/ 254819 h 803953"/>
                <a:gd name="connsiteX6" fmla="*/ 251310 w 3024845"/>
                <a:gd name="connsiteY6" fmla="*/ 252928 h 803953"/>
                <a:gd name="connsiteX7" fmla="*/ 249283 w 3024845"/>
                <a:gd name="connsiteY7" fmla="*/ 341560 h 803953"/>
                <a:gd name="connsiteX8" fmla="*/ 250803 w 3024845"/>
                <a:gd name="connsiteY8" fmla="*/ 341831 h 803953"/>
                <a:gd name="connsiteX9" fmla="*/ 261443 w 3024845"/>
                <a:gd name="connsiteY9" fmla="*/ 343722 h 803953"/>
                <a:gd name="connsiteX10" fmla="*/ 261696 w 3024845"/>
                <a:gd name="connsiteY10" fmla="*/ 344533 h 803953"/>
                <a:gd name="connsiteX11" fmla="*/ 263470 w 3024845"/>
                <a:gd name="connsiteY11" fmla="*/ 350208 h 803953"/>
                <a:gd name="connsiteX12" fmla="*/ 264230 w 3024845"/>
                <a:gd name="connsiteY12" fmla="*/ 347776 h 803953"/>
                <a:gd name="connsiteX13" fmla="*/ 269550 w 3024845"/>
                <a:gd name="connsiteY13" fmla="*/ 330752 h 803953"/>
                <a:gd name="connsiteX14" fmla="*/ 271323 w 3024845"/>
                <a:gd name="connsiteY14" fmla="*/ 330752 h 803953"/>
                <a:gd name="connsiteX15" fmla="*/ 283737 w 3024845"/>
                <a:gd name="connsiteY15" fmla="*/ 330752 h 803953"/>
                <a:gd name="connsiteX16" fmla="*/ 283737 w 3024845"/>
                <a:gd name="connsiteY16" fmla="*/ 363178 h 803953"/>
                <a:gd name="connsiteX17" fmla="*/ 284750 w 3024845"/>
                <a:gd name="connsiteY17" fmla="*/ 363719 h 803953"/>
                <a:gd name="connsiteX18" fmla="*/ 291844 w 3024845"/>
                <a:gd name="connsiteY18" fmla="*/ 367502 h 803953"/>
                <a:gd name="connsiteX19" fmla="*/ 291844 w 3024845"/>
                <a:gd name="connsiteY19" fmla="*/ 368853 h 803953"/>
                <a:gd name="connsiteX20" fmla="*/ 291844 w 3024845"/>
                <a:gd name="connsiteY20" fmla="*/ 378311 h 803953"/>
                <a:gd name="connsiteX21" fmla="*/ 336431 w 3024845"/>
                <a:gd name="connsiteY21" fmla="*/ 378311 h 803953"/>
                <a:gd name="connsiteX22" fmla="*/ 336431 w 3024845"/>
                <a:gd name="connsiteY22" fmla="*/ 379392 h 803953"/>
                <a:gd name="connsiteX23" fmla="*/ 336431 w 3024845"/>
                <a:gd name="connsiteY23" fmla="*/ 386958 h 803953"/>
                <a:gd name="connsiteX24" fmla="*/ 338457 w 3024845"/>
                <a:gd name="connsiteY24" fmla="*/ 386958 h 803953"/>
                <a:gd name="connsiteX25" fmla="*/ 352644 w 3024845"/>
                <a:gd name="connsiteY25" fmla="*/ 386958 h 803953"/>
                <a:gd name="connsiteX26" fmla="*/ 352644 w 3024845"/>
                <a:gd name="connsiteY26" fmla="*/ 356693 h 803953"/>
                <a:gd name="connsiteX27" fmla="*/ 397231 w 3024845"/>
                <a:gd name="connsiteY27" fmla="*/ 356693 h 803953"/>
                <a:gd name="connsiteX28" fmla="*/ 397231 w 3024845"/>
                <a:gd name="connsiteY28" fmla="*/ 355342 h 803953"/>
                <a:gd name="connsiteX29" fmla="*/ 397231 w 3024845"/>
                <a:gd name="connsiteY29" fmla="*/ 345884 h 803953"/>
                <a:gd name="connsiteX30" fmla="*/ 398245 w 3024845"/>
                <a:gd name="connsiteY30" fmla="*/ 345884 h 803953"/>
                <a:gd name="connsiteX31" fmla="*/ 405338 w 3024845"/>
                <a:gd name="connsiteY31" fmla="*/ 345884 h 803953"/>
                <a:gd name="connsiteX32" fmla="*/ 405338 w 3024845"/>
                <a:gd name="connsiteY32" fmla="*/ 343993 h 803953"/>
                <a:gd name="connsiteX33" fmla="*/ 405338 w 3024845"/>
                <a:gd name="connsiteY33" fmla="*/ 330752 h 803953"/>
                <a:gd name="connsiteX34" fmla="*/ 406098 w 3024845"/>
                <a:gd name="connsiteY34" fmla="*/ 330752 h 803953"/>
                <a:gd name="connsiteX35" fmla="*/ 411418 w 3024845"/>
                <a:gd name="connsiteY35" fmla="*/ 330752 h 803953"/>
                <a:gd name="connsiteX36" fmla="*/ 411418 w 3024845"/>
                <a:gd name="connsiteY36" fmla="*/ 329671 h 803953"/>
                <a:gd name="connsiteX37" fmla="*/ 411418 w 3024845"/>
                <a:gd name="connsiteY37" fmla="*/ 322104 h 803953"/>
                <a:gd name="connsiteX38" fmla="*/ 413445 w 3024845"/>
                <a:gd name="connsiteY38" fmla="*/ 322104 h 803953"/>
                <a:gd name="connsiteX39" fmla="*/ 427632 w 3024845"/>
                <a:gd name="connsiteY39" fmla="*/ 322104 h 803953"/>
                <a:gd name="connsiteX40" fmla="*/ 427632 w 3024845"/>
                <a:gd name="connsiteY40" fmla="*/ 323185 h 803953"/>
                <a:gd name="connsiteX41" fmla="*/ 427632 w 3024845"/>
                <a:gd name="connsiteY41" fmla="*/ 330752 h 803953"/>
                <a:gd name="connsiteX42" fmla="*/ 449925 w 3024845"/>
                <a:gd name="connsiteY42" fmla="*/ 330752 h 803953"/>
                <a:gd name="connsiteX43" fmla="*/ 449925 w 3024845"/>
                <a:gd name="connsiteY43" fmla="*/ 328860 h 803953"/>
                <a:gd name="connsiteX44" fmla="*/ 449925 w 3024845"/>
                <a:gd name="connsiteY44" fmla="*/ 315619 h 803953"/>
                <a:gd name="connsiteX45" fmla="*/ 451699 w 3024845"/>
                <a:gd name="connsiteY45" fmla="*/ 315619 h 803953"/>
                <a:gd name="connsiteX46" fmla="*/ 464112 w 3024845"/>
                <a:gd name="connsiteY46" fmla="*/ 315619 h 803953"/>
                <a:gd name="connsiteX47" fmla="*/ 464112 w 3024845"/>
                <a:gd name="connsiteY47" fmla="*/ 339399 h 803953"/>
                <a:gd name="connsiteX48" fmla="*/ 465126 w 3024845"/>
                <a:gd name="connsiteY48" fmla="*/ 339399 h 803953"/>
                <a:gd name="connsiteX49" fmla="*/ 472219 w 3024845"/>
                <a:gd name="connsiteY49" fmla="*/ 339399 h 803953"/>
                <a:gd name="connsiteX50" fmla="*/ 472219 w 3024845"/>
                <a:gd name="connsiteY50" fmla="*/ 338318 h 803953"/>
                <a:gd name="connsiteX51" fmla="*/ 472219 w 3024845"/>
                <a:gd name="connsiteY51" fmla="*/ 330752 h 803953"/>
                <a:gd name="connsiteX52" fmla="*/ 473992 w 3024845"/>
                <a:gd name="connsiteY52" fmla="*/ 330752 h 803953"/>
                <a:gd name="connsiteX53" fmla="*/ 486406 w 3024845"/>
                <a:gd name="connsiteY53" fmla="*/ 330752 h 803953"/>
                <a:gd name="connsiteX54" fmla="*/ 486406 w 3024845"/>
                <a:gd name="connsiteY54" fmla="*/ 356693 h 803953"/>
                <a:gd name="connsiteX55" fmla="*/ 488433 w 3024845"/>
                <a:gd name="connsiteY55" fmla="*/ 356693 h 803953"/>
                <a:gd name="connsiteX56" fmla="*/ 502619 w 3024845"/>
                <a:gd name="connsiteY56" fmla="*/ 356693 h 803953"/>
                <a:gd name="connsiteX57" fmla="*/ 502619 w 3024845"/>
                <a:gd name="connsiteY57" fmla="*/ 358314 h 803953"/>
                <a:gd name="connsiteX58" fmla="*/ 502619 w 3024845"/>
                <a:gd name="connsiteY58" fmla="*/ 369664 h 803953"/>
                <a:gd name="connsiteX59" fmla="*/ 503379 w 3024845"/>
                <a:gd name="connsiteY59" fmla="*/ 369664 h 803953"/>
                <a:gd name="connsiteX60" fmla="*/ 508700 w 3024845"/>
                <a:gd name="connsiteY60" fmla="*/ 369664 h 803953"/>
                <a:gd name="connsiteX61" fmla="*/ 508700 w 3024845"/>
                <a:gd name="connsiteY61" fmla="*/ 368853 h 803953"/>
                <a:gd name="connsiteX62" fmla="*/ 508700 w 3024845"/>
                <a:gd name="connsiteY62" fmla="*/ 363178 h 803953"/>
                <a:gd name="connsiteX63" fmla="*/ 539100 w 3024845"/>
                <a:gd name="connsiteY63" fmla="*/ 363178 h 803953"/>
                <a:gd name="connsiteX64" fmla="*/ 539100 w 3024845"/>
                <a:gd name="connsiteY64" fmla="*/ 386958 h 803953"/>
                <a:gd name="connsiteX65" fmla="*/ 540113 w 3024845"/>
                <a:gd name="connsiteY65" fmla="*/ 386958 h 803953"/>
                <a:gd name="connsiteX66" fmla="*/ 547207 w 3024845"/>
                <a:gd name="connsiteY66" fmla="*/ 386958 h 803953"/>
                <a:gd name="connsiteX67" fmla="*/ 547207 w 3024845"/>
                <a:gd name="connsiteY67" fmla="*/ 388039 h 803953"/>
                <a:gd name="connsiteX68" fmla="*/ 547207 w 3024845"/>
                <a:gd name="connsiteY68" fmla="*/ 395605 h 803953"/>
                <a:gd name="connsiteX69" fmla="*/ 547967 w 3024845"/>
                <a:gd name="connsiteY69" fmla="*/ 395605 h 803953"/>
                <a:gd name="connsiteX70" fmla="*/ 553287 w 3024845"/>
                <a:gd name="connsiteY70" fmla="*/ 395605 h 803953"/>
                <a:gd name="connsiteX71" fmla="*/ 553287 w 3024845"/>
                <a:gd name="connsiteY71" fmla="*/ 393443 h 803953"/>
                <a:gd name="connsiteX72" fmla="*/ 553287 w 3024845"/>
                <a:gd name="connsiteY72" fmla="*/ 378311 h 803953"/>
                <a:gd name="connsiteX73" fmla="*/ 554300 w 3024845"/>
                <a:gd name="connsiteY73" fmla="*/ 378311 h 803953"/>
                <a:gd name="connsiteX74" fmla="*/ 561394 w 3024845"/>
                <a:gd name="connsiteY74" fmla="*/ 378311 h 803953"/>
                <a:gd name="connsiteX75" fmla="*/ 561394 w 3024845"/>
                <a:gd name="connsiteY75" fmla="*/ 379392 h 803953"/>
                <a:gd name="connsiteX76" fmla="*/ 561394 w 3024845"/>
                <a:gd name="connsiteY76" fmla="*/ 386958 h 803953"/>
                <a:gd name="connsiteX77" fmla="*/ 566714 w 3024845"/>
                <a:gd name="connsiteY77" fmla="*/ 384965 h 803953"/>
                <a:gd name="connsiteX78" fmla="*/ 567474 w 3024845"/>
                <a:gd name="connsiteY78" fmla="*/ 383985 h 803953"/>
                <a:gd name="connsiteX79" fmla="*/ 567474 w 3024845"/>
                <a:gd name="connsiteY79" fmla="*/ 378311 h 803953"/>
                <a:gd name="connsiteX80" fmla="*/ 605981 w 3024845"/>
                <a:gd name="connsiteY80" fmla="*/ 378311 h 803953"/>
                <a:gd name="connsiteX81" fmla="*/ 605981 w 3024845"/>
                <a:gd name="connsiteY81" fmla="*/ 402090 h 803953"/>
                <a:gd name="connsiteX82" fmla="*/ 608007 w 3024845"/>
                <a:gd name="connsiteY82" fmla="*/ 402090 h 803953"/>
                <a:gd name="connsiteX83" fmla="*/ 622194 w 3024845"/>
                <a:gd name="connsiteY83" fmla="*/ 402090 h 803953"/>
                <a:gd name="connsiteX84" fmla="*/ 622194 w 3024845"/>
                <a:gd name="connsiteY84" fmla="*/ 403171 h 803953"/>
                <a:gd name="connsiteX85" fmla="*/ 622194 w 3024845"/>
                <a:gd name="connsiteY85" fmla="*/ 410737 h 803953"/>
                <a:gd name="connsiteX86" fmla="*/ 623968 w 3024845"/>
                <a:gd name="connsiteY86" fmla="*/ 410737 h 803953"/>
                <a:gd name="connsiteX87" fmla="*/ 636381 w 3024845"/>
                <a:gd name="connsiteY87" fmla="*/ 410737 h 803953"/>
                <a:gd name="connsiteX88" fmla="*/ 636381 w 3024845"/>
                <a:gd name="connsiteY88" fmla="*/ 386958 h 803953"/>
                <a:gd name="connsiteX89" fmla="*/ 637394 w 3024845"/>
                <a:gd name="connsiteY89" fmla="*/ 386958 h 803953"/>
                <a:gd name="connsiteX90" fmla="*/ 644488 w 3024845"/>
                <a:gd name="connsiteY90" fmla="*/ 386958 h 803953"/>
                <a:gd name="connsiteX91" fmla="*/ 644488 w 3024845"/>
                <a:gd name="connsiteY91" fmla="*/ 354531 h 803953"/>
                <a:gd name="connsiteX92" fmla="*/ 645501 w 3024845"/>
                <a:gd name="connsiteY92" fmla="*/ 354531 h 803953"/>
                <a:gd name="connsiteX93" fmla="*/ 652595 w 3024845"/>
                <a:gd name="connsiteY93" fmla="*/ 354531 h 803953"/>
                <a:gd name="connsiteX94" fmla="*/ 652595 w 3024845"/>
                <a:gd name="connsiteY94" fmla="*/ 352640 h 803953"/>
                <a:gd name="connsiteX95" fmla="*/ 652595 w 3024845"/>
                <a:gd name="connsiteY95" fmla="*/ 339399 h 803953"/>
                <a:gd name="connsiteX96" fmla="*/ 651328 w 3024845"/>
                <a:gd name="connsiteY96" fmla="*/ 337777 h 803953"/>
                <a:gd name="connsiteX97" fmla="*/ 656648 w 3024845"/>
                <a:gd name="connsiteY97" fmla="*/ 326428 h 803953"/>
                <a:gd name="connsiteX98" fmla="*/ 664755 w 3024845"/>
                <a:gd name="connsiteY98" fmla="*/ 354531 h 803953"/>
                <a:gd name="connsiteX99" fmla="*/ 665515 w 3024845"/>
                <a:gd name="connsiteY99" fmla="*/ 354531 h 803953"/>
                <a:gd name="connsiteX100" fmla="*/ 670835 w 3024845"/>
                <a:gd name="connsiteY100" fmla="*/ 354531 h 803953"/>
                <a:gd name="connsiteX101" fmla="*/ 670835 w 3024845"/>
                <a:gd name="connsiteY101" fmla="*/ 248604 h 803953"/>
                <a:gd name="connsiteX102" fmla="*/ 672355 w 3024845"/>
                <a:gd name="connsiteY102" fmla="*/ 248604 h 803953"/>
                <a:gd name="connsiteX103" fmla="*/ 682995 w 3024845"/>
                <a:gd name="connsiteY103" fmla="*/ 248604 h 803953"/>
                <a:gd name="connsiteX104" fmla="*/ 682995 w 3024845"/>
                <a:gd name="connsiteY104" fmla="*/ 201045 h 803953"/>
                <a:gd name="connsiteX105" fmla="*/ 709342 w 3024845"/>
                <a:gd name="connsiteY105" fmla="*/ 201045 h 803953"/>
                <a:gd name="connsiteX106" fmla="*/ 709342 w 3024845"/>
                <a:gd name="connsiteY106" fmla="*/ 179427 h 803953"/>
                <a:gd name="connsiteX107" fmla="*/ 743796 w 3024845"/>
                <a:gd name="connsiteY107" fmla="*/ 179427 h 803953"/>
                <a:gd name="connsiteX108" fmla="*/ 743796 w 3024845"/>
                <a:gd name="connsiteY108" fmla="*/ 181859 h 803953"/>
                <a:gd name="connsiteX109" fmla="*/ 743796 w 3024845"/>
                <a:gd name="connsiteY109" fmla="*/ 198883 h 803953"/>
                <a:gd name="connsiteX110" fmla="*/ 746076 w 3024845"/>
                <a:gd name="connsiteY110" fmla="*/ 198883 h 803953"/>
                <a:gd name="connsiteX111" fmla="*/ 762036 w 3024845"/>
                <a:gd name="connsiteY111" fmla="*/ 198883 h 803953"/>
                <a:gd name="connsiteX112" fmla="*/ 762036 w 3024845"/>
                <a:gd name="connsiteY112" fmla="*/ 246442 h 803953"/>
                <a:gd name="connsiteX113" fmla="*/ 763049 w 3024845"/>
                <a:gd name="connsiteY113" fmla="*/ 246442 h 803953"/>
                <a:gd name="connsiteX114" fmla="*/ 770143 w 3024845"/>
                <a:gd name="connsiteY114" fmla="*/ 246442 h 803953"/>
                <a:gd name="connsiteX115" fmla="*/ 784330 w 3024845"/>
                <a:gd name="connsiteY115" fmla="*/ 250766 h 803953"/>
                <a:gd name="connsiteX116" fmla="*/ 784330 w 3024845"/>
                <a:gd name="connsiteY116" fmla="*/ 289678 h 803953"/>
                <a:gd name="connsiteX117" fmla="*/ 785343 w 3024845"/>
                <a:gd name="connsiteY117" fmla="*/ 289678 h 803953"/>
                <a:gd name="connsiteX118" fmla="*/ 792436 w 3024845"/>
                <a:gd name="connsiteY118" fmla="*/ 289678 h 803953"/>
                <a:gd name="connsiteX119" fmla="*/ 792436 w 3024845"/>
                <a:gd name="connsiteY119" fmla="*/ 291299 h 803953"/>
                <a:gd name="connsiteX120" fmla="*/ 792436 w 3024845"/>
                <a:gd name="connsiteY120" fmla="*/ 302648 h 803953"/>
                <a:gd name="connsiteX121" fmla="*/ 794463 w 3024845"/>
                <a:gd name="connsiteY121" fmla="*/ 302648 h 803953"/>
                <a:gd name="connsiteX122" fmla="*/ 808650 w 3024845"/>
                <a:gd name="connsiteY122" fmla="*/ 302648 h 803953"/>
                <a:gd name="connsiteX123" fmla="*/ 814730 w 3024845"/>
                <a:gd name="connsiteY123" fmla="*/ 309134 h 803953"/>
                <a:gd name="connsiteX124" fmla="*/ 814730 w 3024845"/>
                <a:gd name="connsiteY124" fmla="*/ 330752 h 803953"/>
                <a:gd name="connsiteX125" fmla="*/ 817010 w 3024845"/>
                <a:gd name="connsiteY125" fmla="*/ 330752 h 803953"/>
                <a:gd name="connsiteX126" fmla="*/ 832970 w 3024845"/>
                <a:gd name="connsiteY126" fmla="*/ 330752 h 803953"/>
                <a:gd name="connsiteX127" fmla="*/ 832970 w 3024845"/>
                <a:gd name="connsiteY127" fmla="*/ 331832 h 803953"/>
                <a:gd name="connsiteX128" fmla="*/ 832970 w 3024845"/>
                <a:gd name="connsiteY128" fmla="*/ 339399 h 803953"/>
                <a:gd name="connsiteX129" fmla="*/ 834237 w 3024845"/>
                <a:gd name="connsiteY129" fmla="*/ 339399 h 803953"/>
                <a:gd name="connsiteX130" fmla="*/ 843104 w 3024845"/>
                <a:gd name="connsiteY130" fmla="*/ 339399 h 803953"/>
                <a:gd name="connsiteX131" fmla="*/ 843104 w 3024845"/>
                <a:gd name="connsiteY131" fmla="*/ 341560 h 803953"/>
                <a:gd name="connsiteX132" fmla="*/ 843104 w 3024845"/>
                <a:gd name="connsiteY132" fmla="*/ 356693 h 803953"/>
                <a:gd name="connsiteX133" fmla="*/ 847157 w 3024845"/>
                <a:gd name="connsiteY133" fmla="*/ 354801 h 803953"/>
                <a:gd name="connsiteX134" fmla="*/ 847157 w 3024845"/>
                <a:gd name="connsiteY134" fmla="*/ 341560 h 803953"/>
                <a:gd name="connsiteX135" fmla="*/ 848170 w 3024845"/>
                <a:gd name="connsiteY135" fmla="*/ 341560 h 803953"/>
                <a:gd name="connsiteX136" fmla="*/ 855264 w 3024845"/>
                <a:gd name="connsiteY136" fmla="*/ 341560 h 803953"/>
                <a:gd name="connsiteX137" fmla="*/ 855264 w 3024845"/>
                <a:gd name="connsiteY137" fmla="*/ 343182 h 803953"/>
                <a:gd name="connsiteX138" fmla="*/ 855264 w 3024845"/>
                <a:gd name="connsiteY138" fmla="*/ 354531 h 803953"/>
                <a:gd name="connsiteX139" fmla="*/ 856024 w 3024845"/>
                <a:gd name="connsiteY139" fmla="*/ 354531 h 803953"/>
                <a:gd name="connsiteX140" fmla="*/ 861344 w 3024845"/>
                <a:gd name="connsiteY140" fmla="*/ 354531 h 803953"/>
                <a:gd name="connsiteX141" fmla="*/ 909984 w 3024845"/>
                <a:gd name="connsiteY141" fmla="*/ 350208 h 803953"/>
                <a:gd name="connsiteX142" fmla="*/ 909984 w 3024845"/>
                <a:gd name="connsiteY142" fmla="*/ 351559 h 803953"/>
                <a:gd name="connsiteX143" fmla="*/ 909984 w 3024845"/>
                <a:gd name="connsiteY143" fmla="*/ 361016 h 803953"/>
                <a:gd name="connsiteX144" fmla="*/ 910744 w 3024845"/>
                <a:gd name="connsiteY144" fmla="*/ 361016 h 803953"/>
                <a:gd name="connsiteX145" fmla="*/ 916065 w 3024845"/>
                <a:gd name="connsiteY145" fmla="*/ 361016 h 803953"/>
                <a:gd name="connsiteX146" fmla="*/ 916065 w 3024845"/>
                <a:gd name="connsiteY146" fmla="*/ 363178 h 803953"/>
                <a:gd name="connsiteX147" fmla="*/ 916065 w 3024845"/>
                <a:gd name="connsiteY147" fmla="*/ 378311 h 803953"/>
                <a:gd name="connsiteX148" fmla="*/ 918091 w 3024845"/>
                <a:gd name="connsiteY148" fmla="*/ 376960 h 803953"/>
                <a:gd name="connsiteX149" fmla="*/ 932278 w 3024845"/>
                <a:gd name="connsiteY149" fmla="*/ 367502 h 803953"/>
                <a:gd name="connsiteX150" fmla="*/ 938358 w 3024845"/>
                <a:gd name="connsiteY150" fmla="*/ 326428 h 803953"/>
                <a:gd name="connsiteX151" fmla="*/ 939118 w 3024845"/>
                <a:gd name="connsiteY151" fmla="*/ 326158 h 803953"/>
                <a:gd name="connsiteX152" fmla="*/ 944438 w 3024845"/>
                <a:gd name="connsiteY152" fmla="*/ 324266 h 803953"/>
                <a:gd name="connsiteX153" fmla="*/ 946465 w 3024845"/>
                <a:gd name="connsiteY153" fmla="*/ 255089 h 803953"/>
                <a:gd name="connsiteX154" fmla="*/ 948492 w 3024845"/>
                <a:gd name="connsiteY154" fmla="*/ 324266 h 803953"/>
                <a:gd name="connsiteX155" fmla="*/ 949252 w 3024845"/>
                <a:gd name="connsiteY155" fmla="*/ 324536 h 803953"/>
                <a:gd name="connsiteX156" fmla="*/ 954572 w 3024845"/>
                <a:gd name="connsiteY156" fmla="*/ 326428 h 803953"/>
                <a:gd name="connsiteX157" fmla="*/ 954572 w 3024845"/>
                <a:gd name="connsiteY157" fmla="*/ 239957 h 803953"/>
                <a:gd name="connsiteX158" fmla="*/ 958625 w 3024845"/>
                <a:gd name="connsiteY158" fmla="*/ 207530 h 803953"/>
                <a:gd name="connsiteX159" fmla="*/ 997132 w 3024845"/>
                <a:gd name="connsiteY159" fmla="*/ 207530 h 803953"/>
                <a:gd name="connsiteX160" fmla="*/ 997132 w 3024845"/>
                <a:gd name="connsiteY160" fmla="*/ 239957 h 803953"/>
                <a:gd name="connsiteX161" fmla="*/ 997892 w 3024845"/>
                <a:gd name="connsiteY161" fmla="*/ 239957 h 803953"/>
                <a:gd name="connsiteX162" fmla="*/ 1003212 w 3024845"/>
                <a:gd name="connsiteY162" fmla="*/ 239957 h 803953"/>
                <a:gd name="connsiteX163" fmla="*/ 1003212 w 3024845"/>
                <a:gd name="connsiteY163" fmla="*/ 157809 h 803953"/>
                <a:gd name="connsiteX164" fmla="*/ 1004986 w 3024845"/>
                <a:gd name="connsiteY164" fmla="*/ 157809 h 803953"/>
                <a:gd name="connsiteX165" fmla="*/ 1017399 w 3024845"/>
                <a:gd name="connsiteY165" fmla="*/ 157809 h 803953"/>
                <a:gd name="connsiteX166" fmla="*/ 1017399 w 3024845"/>
                <a:gd name="connsiteY166" fmla="*/ 155918 h 803953"/>
                <a:gd name="connsiteX167" fmla="*/ 1017399 w 3024845"/>
                <a:gd name="connsiteY167" fmla="*/ 142677 h 803953"/>
                <a:gd name="connsiteX168" fmla="*/ 1039693 w 3024845"/>
                <a:gd name="connsiteY168" fmla="*/ 142677 h 803953"/>
                <a:gd name="connsiteX169" fmla="*/ 1039693 w 3024845"/>
                <a:gd name="connsiteY169" fmla="*/ 141596 h 803953"/>
                <a:gd name="connsiteX170" fmla="*/ 1039693 w 3024845"/>
                <a:gd name="connsiteY170" fmla="*/ 134030 h 803953"/>
                <a:gd name="connsiteX171" fmla="*/ 1041466 w 3024845"/>
                <a:gd name="connsiteY171" fmla="*/ 134030 h 803953"/>
                <a:gd name="connsiteX172" fmla="*/ 1053880 w 3024845"/>
                <a:gd name="connsiteY172" fmla="*/ 134030 h 803953"/>
                <a:gd name="connsiteX173" fmla="*/ 1053880 w 3024845"/>
                <a:gd name="connsiteY173" fmla="*/ 135111 h 803953"/>
                <a:gd name="connsiteX174" fmla="*/ 1053880 w 3024845"/>
                <a:gd name="connsiteY174" fmla="*/ 142677 h 803953"/>
                <a:gd name="connsiteX175" fmla="*/ 1054640 w 3024845"/>
                <a:gd name="connsiteY175" fmla="*/ 142677 h 803953"/>
                <a:gd name="connsiteX176" fmla="*/ 1059960 w 3024845"/>
                <a:gd name="connsiteY176" fmla="*/ 142677 h 803953"/>
                <a:gd name="connsiteX177" fmla="*/ 1070093 w 3024845"/>
                <a:gd name="connsiteY177" fmla="*/ 138353 h 803953"/>
                <a:gd name="connsiteX178" fmla="*/ 1074146 w 3024845"/>
                <a:gd name="connsiteY178" fmla="*/ 141596 h 803953"/>
                <a:gd name="connsiteX179" fmla="*/ 1074146 w 3024845"/>
                <a:gd name="connsiteY179" fmla="*/ 134030 h 803953"/>
                <a:gd name="connsiteX180" fmla="*/ 1076426 w 3024845"/>
                <a:gd name="connsiteY180" fmla="*/ 134030 h 803953"/>
                <a:gd name="connsiteX181" fmla="*/ 1092387 w 3024845"/>
                <a:gd name="connsiteY181" fmla="*/ 134030 h 803953"/>
                <a:gd name="connsiteX182" fmla="*/ 1092387 w 3024845"/>
                <a:gd name="connsiteY182" fmla="*/ 135111 h 803953"/>
                <a:gd name="connsiteX183" fmla="*/ 1092387 w 3024845"/>
                <a:gd name="connsiteY183" fmla="*/ 142677 h 803953"/>
                <a:gd name="connsiteX184" fmla="*/ 1122787 w 3024845"/>
                <a:gd name="connsiteY184" fmla="*/ 142677 h 803953"/>
                <a:gd name="connsiteX185" fmla="*/ 1122787 w 3024845"/>
                <a:gd name="connsiteY185" fmla="*/ 144298 h 803953"/>
                <a:gd name="connsiteX186" fmla="*/ 1122787 w 3024845"/>
                <a:gd name="connsiteY186" fmla="*/ 155648 h 803953"/>
                <a:gd name="connsiteX187" fmla="*/ 1149134 w 3024845"/>
                <a:gd name="connsiteY187" fmla="*/ 155648 h 803953"/>
                <a:gd name="connsiteX188" fmla="*/ 1149134 w 3024845"/>
                <a:gd name="connsiteY188" fmla="*/ 185912 h 803953"/>
                <a:gd name="connsiteX189" fmla="*/ 1149894 w 3024845"/>
                <a:gd name="connsiteY189" fmla="*/ 185912 h 803953"/>
                <a:gd name="connsiteX190" fmla="*/ 1155214 w 3024845"/>
                <a:gd name="connsiteY190" fmla="*/ 185912 h 803953"/>
                <a:gd name="connsiteX191" fmla="*/ 1155214 w 3024845"/>
                <a:gd name="connsiteY191" fmla="*/ 186993 h 803953"/>
                <a:gd name="connsiteX192" fmla="*/ 1155214 w 3024845"/>
                <a:gd name="connsiteY192" fmla="*/ 194560 h 803953"/>
                <a:gd name="connsiteX193" fmla="*/ 1159268 w 3024845"/>
                <a:gd name="connsiteY193" fmla="*/ 224824 h 803953"/>
                <a:gd name="connsiteX194" fmla="*/ 1160028 w 3024845"/>
                <a:gd name="connsiteY194" fmla="*/ 224824 h 803953"/>
                <a:gd name="connsiteX195" fmla="*/ 1165348 w 3024845"/>
                <a:gd name="connsiteY195" fmla="*/ 224824 h 803953"/>
                <a:gd name="connsiteX196" fmla="*/ 1165348 w 3024845"/>
                <a:gd name="connsiteY196" fmla="*/ 225635 h 803953"/>
                <a:gd name="connsiteX197" fmla="*/ 1165348 w 3024845"/>
                <a:gd name="connsiteY197" fmla="*/ 231310 h 803953"/>
                <a:gd name="connsiteX198" fmla="*/ 1166361 w 3024845"/>
                <a:gd name="connsiteY198" fmla="*/ 231310 h 803953"/>
                <a:gd name="connsiteX199" fmla="*/ 1173454 w 3024845"/>
                <a:gd name="connsiteY199" fmla="*/ 231310 h 803953"/>
                <a:gd name="connsiteX200" fmla="*/ 1173454 w 3024845"/>
                <a:gd name="connsiteY200" fmla="*/ 261575 h 803953"/>
                <a:gd name="connsiteX201" fmla="*/ 1175481 w 3024845"/>
                <a:gd name="connsiteY201" fmla="*/ 261575 h 803953"/>
                <a:gd name="connsiteX202" fmla="*/ 1189668 w 3024845"/>
                <a:gd name="connsiteY202" fmla="*/ 261575 h 803953"/>
                <a:gd name="connsiteX203" fmla="*/ 1189668 w 3024845"/>
                <a:gd name="connsiteY203" fmla="*/ 285354 h 803953"/>
                <a:gd name="connsiteX204" fmla="*/ 1191695 w 3024845"/>
                <a:gd name="connsiteY204" fmla="*/ 286975 h 803953"/>
                <a:gd name="connsiteX205" fmla="*/ 1191695 w 3024845"/>
                <a:gd name="connsiteY205" fmla="*/ 298325 h 803953"/>
                <a:gd name="connsiteX206" fmla="*/ 1192455 w 3024845"/>
                <a:gd name="connsiteY206" fmla="*/ 298325 h 803953"/>
                <a:gd name="connsiteX207" fmla="*/ 1197775 w 3024845"/>
                <a:gd name="connsiteY207" fmla="*/ 298325 h 803953"/>
                <a:gd name="connsiteX208" fmla="*/ 1197775 w 3024845"/>
                <a:gd name="connsiteY208" fmla="*/ 322104 h 803953"/>
                <a:gd name="connsiteX209" fmla="*/ 1199041 w 3024845"/>
                <a:gd name="connsiteY209" fmla="*/ 322104 h 803953"/>
                <a:gd name="connsiteX210" fmla="*/ 1207908 w 3024845"/>
                <a:gd name="connsiteY210" fmla="*/ 322104 h 803953"/>
                <a:gd name="connsiteX211" fmla="*/ 1209935 w 3024845"/>
                <a:gd name="connsiteY211" fmla="*/ 326158 h 803953"/>
                <a:gd name="connsiteX212" fmla="*/ 1209935 w 3024845"/>
                <a:gd name="connsiteY212" fmla="*/ 339399 h 803953"/>
                <a:gd name="connsiteX213" fmla="*/ 1211455 w 3024845"/>
                <a:gd name="connsiteY213" fmla="*/ 337507 h 803953"/>
                <a:gd name="connsiteX214" fmla="*/ 1222095 w 3024845"/>
                <a:gd name="connsiteY214" fmla="*/ 324266 h 803953"/>
                <a:gd name="connsiteX215" fmla="*/ 1250469 w 3024845"/>
                <a:gd name="connsiteY215" fmla="*/ 324266 h 803953"/>
                <a:gd name="connsiteX216" fmla="*/ 1250469 w 3024845"/>
                <a:gd name="connsiteY216" fmla="*/ 410737 h 803953"/>
                <a:gd name="connsiteX217" fmla="*/ 1251229 w 3024845"/>
                <a:gd name="connsiteY217" fmla="*/ 410737 h 803953"/>
                <a:gd name="connsiteX218" fmla="*/ 1256549 w 3024845"/>
                <a:gd name="connsiteY218" fmla="*/ 410737 h 803953"/>
                <a:gd name="connsiteX219" fmla="*/ 1257309 w 3024845"/>
                <a:gd name="connsiteY219" fmla="*/ 409386 h 803953"/>
                <a:gd name="connsiteX220" fmla="*/ 1262629 w 3024845"/>
                <a:gd name="connsiteY220" fmla="*/ 399928 h 803953"/>
                <a:gd name="connsiteX221" fmla="*/ 1262629 w 3024845"/>
                <a:gd name="connsiteY221" fmla="*/ 401820 h 803953"/>
                <a:gd name="connsiteX222" fmla="*/ 1262629 w 3024845"/>
                <a:gd name="connsiteY222" fmla="*/ 415061 h 803953"/>
                <a:gd name="connsiteX223" fmla="*/ 1266682 w 3024845"/>
                <a:gd name="connsiteY223" fmla="*/ 369664 h 803953"/>
                <a:gd name="connsiteX224" fmla="*/ 1267442 w 3024845"/>
                <a:gd name="connsiteY224" fmla="*/ 369664 h 803953"/>
                <a:gd name="connsiteX225" fmla="*/ 1272762 w 3024845"/>
                <a:gd name="connsiteY225" fmla="*/ 369664 h 803953"/>
                <a:gd name="connsiteX226" fmla="*/ 1272762 w 3024845"/>
                <a:gd name="connsiteY226" fmla="*/ 304810 h 803953"/>
                <a:gd name="connsiteX227" fmla="*/ 1273776 w 3024845"/>
                <a:gd name="connsiteY227" fmla="*/ 304810 h 803953"/>
                <a:gd name="connsiteX228" fmla="*/ 1280869 w 3024845"/>
                <a:gd name="connsiteY228" fmla="*/ 304810 h 803953"/>
                <a:gd name="connsiteX229" fmla="*/ 1293029 w 3024845"/>
                <a:gd name="connsiteY229" fmla="*/ 261575 h 803953"/>
                <a:gd name="connsiteX230" fmla="*/ 1294296 w 3024845"/>
                <a:gd name="connsiteY230" fmla="*/ 261575 h 803953"/>
                <a:gd name="connsiteX231" fmla="*/ 1303163 w 3024845"/>
                <a:gd name="connsiteY231" fmla="*/ 261575 h 803953"/>
                <a:gd name="connsiteX232" fmla="*/ 1313296 w 3024845"/>
                <a:gd name="connsiteY232" fmla="*/ 304810 h 803953"/>
                <a:gd name="connsiteX233" fmla="*/ 1314309 w 3024845"/>
                <a:gd name="connsiteY233" fmla="*/ 304810 h 803953"/>
                <a:gd name="connsiteX234" fmla="*/ 1321403 w 3024845"/>
                <a:gd name="connsiteY234" fmla="*/ 304810 h 803953"/>
                <a:gd name="connsiteX235" fmla="*/ 1321403 w 3024845"/>
                <a:gd name="connsiteY235" fmla="*/ 343722 h 803953"/>
                <a:gd name="connsiteX236" fmla="*/ 1323176 w 3024845"/>
                <a:gd name="connsiteY236" fmla="*/ 343722 h 803953"/>
                <a:gd name="connsiteX237" fmla="*/ 1335590 w 3024845"/>
                <a:gd name="connsiteY237" fmla="*/ 343722 h 803953"/>
                <a:gd name="connsiteX238" fmla="*/ 1335590 w 3024845"/>
                <a:gd name="connsiteY238" fmla="*/ 345884 h 803953"/>
                <a:gd name="connsiteX239" fmla="*/ 1335590 w 3024845"/>
                <a:gd name="connsiteY239" fmla="*/ 361016 h 803953"/>
                <a:gd name="connsiteX240" fmla="*/ 1339643 w 3024845"/>
                <a:gd name="connsiteY240" fmla="*/ 358855 h 803953"/>
                <a:gd name="connsiteX241" fmla="*/ 1339643 w 3024845"/>
                <a:gd name="connsiteY241" fmla="*/ 343722 h 803953"/>
                <a:gd name="connsiteX242" fmla="*/ 1341163 w 3024845"/>
                <a:gd name="connsiteY242" fmla="*/ 343722 h 803953"/>
                <a:gd name="connsiteX243" fmla="*/ 1351803 w 3024845"/>
                <a:gd name="connsiteY243" fmla="*/ 343722 h 803953"/>
                <a:gd name="connsiteX244" fmla="*/ 1351803 w 3024845"/>
                <a:gd name="connsiteY244" fmla="*/ 345343 h 803953"/>
                <a:gd name="connsiteX245" fmla="*/ 1351803 w 3024845"/>
                <a:gd name="connsiteY245" fmla="*/ 356693 h 803953"/>
                <a:gd name="connsiteX246" fmla="*/ 1382204 w 3024845"/>
                <a:gd name="connsiteY246" fmla="*/ 356693 h 803953"/>
                <a:gd name="connsiteX247" fmla="*/ 1382204 w 3024845"/>
                <a:gd name="connsiteY247" fmla="*/ 319943 h 803953"/>
                <a:gd name="connsiteX248" fmla="*/ 1383470 w 3024845"/>
                <a:gd name="connsiteY248" fmla="*/ 319943 h 803953"/>
                <a:gd name="connsiteX249" fmla="*/ 1392337 w 3024845"/>
                <a:gd name="connsiteY249" fmla="*/ 319943 h 803953"/>
                <a:gd name="connsiteX250" fmla="*/ 1392337 w 3024845"/>
                <a:gd name="connsiteY250" fmla="*/ 341560 h 803953"/>
                <a:gd name="connsiteX251" fmla="*/ 1394364 w 3024845"/>
                <a:gd name="connsiteY251" fmla="*/ 309134 h 803953"/>
                <a:gd name="connsiteX252" fmla="*/ 1416657 w 3024845"/>
                <a:gd name="connsiteY252" fmla="*/ 309134 h 803953"/>
                <a:gd name="connsiteX253" fmla="*/ 1416657 w 3024845"/>
                <a:gd name="connsiteY253" fmla="*/ 307512 h 803953"/>
                <a:gd name="connsiteX254" fmla="*/ 1416657 w 3024845"/>
                <a:gd name="connsiteY254" fmla="*/ 296163 h 803953"/>
                <a:gd name="connsiteX255" fmla="*/ 1417417 w 3024845"/>
                <a:gd name="connsiteY255" fmla="*/ 296163 h 803953"/>
                <a:gd name="connsiteX256" fmla="*/ 1422737 w 3024845"/>
                <a:gd name="connsiteY256" fmla="*/ 296163 h 803953"/>
                <a:gd name="connsiteX257" fmla="*/ 1422737 w 3024845"/>
                <a:gd name="connsiteY257" fmla="*/ 294272 h 803953"/>
                <a:gd name="connsiteX258" fmla="*/ 1422737 w 3024845"/>
                <a:gd name="connsiteY258" fmla="*/ 281031 h 803953"/>
                <a:gd name="connsiteX259" fmla="*/ 1426791 w 3024845"/>
                <a:gd name="connsiteY259" fmla="*/ 287516 h 803953"/>
                <a:gd name="connsiteX260" fmla="*/ 1429071 w 3024845"/>
                <a:gd name="connsiteY260" fmla="*/ 287516 h 803953"/>
                <a:gd name="connsiteX261" fmla="*/ 1445031 w 3024845"/>
                <a:gd name="connsiteY261" fmla="*/ 287516 h 803953"/>
                <a:gd name="connsiteX262" fmla="*/ 1445031 w 3024845"/>
                <a:gd name="connsiteY262" fmla="*/ 286705 h 803953"/>
                <a:gd name="connsiteX263" fmla="*/ 1445031 w 3024845"/>
                <a:gd name="connsiteY263" fmla="*/ 281031 h 803953"/>
                <a:gd name="connsiteX264" fmla="*/ 1445791 w 3024845"/>
                <a:gd name="connsiteY264" fmla="*/ 281031 h 803953"/>
                <a:gd name="connsiteX265" fmla="*/ 1451111 w 3024845"/>
                <a:gd name="connsiteY265" fmla="*/ 281031 h 803953"/>
                <a:gd name="connsiteX266" fmla="*/ 1451111 w 3024845"/>
                <a:gd name="connsiteY266" fmla="*/ 282382 h 803953"/>
                <a:gd name="connsiteX267" fmla="*/ 1451111 w 3024845"/>
                <a:gd name="connsiteY267" fmla="*/ 291840 h 803953"/>
                <a:gd name="connsiteX268" fmla="*/ 1489618 w 3024845"/>
                <a:gd name="connsiteY268" fmla="*/ 291840 h 803953"/>
                <a:gd name="connsiteX269" fmla="*/ 1489618 w 3024845"/>
                <a:gd name="connsiteY269" fmla="*/ 430193 h 803953"/>
                <a:gd name="connsiteX270" fmla="*/ 1491138 w 3024845"/>
                <a:gd name="connsiteY270" fmla="*/ 430193 h 803953"/>
                <a:gd name="connsiteX271" fmla="*/ 1501778 w 3024845"/>
                <a:gd name="connsiteY271" fmla="*/ 430193 h 803953"/>
                <a:gd name="connsiteX272" fmla="*/ 1501778 w 3024845"/>
                <a:gd name="connsiteY272" fmla="*/ 417223 h 803953"/>
                <a:gd name="connsiteX273" fmla="*/ 1505832 w 3024845"/>
                <a:gd name="connsiteY273" fmla="*/ 417223 h 803953"/>
                <a:gd name="connsiteX274" fmla="*/ 1505832 w 3024845"/>
                <a:gd name="connsiteY274" fmla="*/ 430193 h 803953"/>
                <a:gd name="connsiteX275" fmla="*/ 1536232 w 3024845"/>
                <a:gd name="connsiteY275" fmla="*/ 430193 h 803953"/>
                <a:gd name="connsiteX276" fmla="*/ 1536232 w 3024845"/>
                <a:gd name="connsiteY276" fmla="*/ 399928 h 803953"/>
                <a:gd name="connsiteX277" fmla="*/ 1548392 w 3024845"/>
                <a:gd name="connsiteY277" fmla="*/ 399928 h 803953"/>
                <a:gd name="connsiteX278" fmla="*/ 1560552 w 3024845"/>
                <a:gd name="connsiteY278" fmla="*/ 397767 h 803953"/>
                <a:gd name="connsiteX279" fmla="*/ 1564606 w 3024845"/>
                <a:gd name="connsiteY279" fmla="*/ 399928 h 803953"/>
                <a:gd name="connsiteX280" fmla="*/ 1574739 w 3024845"/>
                <a:gd name="connsiteY280" fmla="*/ 399928 h 803953"/>
                <a:gd name="connsiteX281" fmla="*/ 1574739 w 3024845"/>
                <a:gd name="connsiteY281" fmla="*/ 430193 h 803953"/>
                <a:gd name="connsiteX282" fmla="*/ 1582846 w 3024845"/>
                <a:gd name="connsiteY282" fmla="*/ 430193 h 803953"/>
                <a:gd name="connsiteX283" fmla="*/ 1582846 w 3024845"/>
                <a:gd name="connsiteY283" fmla="*/ 447488 h 803953"/>
                <a:gd name="connsiteX284" fmla="*/ 1592182 w 3024845"/>
                <a:gd name="connsiteY284" fmla="*/ 448393 h 803953"/>
                <a:gd name="connsiteX285" fmla="*/ 1605140 w 3024845"/>
                <a:gd name="connsiteY285" fmla="*/ 448393 h 803953"/>
                <a:gd name="connsiteX286" fmla="*/ 1605140 w 3024845"/>
                <a:gd name="connsiteY286" fmla="*/ 432355 h 803953"/>
                <a:gd name="connsiteX287" fmla="*/ 1673096 w 3024845"/>
                <a:gd name="connsiteY287" fmla="*/ 432355 h 803953"/>
                <a:gd name="connsiteX288" fmla="*/ 1673096 w 3024845"/>
                <a:gd name="connsiteY288" fmla="*/ 347102 h 803953"/>
                <a:gd name="connsiteX289" fmla="*/ 1745104 w 3024845"/>
                <a:gd name="connsiteY289" fmla="*/ 347102 h 803953"/>
                <a:gd name="connsiteX290" fmla="*/ 1745104 w 3024845"/>
                <a:gd name="connsiteY290" fmla="*/ 425870 h 803953"/>
                <a:gd name="connsiteX291" fmla="*/ 1747008 w 3024845"/>
                <a:gd name="connsiteY291" fmla="*/ 425870 h 803953"/>
                <a:gd name="connsiteX292" fmla="*/ 1748250 w 3024845"/>
                <a:gd name="connsiteY292" fmla="*/ 448393 h 803953"/>
                <a:gd name="connsiteX293" fmla="*/ 1757926 w 3024845"/>
                <a:gd name="connsiteY293" fmla="*/ 448393 h 803953"/>
                <a:gd name="connsiteX294" fmla="*/ 1759168 w 3024845"/>
                <a:gd name="connsiteY294" fmla="*/ 425870 h 803953"/>
                <a:gd name="connsiteX295" fmla="*/ 1765248 w 3024845"/>
                <a:gd name="connsiteY295" fmla="*/ 425870 h 803953"/>
                <a:gd name="connsiteX296" fmla="*/ 1766490 w 3024845"/>
                <a:gd name="connsiteY296" fmla="*/ 448393 h 803953"/>
                <a:gd name="connsiteX297" fmla="*/ 1817112 w 3024845"/>
                <a:gd name="connsiteY297" fmla="*/ 448393 h 803953"/>
                <a:gd name="connsiteX298" fmla="*/ 1817112 w 3024845"/>
                <a:gd name="connsiteY298" fmla="*/ 285365 h 803953"/>
                <a:gd name="connsiteX299" fmla="*/ 2014439 w 3024845"/>
                <a:gd name="connsiteY299" fmla="*/ 285365 h 803953"/>
                <a:gd name="connsiteX300" fmla="*/ 2014439 w 3024845"/>
                <a:gd name="connsiteY300" fmla="*/ 448393 h 803953"/>
                <a:gd name="connsiteX301" fmla="*/ 2033136 w 3024845"/>
                <a:gd name="connsiteY301" fmla="*/ 448393 h 803953"/>
                <a:gd name="connsiteX302" fmla="*/ 2033136 w 3024845"/>
                <a:gd name="connsiteY302" fmla="*/ 365700 h 803953"/>
                <a:gd name="connsiteX303" fmla="*/ 2128256 w 3024845"/>
                <a:gd name="connsiteY303" fmla="*/ 365700 h 803953"/>
                <a:gd name="connsiteX304" fmla="*/ 2180720 w 3024845"/>
                <a:gd name="connsiteY304" fmla="*/ 300487 h 803953"/>
                <a:gd name="connsiteX305" fmla="*/ 2245574 w 3024845"/>
                <a:gd name="connsiteY305" fmla="*/ 300487 h 803953"/>
                <a:gd name="connsiteX306" fmla="*/ 2245574 w 3024845"/>
                <a:gd name="connsiteY306" fmla="*/ 376149 h 803953"/>
                <a:gd name="connsiteX307" fmla="*/ 2253681 w 3024845"/>
                <a:gd name="connsiteY307" fmla="*/ 376149 h 803953"/>
                <a:gd name="connsiteX308" fmla="*/ 2255708 w 3024845"/>
                <a:gd name="connsiteY308" fmla="*/ 369664 h 803953"/>
                <a:gd name="connsiteX309" fmla="*/ 2261788 w 3024845"/>
                <a:gd name="connsiteY309" fmla="*/ 369664 h 803953"/>
                <a:gd name="connsiteX310" fmla="*/ 2263815 w 3024845"/>
                <a:gd name="connsiteY310" fmla="*/ 378311 h 803953"/>
                <a:gd name="connsiteX311" fmla="*/ 2275975 w 3024845"/>
                <a:gd name="connsiteY311" fmla="*/ 378311 h 803953"/>
                <a:gd name="connsiteX312" fmla="*/ 2275975 w 3024845"/>
                <a:gd name="connsiteY312" fmla="*/ 371825 h 803953"/>
                <a:gd name="connsiteX313" fmla="*/ 2298268 w 3024845"/>
                <a:gd name="connsiteY313" fmla="*/ 371825 h 803953"/>
                <a:gd name="connsiteX314" fmla="*/ 2298268 w 3024845"/>
                <a:gd name="connsiteY314" fmla="*/ 378311 h 803953"/>
                <a:gd name="connsiteX315" fmla="*/ 2318535 w 3024845"/>
                <a:gd name="connsiteY315" fmla="*/ 378311 h 803953"/>
                <a:gd name="connsiteX316" fmla="*/ 2318535 w 3024845"/>
                <a:gd name="connsiteY316" fmla="*/ 423708 h 803953"/>
                <a:gd name="connsiteX317" fmla="*/ 2332722 w 3024845"/>
                <a:gd name="connsiteY317" fmla="*/ 423708 h 803953"/>
                <a:gd name="connsiteX318" fmla="*/ 2332722 w 3024845"/>
                <a:gd name="connsiteY318" fmla="*/ 410737 h 803953"/>
                <a:gd name="connsiteX319" fmla="*/ 2348936 w 3024845"/>
                <a:gd name="connsiteY319" fmla="*/ 410737 h 803953"/>
                <a:gd name="connsiteX320" fmla="*/ 2348936 w 3024845"/>
                <a:gd name="connsiteY320" fmla="*/ 231310 h 803953"/>
                <a:gd name="connsiteX321" fmla="*/ 2355016 w 3024845"/>
                <a:gd name="connsiteY321" fmla="*/ 224824 h 803953"/>
                <a:gd name="connsiteX322" fmla="*/ 2427977 w 3024845"/>
                <a:gd name="connsiteY322" fmla="*/ 224824 h 803953"/>
                <a:gd name="connsiteX323" fmla="*/ 2427977 w 3024845"/>
                <a:gd name="connsiteY323" fmla="*/ 233472 h 803953"/>
                <a:gd name="connsiteX324" fmla="*/ 2438110 w 3024845"/>
                <a:gd name="connsiteY324" fmla="*/ 233472 h 803953"/>
                <a:gd name="connsiteX325" fmla="*/ 2438110 w 3024845"/>
                <a:gd name="connsiteY325" fmla="*/ 348046 h 803953"/>
                <a:gd name="connsiteX326" fmla="*/ 2460404 w 3024845"/>
                <a:gd name="connsiteY326" fmla="*/ 348046 h 803953"/>
                <a:gd name="connsiteX327" fmla="*/ 2460404 w 3024845"/>
                <a:gd name="connsiteY327" fmla="*/ 281031 h 803953"/>
                <a:gd name="connsiteX328" fmla="*/ 2486751 w 3024845"/>
                <a:gd name="connsiteY328" fmla="*/ 281031 h 803953"/>
                <a:gd name="connsiteX329" fmla="*/ 2490804 w 3024845"/>
                <a:gd name="connsiteY329" fmla="*/ 276707 h 803953"/>
                <a:gd name="connsiteX330" fmla="*/ 2498911 w 3024845"/>
                <a:gd name="connsiteY330" fmla="*/ 276707 h 803953"/>
                <a:gd name="connsiteX331" fmla="*/ 2502964 w 3024845"/>
                <a:gd name="connsiteY331" fmla="*/ 281031 h 803953"/>
                <a:gd name="connsiteX332" fmla="*/ 2525258 w 3024845"/>
                <a:gd name="connsiteY332" fmla="*/ 281031 h 803953"/>
                <a:gd name="connsiteX333" fmla="*/ 2525258 w 3024845"/>
                <a:gd name="connsiteY333" fmla="*/ 164295 h 803953"/>
                <a:gd name="connsiteX334" fmla="*/ 2582005 w 3024845"/>
                <a:gd name="connsiteY334" fmla="*/ 153486 h 803953"/>
                <a:gd name="connsiteX335" fmla="*/ 2582005 w 3024845"/>
                <a:gd name="connsiteY335" fmla="*/ 154567 h 803953"/>
                <a:gd name="connsiteX336" fmla="*/ 2582005 w 3024845"/>
                <a:gd name="connsiteY336" fmla="*/ 162133 h 803953"/>
                <a:gd name="connsiteX337" fmla="*/ 2608352 w 3024845"/>
                <a:gd name="connsiteY337" fmla="*/ 162133 h 803953"/>
                <a:gd name="connsiteX338" fmla="*/ 2608352 w 3024845"/>
                <a:gd name="connsiteY338" fmla="*/ 417223 h 803953"/>
                <a:gd name="connsiteX339" fmla="*/ 2630646 w 3024845"/>
                <a:gd name="connsiteY339" fmla="*/ 417223 h 803953"/>
                <a:gd name="connsiteX340" fmla="*/ 2630646 w 3024845"/>
                <a:gd name="connsiteY340" fmla="*/ 412899 h 803953"/>
                <a:gd name="connsiteX341" fmla="*/ 2642806 w 3024845"/>
                <a:gd name="connsiteY341" fmla="*/ 412899 h 803953"/>
                <a:gd name="connsiteX342" fmla="*/ 2642806 w 3024845"/>
                <a:gd name="connsiteY342" fmla="*/ 417223 h 803953"/>
                <a:gd name="connsiteX343" fmla="*/ 2667126 w 3024845"/>
                <a:gd name="connsiteY343" fmla="*/ 417223 h 803953"/>
                <a:gd name="connsiteX344" fmla="*/ 2667126 w 3024845"/>
                <a:gd name="connsiteY344" fmla="*/ 404252 h 803953"/>
                <a:gd name="connsiteX345" fmla="*/ 2695500 w 3024845"/>
                <a:gd name="connsiteY345" fmla="*/ 404252 h 803953"/>
                <a:gd name="connsiteX346" fmla="*/ 2707660 w 3024845"/>
                <a:gd name="connsiteY346" fmla="*/ 399928 h 803953"/>
                <a:gd name="connsiteX347" fmla="*/ 2727927 w 3024845"/>
                <a:gd name="connsiteY347" fmla="*/ 404252 h 803953"/>
                <a:gd name="connsiteX348" fmla="*/ 2727927 w 3024845"/>
                <a:gd name="connsiteY348" fmla="*/ 386958 h 803953"/>
                <a:gd name="connsiteX349" fmla="*/ 2736034 w 3024845"/>
                <a:gd name="connsiteY349" fmla="*/ 386958 h 803953"/>
                <a:gd name="connsiteX350" fmla="*/ 2736034 w 3024845"/>
                <a:gd name="connsiteY350" fmla="*/ 373987 h 803953"/>
                <a:gd name="connsiteX351" fmla="*/ 2792781 w 3024845"/>
                <a:gd name="connsiteY351" fmla="*/ 373987 h 803953"/>
                <a:gd name="connsiteX352" fmla="*/ 2792781 w 3024845"/>
                <a:gd name="connsiteY352" fmla="*/ 343722 h 803953"/>
                <a:gd name="connsiteX353" fmla="*/ 2811021 w 3024845"/>
                <a:gd name="connsiteY353" fmla="*/ 343722 h 803953"/>
                <a:gd name="connsiteX354" fmla="*/ 2811021 w 3024845"/>
                <a:gd name="connsiteY354" fmla="*/ 337237 h 803953"/>
                <a:gd name="connsiteX355" fmla="*/ 2823181 w 3024845"/>
                <a:gd name="connsiteY355" fmla="*/ 337237 h 803953"/>
                <a:gd name="connsiteX356" fmla="*/ 2823181 w 3024845"/>
                <a:gd name="connsiteY356" fmla="*/ 343722 h 803953"/>
                <a:gd name="connsiteX357" fmla="*/ 2839395 w 3024845"/>
                <a:gd name="connsiteY357" fmla="*/ 343722 h 803953"/>
                <a:gd name="connsiteX358" fmla="*/ 2839395 w 3024845"/>
                <a:gd name="connsiteY358" fmla="*/ 393443 h 803953"/>
                <a:gd name="connsiteX359" fmla="*/ 2871822 w 3024845"/>
                <a:gd name="connsiteY359" fmla="*/ 393443 h 803953"/>
                <a:gd name="connsiteX360" fmla="*/ 2871822 w 3024845"/>
                <a:gd name="connsiteY360" fmla="*/ 367502 h 803953"/>
                <a:gd name="connsiteX361" fmla="*/ 2910329 w 3024845"/>
                <a:gd name="connsiteY361" fmla="*/ 367502 h 803953"/>
                <a:gd name="connsiteX362" fmla="*/ 2910329 w 3024845"/>
                <a:gd name="connsiteY362" fmla="*/ 337237 h 803953"/>
                <a:gd name="connsiteX363" fmla="*/ 2958970 w 3024845"/>
                <a:gd name="connsiteY363" fmla="*/ 337237 h 803953"/>
                <a:gd name="connsiteX364" fmla="*/ 2958970 w 3024845"/>
                <a:gd name="connsiteY364" fmla="*/ 448393 h 803953"/>
                <a:gd name="connsiteX365" fmla="*/ 2958970 w 3024845"/>
                <a:gd name="connsiteY365" fmla="*/ 462172 h 803953"/>
                <a:gd name="connsiteX366" fmla="*/ 3024845 w 3024845"/>
                <a:gd name="connsiteY366" fmla="*/ 462172 h 803953"/>
                <a:gd name="connsiteX367" fmla="*/ 3024845 w 3024845"/>
                <a:gd name="connsiteY367" fmla="*/ 803953 h 803953"/>
                <a:gd name="connsiteX368" fmla="*/ 2054 w 3024845"/>
                <a:gd name="connsiteY368" fmla="*/ 801620 h 803953"/>
                <a:gd name="connsiteX369" fmla="*/ 0 w 3024845"/>
                <a:gd name="connsiteY369" fmla="*/ 367502 h 803953"/>
                <a:gd name="connsiteX370" fmla="*/ 20267 w 3024845"/>
                <a:gd name="connsiteY370" fmla="*/ 367502 h 803953"/>
                <a:gd name="connsiteX371" fmla="*/ 20774 w 3024845"/>
                <a:gd name="connsiteY371" fmla="*/ 366421 h 803953"/>
                <a:gd name="connsiteX372" fmla="*/ 24320 w 3024845"/>
                <a:gd name="connsiteY372" fmla="*/ 358855 h 803953"/>
                <a:gd name="connsiteX373" fmla="*/ 26094 w 3024845"/>
                <a:gd name="connsiteY373" fmla="*/ 359125 h 803953"/>
                <a:gd name="connsiteX374" fmla="*/ 38507 w 3024845"/>
                <a:gd name="connsiteY374" fmla="*/ 361016 h 803953"/>
                <a:gd name="connsiteX375" fmla="*/ 39014 w 3024845"/>
                <a:gd name="connsiteY375" fmla="*/ 362368 h 803953"/>
                <a:gd name="connsiteX376" fmla="*/ 42560 w 3024845"/>
                <a:gd name="connsiteY376" fmla="*/ 371825 h 803953"/>
                <a:gd name="connsiteX377" fmla="*/ 68907 w 3024845"/>
                <a:gd name="connsiteY377" fmla="*/ 373987 h 803953"/>
                <a:gd name="connsiteX378" fmla="*/ 68907 w 3024845"/>
                <a:gd name="connsiteY378" fmla="*/ 250766 h 803953"/>
                <a:gd name="connsiteX379" fmla="*/ 70934 w 3024845"/>
                <a:gd name="connsiteY379" fmla="*/ 250766 h 803953"/>
                <a:gd name="connsiteX380" fmla="*/ 85121 w 3024845"/>
                <a:gd name="connsiteY380" fmla="*/ 250766 h 803953"/>
                <a:gd name="connsiteX381" fmla="*/ 85121 w 3024845"/>
                <a:gd name="connsiteY381" fmla="*/ 114574 h 803953"/>
                <a:gd name="connsiteX382" fmla="*/ 86894 w 3024845"/>
                <a:gd name="connsiteY382" fmla="*/ 114574 h 803953"/>
                <a:gd name="connsiteX383" fmla="*/ 99308 w 3024845"/>
                <a:gd name="connsiteY383" fmla="*/ 114574 h 803953"/>
                <a:gd name="connsiteX384" fmla="*/ 99308 w 3024845"/>
                <a:gd name="connsiteY384" fmla="*/ 0 h 803953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347598 h 689379"/>
                <a:gd name="connsiteX367" fmla="*/ 3024845 w 3024845"/>
                <a:gd name="connsiteY367" fmla="*/ 689379 h 689379"/>
                <a:gd name="connsiteX368" fmla="*/ 2054 w 3024845"/>
                <a:gd name="connsiteY368" fmla="*/ 687046 h 689379"/>
                <a:gd name="connsiteX369" fmla="*/ 0 w 3024845"/>
                <a:gd name="connsiteY369" fmla="*/ 252928 h 689379"/>
                <a:gd name="connsiteX370" fmla="*/ 20267 w 3024845"/>
                <a:gd name="connsiteY370" fmla="*/ 252928 h 689379"/>
                <a:gd name="connsiteX371" fmla="*/ 20774 w 3024845"/>
                <a:gd name="connsiteY371" fmla="*/ 251847 h 689379"/>
                <a:gd name="connsiteX372" fmla="*/ 24320 w 3024845"/>
                <a:gd name="connsiteY372" fmla="*/ 244281 h 689379"/>
                <a:gd name="connsiteX373" fmla="*/ 26094 w 3024845"/>
                <a:gd name="connsiteY373" fmla="*/ 244551 h 689379"/>
                <a:gd name="connsiteX374" fmla="*/ 38507 w 3024845"/>
                <a:gd name="connsiteY374" fmla="*/ 246442 h 689379"/>
                <a:gd name="connsiteX375" fmla="*/ 39014 w 3024845"/>
                <a:gd name="connsiteY375" fmla="*/ 247794 h 689379"/>
                <a:gd name="connsiteX376" fmla="*/ 42560 w 3024845"/>
                <a:gd name="connsiteY376" fmla="*/ 257251 h 689379"/>
                <a:gd name="connsiteX377" fmla="*/ 68907 w 3024845"/>
                <a:gd name="connsiteY377" fmla="*/ 259413 h 689379"/>
                <a:gd name="connsiteX378" fmla="*/ 68907 w 3024845"/>
                <a:gd name="connsiteY378" fmla="*/ 136192 h 689379"/>
                <a:gd name="connsiteX379" fmla="*/ 70934 w 3024845"/>
                <a:gd name="connsiteY379" fmla="*/ 136192 h 689379"/>
                <a:gd name="connsiteX380" fmla="*/ 85121 w 3024845"/>
                <a:gd name="connsiteY380" fmla="*/ 136192 h 689379"/>
                <a:gd name="connsiteX381" fmla="*/ 85121 w 3024845"/>
                <a:gd name="connsiteY381" fmla="*/ 0 h 689379"/>
                <a:gd name="connsiteX382" fmla="*/ 86894 w 3024845"/>
                <a:gd name="connsiteY382" fmla="*/ 0 h 689379"/>
                <a:gd name="connsiteX383" fmla="*/ 99308 w 3024845"/>
                <a:gd name="connsiteY383" fmla="*/ 0 h 68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</a:cxnLst>
              <a:rect l="l" t="t" r="r" b="b"/>
              <a:pathLst>
                <a:path w="3024845" h="689379">
                  <a:moveTo>
                    <a:pt x="99308" y="0"/>
                  </a:moveTo>
                  <a:lnTo>
                    <a:pt x="220909" y="0"/>
                  </a:lnTo>
                  <a:lnTo>
                    <a:pt x="223189" y="0"/>
                  </a:lnTo>
                  <a:lnTo>
                    <a:pt x="239150" y="0"/>
                  </a:lnTo>
                  <a:lnTo>
                    <a:pt x="239150" y="140515"/>
                  </a:lnTo>
                  <a:cubicBezTo>
                    <a:pt x="239160" y="140514"/>
                    <a:pt x="239272" y="140493"/>
                    <a:pt x="240670" y="140245"/>
                  </a:cubicBezTo>
                  <a:lnTo>
                    <a:pt x="251310" y="138354"/>
                  </a:lnTo>
                  <a:cubicBezTo>
                    <a:pt x="251310" y="138376"/>
                    <a:pt x="251280" y="139710"/>
                    <a:pt x="249283" y="226986"/>
                  </a:cubicBezTo>
                  <a:cubicBezTo>
                    <a:pt x="249293" y="226988"/>
                    <a:pt x="249404" y="227008"/>
                    <a:pt x="250803" y="227257"/>
                  </a:cubicBezTo>
                  <a:lnTo>
                    <a:pt x="261443" y="229148"/>
                  </a:lnTo>
                  <a:cubicBezTo>
                    <a:pt x="261445" y="229155"/>
                    <a:pt x="261465" y="229219"/>
                    <a:pt x="261696" y="229959"/>
                  </a:cubicBezTo>
                  <a:lnTo>
                    <a:pt x="263470" y="235634"/>
                  </a:lnTo>
                  <a:cubicBezTo>
                    <a:pt x="263472" y="235625"/>
                    <a:pt x="263517" y="235482"/>
                    <a:pt x="264230" y="233202"/>
                  </a:cubicBezTo>
                  <a:lnTo>
                    <a:pt x="269550" y="216178"/>
                  </a:lnTo>
                  <a:lnTo>
                    <a:pt x="271323" y="216178"/>
                  </a:lnTo>
                  <a:lnTo>
                    <a:pt x="283737" y="216178"/>
                  </a:lnTo>
                  <a:lnTo>
                    <a:pt x="283737" y="248604"/>
                  </a:lnTo>
                  <a:cubicBezTo>
                    <a:pt x="283743" y="248609"/>
                    <a:pt x="283820" y="248649"/>
                    <a:pt x="284750" y="249145"/>
                  </a:cubicBezTo>
                  <a:lnTo>
                    <a:pt x="291844" y="252928"/>
                  </a:lnTo>
                  <a:lnTo>
                    <a:pt x="291844" y="254279"/>
                  </a:lnTo>
                  <a:lnTo>
                    <a:pt x="291844" y="263737"/>
                  </a:lnTo>
                  <a:lnTo>
                    <a:pt x="336431" y="263737"/>
                  </a:lnTo>
                  <a:lnTo>
                    <a:pt x="336431" y="264818"/>
                  </a:lnTo>
                  <a:lnTo>
                    <a:pt x="336431" y="272384"/>
                  </a:lnTo>
                  <a:lnTo>
                    <a:pt x="338457" y="272384"/>
                  </a:lnTo>
                  <a:lnTo>
                    <a:pt x="352644" y="272384"/>
                  </a:lnTo>
                  <a:lnTo>
                    <a:pt x="352644" y="242119"/>
                  </a:lnTo>
                  <a:lnTo>
                    <a:pt x="397231" y="242119"/>
                  </a:lnTo>
                  <a:lnTo>
                    <a:pt x="397231" y="240768"/>
                  </a:lnTo>
                  <a:lnTo>
                    <a:pt x="397231" y="231310"/>
                  </a:lnTo>
                  <a:lnTo>
                    <a:pt x="398245" y="231310"/>
                  </a:lnTo>
                  <a:lnTo>
                    <a:pt x="405338" y="231310"/>
                  </a:lnTo>
                  <a:lnTo>
                    <a:pt x="405338" y="229419"/>
                  </a:lnTo>
                  <a:lnTo>
                    <a:pt x="405338" y="216178"/>
                  </a:lnTo>
                  <a:lnTo>
                    <a:pt x="406098" y="216178"/>
                  </a:lnTo>
                  <a:lnTo>
                    <a:pt x="411418" y="216178"/>
                  </a:lnTo>
                  <a:lnTo>
                    <a:pt x="411418" y="215097"/>
                  </a:lnTo>
                  <a:lnTo>
                    <a:pt x="411418" y="207530"/>
                  </a:lnTo>
                  <a:lnTo>
                    <a:pt x="413445" y="207530"/>
                  </a:lnTo>
                  <a:lnTo>
                    <a:pt x="427632" y="207530"/>
                  </a:lnTo>
                  <a:lnTo>
                    <a:pt x="427632" y="208611"/>
                  </a:lnTo>
                  <a:lnTo>
                    <a:pt x="427632" y="216178"/>
                  </a:lnTo>
                  <a:lnTo>
                    <a:pt x="449925" y="216178"/>
                  </a:lnTo>
                  <a:lnTo>
                    <a:pt x="449925" y="214286"/>
                  </a:lnTo>
                  <a:lnTo>
                    <a:pt x="449925" y="201045"/>
                  </a:lnTo>
                  <a:lnTo>
                    <a:pt x="451699" y="201045"/>
                  </a:lnTo>
                  <a:lnTo>
                    <a:pt x="464112" y="201045"/>
                  </a:lnTo>
                  <a:lnTo>
                    <a:pt x="464112" y="224825"/>
                  </a:lnTo>
                  <a:lnTo>
                    <a:pt x="465126" y="224825"/>
                  </a:lnTo>
                  <a:lnTo>
                    <a:pt x="472219" y="224825"/>
                  </a:lnTo>
                  <a:lnTo>
                    <a:pt x="472219" y="223744"/>
                  </a:lnTo>
                  <a:lnTo>
                    <a:pt x="472219" y="216178"/>
                  </a:lnTo>
                  <a:lnTo>
                    <a:pt x="473992" y="216178"/>
                  </a:lnTo>
                  <a:lnTo>
                    <a:pt x="486406" y="216178"/>
                  </a:lnTo>
                  <a:lnTo>
                    <a:pt x="486406" y="242119"/>
                  </a:lnTo>
                  <a:lnTo>
                    <a:pt x="488433" y="242119"/>
                  </a:lnTo>
                  <a:lnTo>
                    <a:pt x="502619" y="242119"/>
                  </a:lnTo>
                  <a:lnTo>
                    <a:pt x="502619" y="243740"/>
                  </a:lnTo>
                  <a:lnTo>
                    <a:pt x="502619" y="255090"/>
                  </a:lnTo>
                  <a:lnTo>
                    <a:pt x="503379" y="255090"/>
                  </a:lnTo>
                  <a:lnTo>
                    <a:pt x="508700" y="255090"/>
                  </a:lnTo>
                  <a:lnTo>
                    <a:pt x="508700" y="254279"/>
                  </a:lnTo>
                  <a:lnTo>
                    <a:pt x="508700" y="248604"/>
                  </a:lnTo>
                  <a:lnTo>
                    <a:pt x="539100" y="248604"/>
                  </a:lnTo>
                  <a:lnTo>
                    <a:pt x="539100" y="272384"/>
                  </a:lnTo>
                  <a:lnTo>
                    <a:pt x="540113" y="272384"/>
                  </a:lnTo>
                  <a:lnTo>
                    <a:pt x="547207" y="272384"/>
                  </a:lnTo>
                  <a:lnTo>
                    <a:pt x="547207" y="273465"/>
                  </a:lnTo>
                  <a:lnTo>
                    <a:pt x="547207" y="281031"/>
                  </a:lnTo>
                  <a:lnTo>
                    <a:pt x="547967" y="281031"/>
                  </a:lnTo>
                  <a:lnTo>
                    <a:pt x="553287" y="281031"/>
                  </a:lnTo>
                  <a:lnTo>
                    <a:pt x="553287" y="278869"/>
                  </a:lnTo>
                  <a:lnTo>
                    <a:pt x="553287" y="263737"/>
                  </a:lnTo>
                  <a:lnTo>
                    <a:pt x="554300" y="263737"/>
                  </a:lnTo>
                  <a:lnTo>
                    <a:pt x="561394" y="263737"/>
                  </a:lnTo>
                  <a:lnTo>
                    <a:pt x="561394" y="264818"/>
                  </a:lnTo>
                  <a:lnTo>
                    <a:pt x="561394" y="272384"/>
                  </a:lnTo>
                  <a:lnTo>
                    <a:pt x="566714" y="270391"/>
                  </a:lnTo>
                  <a:cubicBezTo>
                    <a:pt x="567474" y="270019"/>
                    <a:pt x="567474" y="269817"/>
                    <a:pt x="567474" y="269411"/>
                  </a:cubicBezTo>
                  <a:lnTo>
                    <a:pt x="567474" y="263737"/>
                  </a:lnTo>
                  <a:lnTo>
                    <a:pt x="605981" y="263737"/>
                  </a:lnTo>
                  <a:lnTo>
                    <a:pt x="605981" y="287516"/>
                  </a:lnTo>
                  <a:lnTo>
                    <a:pt x="608007" y="287516"/>
                  </a:lnTo>
                  <a:lnTo>
                    <a:pt x="622194" y="287516"/>
                  </a:lnTo>
                  <a:lnTo>
                    <a:pt x="622194" y="288597"/>
                  </a:lnTo>
                  <a:lnTo>
                    <a:pt x="622194" y="296163"/>
                  </a:lnTo>
                  <a:lnTo>
                    <a:pt x="623968" y="296163"/>
                  </a:lnTo>
                  <a:lnTo>
                    <a:pt x="636381" y="296163"/>
                  </a:lnTo>
                  <a:lnTo>
                    <a:pt x="636381" y="272384"/>
                  </a:lnTo>
                  <a:lnTo>
                    <a:pt x="637394" y="272384"/>
                  </a:lnTo>
                  <a:lnTo>
                    <a:pt x="644488" y="272384"/>
                  </a:lnTo>
                  <a:lnTo>
                    <a:pt x="644488" y="239957"/>
                  </a:lnTo>
                  <a:lnTo>
                    <a:pt x="645501" y="239957"/>
                  </a:lnTo>
                  <a:lnTo>
                    <a:pt x="652595" y="239957"/>
                  </a:lnTo>
                  <a:lnTo>
                    <a:pt x="652595" y="238066"/>
                  </a:lnTo>
                  <a:lnTo>
                    <a:pt x="652595" y="224825"/>
                  </a:lnTo>
                  <a:cubicBezTo>
                    <a:pt x="650568" y="224825"/>
                    <a:pt x="650568" y="224825"/>
                    <a:pt x="651328" y="223203"/>
                  </a:cubicBezTo>
                  <a:lnTo>
                    <a:pt x="656648" y="211854"/>
                  </a:lnTo>
                  <a:cubicBezTo>
                    <a:pt x="656653" y="211871"/>
                    <a:pt x="656848" y="212545"/>
                    <a:pt x="664755" y="239957"/>
                  </a:cubicBezTo>
                  <a:lnTo>
                    <a:pt x="665515" y="239957"/>
                  </a:lnTo>
                  <a:lnTo>
                    <a:pt x="670835" y="239957"/>
                  </a:lnTo>
                  <a:lnTo>
                    <a:pt x="670835" y="134030"/>
                  </a:lnTo>
                  <a:lnTo>
                    <a:pt x="672355" y="134030"/>
                  </a:lnTo>
                  <a:lnTo>
                    <a:pt x="682995" y="134030"/>
                  </a:lnTo>
                  <a:lnTo>
                    <a:pt x="682995" y="86471"/>
                  </a:lnTo>
                  <a:lnTo>
                    <a:pt x="709342" y="86471"/>
                  </a:lnTo>
                  <a:lnTo>
                    <a:pt x="709342" y="64853"/>
                  </a:lnTo>
                  <a:lnTo>
                    <a:pt x="743796" y="64853"/>
                  </a:lnTo>
                  <a:lnTo>
                    <a:pt x="743796" y="67285"/>
                  </a:lnTo>
                  <a:lnTo>
                    <a:pt x="743796" y="84309"/>
                  </a:lnTo>
                  <a:lnTo>
                    <a:pt x="746076" y="84309"/>
                  </a:lnTo>
                  <a:lnTo>
                    <a:pt x="762036" y="84309"/>
                  </a:lnTo>
                  <a:lnTo>
                    <a:pt x="762036" y="131868"/>
                  </a:lnTo>
                  <a:lnTo>
                    <a:pt x="763049" y="131868"/>
                  </a:lnTo>
                  <a:lnTo>
                    <a:pt x="770143" y="131868"/>
                  </a:lnTo>
                  <a:lnTo>
                    <a:pt x="784330" y="136192"/>
                  </a:lnTo>
                  <a:lnTo>
                    <a:pt x="784330" y="175104"/>
                  </a:lnTo>
                  <a:lnTo>
                    <a:pt x="785343" y="175104"/>
                  </a:lnTo>
                  <a:lnTo>
                    <a:pt x="792436" y="175104"/>
                  </a:lnTo>
                  <a:lnTo>
                    <a:pt x="792436" y="176725"/>
                  </a:lnTo>
                  <a:lnTo>
                    <a:pt x="792436" y="188074"/>
                  </a:lnTo>
                  <a:lnTo>
                    <a:pt x="794463" y="188074"/>
                  </a:lnTo>
                  <a:lnTo>
                    <a:pt x="808650" y="188074"/>
                  </a:lnTo>
                  <a:lnTo>
                    <a:pt x="814730" y="194560"/>
                  </a:lnTo>
                  <a:lnTo>
                    <a:pt x="814730" y="216178"/>
                  </a:lnTo>
                  <a:lnTo>
                    <a:pt x="817010" y="216178"/>
                  </a:lnTo>
                  <a:lnTo>
                    <a:pt x="832970" y="216178"/>
                  </a:lnTo>
                  <a:lnTo>
                    <a:pt x="832970" y="217258"/>
                  </a:lnTo>
                  <a:lnTo>
                    <a:pt x="832970" y="224825"/>
                  </a:lnTo>
                  <a:lnTo>
                    <a:pt x="834237" y="224825"/>
                  </a:lnTo>
                  <a:lnTo>
                    <a:pt x="843104" y="224825"/>
                  </a:lnTo>
                  <a:lnTo>
                    <a:pt x="843104" y="226986"/>
                  </a:lnTo>
                  <a:lnTo>
                    <a:pt x="843104" y="242119"/>
                  </a:lnTo>
                  <a:cubicBezTo>
                    <a:pt x="847157" y="242119"/>
                    <a:pt x="847157" y="242119"/>
                    <a:pt x="847157" y="240227"/>
                  </a:cubicBezTo>
                  <a:lnTo>
                    <a:pt x="847157" y="226986"/>
                  </a:lnTo>
                  <a:lnTo>
                    <a:pt x="848170" y="226986"/>
                  </a:lnTo>
                  <a:lnTo>
                    <a:pt x="855264" y="226986"/>
                  </a:lnTo>
                  <a:lnTo>
                    <a:pt x="855264" y="228608"/>
                  </a:lnTo>
                  <a:lnTo>
                    <a:pt x="855264" y="239957"/>
                  </a:lnTo>
                  <a:lnTo>
                    <a:pt x="856024" y="239957"/>
                  </a:lnTo>
                  <a:lnTo>
                    <a:pt x="861344" y="239957"/>
                  </a:lnTo>
                  <a:cubicBezTo>
                    <a:pt x="861344" y="235634"/>
                    <a:pt x="861344" y="235634"/>
                    <a:pt x="909984" y="235634"/>
                  </a:cubicBezTo>
                  <a:lnTo>
                    <a:pt x="909984" y="236985"/>
                  </a:lnTo>
                  <a:lnTo>
                    <a:pt x="909984" y="246442"/>
                  </a:lnTo>
                  <a:lnTo>
                    <a:pt x="910744" y="246442"/>
                  </a:lnTo>
                  <a:lnTo>
                    <a:pt x="916065" y="246442"/>
                  </a:lnTo>
                  <a:lnTo>
                    <a:pt x="916065" y="248604"/>
                  </a:lnTo>
                  <a:lnTo>
                    <a:pt x="916065" y="263737"/>
                  </a:lnTo>
                  <a:cubicBezTo>
                    <a:pt x="916073" y="263733"/>
                    <a:pt x="916189" y="263655"/>
                    <a:pt x="918091" y="262386"/>
                  </a:cubicBezTo>
                  <a:lnTo>
                    <a:pt x="932278" y="252928"/>
                  </a:lnTo>
                  <a:cubicBezTo>
                    <a:pt x="932280" y="252909"/>
                    <a:pt x="932411" y="252034"/>
                    <a:pt x="938358" y="211854"/>
                  </a:cubicBezTo>
                  <a:cubicBezTo>
                    <a:pt x="938367" y="211852"/>
                    <a:pt x="938436" y="211826"/>
                    <a:pt x="939118" y="211584"/>
                  </a:cubicBezTo>
                  <a:lnTo>
                    <a:pt x="944438" y="209692"/>
                  </a:lnTo>
                  <a:cubicBezTo>
                    <a:pt x="944438" y="209676"/>
                    <a:pt x="944471" y="208615"/>
                    <a:pt x="946465" y="140515"/>
                  </a:cubicBezTo>
                  <a:cubicBezTo>
                    <a:pt x="946465" y="140533"/>
                    <a:pt x="946498" y="141624"/>
                    <a:pt x="948492" y="209692"/>
                  </a:cubicBezTo>
                  <a:cubicBezTo>
                    <a:pt x="948501" y="209695"/>
                    <a:pt x="948572" y="209720"/>
                    <a:pt x="949252" y="209962"/>
                  </a:cubicBezTo>
                  <a:lnTo>
                    <a:pt x="954572" y="211854"/>
                  </a:lnTo>
                  <a:lnTo>
                    <a:pt x="954572" y="125383"/>
                  </a:lnTo>
                  <a:cubicBezTo>
                    <a:pt x="958625" y="125383"/>
                    <a:pt x="958625" y="125383"/>
                    <a:pt x="958625" y="92956"/>
                  </a:cubicBezTo>
                  <a:lnTo>
                    <a:pt x="997132" y="92956"/>
                  </a:lnTo>
                  <a:lnTo>
                    <a:pt x="997132" y="125383"/>
                  </a:lnTo>
                  <a:lnTo>
                    <a:pt x="997892" y="125383"/>
                  </a:lnTo>
                  <a:lnTo>
                    <a:pt x="1003212" y="125383"/>
                  </a:lnTo>
                  <a:lnTo>
                    <a:pt x="1003212" y="43235"/>
                  </a:lnTo>
                  <a:lnTo>
                    <a:pt x="1004986" y="43235"/>
                  </a:lnTo>
                  <a:lnTo>
                    <a:pt x="1017399" y="43235"/>
                  </a:lnTo>
                  <a:lnTo>
                    <a:pt x="1017399" y="41344"/>
                  </a:lnTo>
                  <a:lnTo>
                    <a:pt x="1017399" y="28103"/>
                  </a:lnTo>
                  <a:lnTo>
                    <a:pt x="1039693" y="28103"/>
                  </a:lnTo>
                  <a:lnTo>
                    <a:pt x="1039693" y="27022"/>
                  </a:lnTo>
                  <a:lnTo>
                    <a:pt x="1039693" y="19456"/>
                  </a:lnTo>
                  <a:lnTo>
                    <a:pt x="1041466" y="19456"/>
                  </a:lnTo>
                  <a:lnTo>
                    <a:pt x="1053880" y="19456"/>
                  </a:lnTo>
                  <a:lnTo>
                    <a:pt x="1053880" y="20537"/>
                  </a:lnTo>
                  <a:lnTo>
                    <a:pt x="1053880" y="28103"/>
                  </a:lnTo>
                  <a:lnTo>
                    <a:pt x="1054640" y="28103"/>
                  </a:lnTo>
                  <a:lnTo>
                    <a:pt x="1059960" y="28103"/>
                  </a:lnTo>
                  <a:lnTo>
                    <a:pt x="1070093" y="23779"/>
                  </a:lnTo>
                  <a:lnTo>
                    <a:pt x="1074146" y="27022"/>
                  </a:lnTo>
                  <a:lnTo>
                    <a:pt x="1074146" y="19456"/>
                  </a:lnTo>
                  <a:lnTo>
                    <a:pt x="1076426" y="19456"/>
                  </a:lnTo>
                  <a:lnTo>
                    <a:pt x="1092387" y="19456"/>
                  </a:lnTo>
                  <a:lnTo>
                    <a:pt x="1092387" y="20537"/>
                  </a:lnTo>
                  <a:lnTo>
                    <a:pt x="1092387" y="28103"/>
                  </a:lnTo>
                  <a:lnTo>
                    <a:pt x="1122787" y="28103"/>
                  </a:lnTo>
                  <a:lnTo>
                    <a:pt x="1122787" y="29724"/>
                  </a:lnTo>
                  <a:lnTo>
                    <a:pt x="1122787" y="41074"/>
                  </a:lnTo>
                  <a:lnTo>
                    <a:pt x="1149134" y="41074"/>
                  </a:lnTo>
                  <a:lnTo>
                    <a:pt x="1149134" y="71338"/>
                  </a:lnTo>
                  <a:lnTo>
                    <a:pt x="1149894" y="71338"/>
                  </a:lnTo>
                  <a:lnTo>
                    <a:pt x="1155214" y="71338"/>
                  </a:lnTo>
                  <a:lnTo>
                    <a:pt x="1155214" y="72419"/>
                  </a:lnTo>
                  <a:lnTo>
                    <a:pt x="1155214" y="79986"/>
                  </a:lnTo>
                  <a:cubicBezTo>
                    <a:pt x="1159268" y="79986"/>
                    <a:pt x="1159268" y="79986"/>
                    <a:pt x="1159268" y="110250"/>
                  </a:cubicBezTo>
                  <a:lnTo>
                    <a:pt x="1160028" y="110250"/>
                  </a:lnTo>
                  <a:lnTo>
                    <a:pt x="1165348" y="110250"/>
                  </a:lnTo>
                  <a:lnTo>
                    <a:pt x="1165348" y="111061"/>
                  </a:lnTo>
                  <a:lnTo>
                    <a:pt x="1165348" y="116736"/>
                  </a:lnTo>
                  <a:lnTo>
                    <a:pt x="1166361" y="116736"/>
                  </a:lnTo>
                  <a:lnTo>
                    <a:pt x="1173454" y="116736"/>
                  </a:lnTo>
                  <a:lnTo>
                    <a:pt x="1173454" y="147001"/>
                  </a:lnTo>
                  <a:lnTo>
                    <a:pt x="1175481" y="147001"/>
                  </a:lnTo>
                  <a:lnTo>
                    <a:pt x="1189668" y="147001"/>
                  </a:lnTo>
                  <a:lnTo>
                    <a:pt x="1189668" y="170780"/>
                  </a:lnTo>
                  <a:cubicBezTo>
                    <a:pt x="1191695" y="170780"/>
                    <a:pt x="1191695" y="170780"/>
                    <a:pt x="1191695" y="172401"/>
                  </a:cubicBezTo>
                  <a:lnTo>
                    <a:pt x="1191695" y="183751"/>
                  </a:lnTo>
                  <a:lnTo>
                    <a:pt x="1192455" y="183751"/>
                  </a:lnTo>
                  <a:lnTo>
                    <a:pt x="1197775" y="183751"/>
                  </a:lnTo>
                  <a:lnTo>
                    <a:pt x="1197775" y="207530"/>
                  </a:lnTo>
                  <a:lnTo>
                    <a:pt x="1199041" y="207530"/>
                  </a:lnTo>
                  <a:lnTo>
                    <a:pt x="1207908" y="207530"/>
                  </a:lnTo>
                  <a:cubicBezTo>
                    <a:pt x="1209935" y="209692"/>
                    <a:pt x="1209935" y="209692"/>
                    <a:pt x="1209935" y="211584"/>
                  </a:cubicBezTo>
                  <a:lnTo>
                    <a:pt x="1209935" y="224825"/>
                  </a:lnTo>
                  <a:cubicBezTo>
                    <a:pt x="1209940" y="224818"/>
                    <a:pt x="1210027" y="224711"/>
                    <a:pt x="1211455" y="222933"/>
                  </a:cubicBezTo>
                  <a:lnTo>
                    <a:pt x="1222095" y="209692"/>
                  </a:lnTo>
                  <a:lnTo>
                    <a:pt x="1250469" y="209692"/>
                  </a:lnTo>
                  <a:lnTo>
                    <a:pt x="1250469" y="296163"/>
                  </a:lnTo>
                  <a:lnTo>
                    <a:pt x="1251229" y="296163"/>
                  </a:lnTo>
                  <a:lnTo>
                    <a:pt x="1256549" y="296163"/>
                  </a:lnTo>
                  <a:cubicBezTo>
                    <a:pt x="1256553" y="296155"/>
                    <a:pt x="1256612" y="296055"/>
                    <a:pt x="1257309" y="294812"/>
                  </a:cubicBezTo>
                  <a:lnTo>
                    <a:pt x="1262629" y="285354"/>
                  </a:lnTo>
                  <a:lnTo>
                    <a:pt x="1262629" y="287246"/>
                  </a:lnTo>
                  <a:lnTo>
                    <a:pt x="1262629" y="300487"/>
                  </a:lnTo>
                  <a:cubicBezTo>
                    <a:pt x="1266682" y="300487"/>
                    <a:pt x="1266682" y="300487"/>
                    <a:pt x="1266682" y="255090"/>
                  </a:cubicBezTo>
                  <a:lnTo>
                    <a:pt x="1267442" y="255090"/>
                  </a:lnTo>
                  <a:lnTo>
                    <a:pt x="1272762" y="255090"/>
                  </a:lnTo>
                  <a:lnTo>
                    <a:pt x="1272762" y="190236"/>
                  </a:lnTo>
                  <a:lnTo>
                    <a:pt x="1273776" y="190236"/>
                  </a:lnTo>
                  <a:lnTo>
                    <a:pt x="1280869" y="190236"/>
                  </a:lnTo>
                  <a:cubicBezTo>
                    <a:pt x="1280875" y="190215"/>
                    <a:pt x="1281139" y="189275"/>
                    <a:pt x="1293029" y="147001"/>
                  </a:cubicBezTo>
                  <a:lnTo>
                    <a:pt x="1294296" y="147001"/>
                  </a:lnTo>
                  <a:lnTo>
                    <a:pt x="1303163" y="147001"/>
                  </a:lnTo>
                  <a:cubicBezTo>
                    <a:pt x="1303168" y="147024"/>
                    <a:pt x="1303394" y="147990"/>
                    <a:pt x="1313296" y="190236"/>
                  </a:cubicBezTo>
                  <a:lnTo>
                    <a:pt x="1314309" y="190236"/>
                  </a:lnTo>
                  <a:lnTo>
                    <a:pt x="1321403" y="190236"/>
                  </a:lnTo>
                  <a:lnTo>
                    <a:pt x="1321403" y="229148"/>
                  </a:lnTo>
                  <a:lnTo>
                    <a:pt x="1323176" y="229148"/>
                  </a:lnTo>
                  <a:lnTo>
                    <a:pt x="1335590" y="229148"/>
                  </a:lnTo>
                  <a:lnTo>
                    <a:pt x="1335590" y="231310"/>
                  </a:lnTo>
                  <a:lnTo>
                    <a:pt x="1335590" y="246442"/>
                  </a:lnTo>
                  <a:cubicBezTo>
                    <a:pt x="1339643" y="246442"/>
                    <a:pt x="1339643" y="246442"/>
                    <a:pt x="1339643" y="244281"/>
                  </a:cubicBezTo>
                  <a:lnTo>
                    <a:pt x="1339643" y="229148"/>
                  </a:lnTo>
                  <a:lnTo>
                    <a:pt x="1341163" y="229148"/>
                  </a:lnTo>
                  <a:lnTo>
                    <a:pt x="1351803" y="229148"/>
                  </a:lnTo>
                  <a:lnTo>
                    <a:pt x="1351803" y="230769"/>
                  </a:lnTo>
                  <a:lnTo>
                    <a:pt x="1351803" y="242119"/>
                  </a:lnTo>
                  <a:lnTo>
                    <a:pt x="1382204" y="242119"/>
                  </a:lnTo>
                  <a:lnTo>
                    <a:pt x="1382204" y="205369"/>
                  </a:lnTo>
                  <a:lnTo>
                    <a:pt x="1383470" y="205369"/>
                  </a:lnTo>
                  <a:lnTo>
                    <a:pt x="1392337" y="205369"/>
                  </a:lnTo>
                  <a:lnTo>
                    <a:pt x="1392337" y="226986"/>
                  </a:lnTo>
                  <a:cubicBezTo>
                    <a:pt x="1394364" y="226986"/>
                    <a:pt x="1394364" y="226986"/>
                    <a:pt x="1394364" y="194560"/>
                  </a:cubicBezTo>
                  <a:lnTo>
                    <a:pt x="1416657" y="194560"/>
                  </a:lnTo>
                  <a:lnTo>
                    <a:pt x="1416657" y="192938"/>
                  </a:lnTo>
                  <a:lnTo>
                    <a:pt x="1416657" y="181589"/>
                  </a:lnTo>
                  <a:lnTo>
                    <a:pt x="1417417" y="181589"/>
                  </a:lnTo>
                  <a:lnTo>
                    <a:pt x="1422737" y="181589"/>
                  </a:lnTo>
                  <a:lnTo>
                    <a:pt x="1422737" y="179698"/>
                  </a:lnTo>
                  <a:lnTo>
                    <a:pt x="1422737" y="166457"/>
                  </a:lnTo>
                  <a:lnTo>
                    <a:pt x="1426791" y="172942"/>
                  </a:lnTo>
                  <a:lnTo>
                    <a:pt x="1429071" y="172942"/>
                  </a:lnTo>
                  <a:lnTo>
                    <a:pt x="1445031" y="172942"/>
                  </a:lnTo>
                  <a:lnTo>
                    <a:pt x="1445031" y="172131"/>
                  </a:lnTo>
                  <a:lnTo>
                    <a:pt x="1445031" y="166457"/>
                  </a:lnTo>
                  <a:lnTo>
                    <a:pt x="1445791" y="166457"/>
                  </a:lnTo>
                  <a:lnTo>
                    <a:pt x="1451111" y="166457"/>
                  </a:lnTo>
                  <a:lnTo>
                    <a:pt x="1451111" y="167808"/>
                  </a:lnTo>
                  <a:lnTo>
                    <a:pt x="1451111" y="177266"/>
                  </a:lnTo>
                  <a:lnTo>
                    <a:pt x="1489618" y="177266"/>
                  </a:lnTo>
                  <a:lnTo>
                    <a:pt x="1489618" y="315619"/>
                  </a:lnTo>
                  <a:lnTo>
                    <a:pt x="1491138" y="315619"/>
                  </a:lnTo>
                  <a:lnTo>
                    <a:pt x="1501778" y="315619"/>
                  </a:lnTo>
                  <a:lnTo>
                    <a:pt x="1501778" y="302649"/>
                  </a:lnTo>
                  <a:lnTo>
                    <a:pt x="1505832" y="302649"/>
                  </a:lnTo>
                  <a:lnTo>
                    <a:pt x="1505832" y="315619"/>
                  </a:lnTo>
                  <a:lnTo>
                    <a:pt x="1536232" y="315619"/>
                  </a:lnTo>
                  <a:lnTo>
                    <a:pt x="1536232" y="285354"/>
                  </a:lnTo>
                  <a:lnTo>
                    <a:pt x="1548392" y="285354"/>
                  </a:lnTo>
                  <a:lnTo>
                    <a:pt x="1560552" y="283193"/>
                  </a:lnTo>
                  <a:cubicBezTo>
                    <a:pt x="1562579" y="283193"/>
                    <a:pt x="1562579" y="285354"/>
                    <a:pt x="1564606" y="285354"/>
                  </a:cubicBezTo>
                  <a:lnTo>
                    <a:pt x="1574739" y="285354"/>
                  </a:lnTo>
                  <a:lnTo>
                    <a:pt x="1574739" y="315619"/>
                  </a:lnTo>
                  <a:lnTo>
                    <a:pt x="1582846" y="315619"/>
                  </a:lnTo>
                  <a:lnTo>
                    <a:pt x="1582846" y="332914"/>
                  </a:lnTo>
                  <a:lnTo>
                    <a:pt x="1592182" y="333819"/>
                  </a:lnTo>
                  <a:lnTo>
                    <a:pt x="1605140" y="333819"/>
                  </a:lnTo>
                  <a:lnTo>
                    <a:pt x="1605140" y="317781"/>
                  </a:lnTo>
                  <a:lnTo>
                    <a:pt x="1673096" y="317781"/>
                  </a:lnTo>
                  <a:lnTo>
                    <a:pt x="1673096" y="232528"/>
                  </a:lnTo>
                  <a:lnTo>
                    <a:pt x="1745104" y="232528"/>
                  </a:lnTo>
                  <a:lnTo>
                    <a:pt x="1745104" y="311296"/>
                  </a:lnTo>
                  <a:lnTo>
                    <a:pt x="1747008" y="311296"/>
                  </a:lnTo>
                  <a:lnTo>
                    <a:pt x="1748250" y="333819"/>
                  </a:lnTo>
                  <a:lnTo>
                    <a:pt x="1757926" y="333819"/>
                  </a:lnTo>
                  <a:cubicBezTo>
                    <a:pt x="1758462" y="326605"/>
                    <a:pt x="1759168" y="318951"/>
                    <a:pt x="1759168" y="311296"/>
                  </a:cubicBezTo>
                  <a:lnTo>
                    <a:pt x="1765248" y="311296"/>
                  </a:lnTo>
                  <a:lnTo>
                    <a:pt x="1766490" y="333819"/>
                  </a:lnTo>
                  <a:lnTo>
                    <a:pt x="1817112" y="333819"/>
                  </a:lnTo>
                  <a:lnTo>
                    <a:pt x="1817112" y="170791"/>
                  </a:lnTo>
                  <a:lnTo>
                    <a:pt x="2014439" y="170791"/>
                  </a:lnTo>
                  <a:lnTo>
                    <a:pt x="2014439" y="333819"/>
                  </a:lnTo>
                  <a:lnTo>
                    <a:pt x="2033136" y="333819"/>
                  </a:lnTo>
                  <a:lnTo>
                    <a:pt x="2033136" y="251126"/>
                  </a:lnTo>
                  <a:lnTo>
                    <a:pt x="2128256" y="251126"/>
                  </a:lnTo>
                  <a:cubicBezTo>
                    <a:pt x="2152853" y="240257"/>
                    <a:pt x="2161167" y="196782"/>
                    <a:pt x="2180720" y="185913"/>
                  </a:cubicBezTo>
                  <a:lnTo>
                    <a:pt x="2245574" y="185913"/>
                  </a:lnTo>
                  <a:lnTo>
                    <a:pt x="2245574" y="261575"/>
                  </a:lnTo>
                  <a:lnTo>
                    <a:pt x="2253681" y="261575"/>
                  </a:lnTo>
                  <a:cubicBezTo>
                    <a:pt x="2253681" y="259413"/>
                    <a:pt x="2255708" y="257251"/>
                    <a:pt x="2255708" y="255090"/>
                  </a:cubicBezTo>
                  <a:lnTo>
                    <a:pt x="2261788" y="255090"/>
                  </a:lnTo>
                  <a:cubicBezTo>
                    <a:pt x="2261788" y="257251"/>
                    <a:pt x="2261788" y="259413"/>
                    <a:pt x="2263815" y="263737"/>
                  </a:cubicBezTo>
                  <a:lnTo>
                    <a:pt x="2275975" y="263737"/>
                  </a:lnTo>
                  <a:lnTo>
                    <a:pt x="2275975" y="257251"/>
                  </a:lnTo>
                  <a:lnTo>
                    <a:pt x="2298268" y="257251"/>
                  </a:lnTo>
                  <a:lnTo>
                    <a:pt x="2298268" y="263737"/>
                  </a:lnTo>
                  <a:lnTo>
                    <a:pt x="2318535" y="263737"/>
                  </a:lnTo>
                  <a:lnTo>
                    <a:pt x="2318535" y="309134"/>
                  </a:lnTo>
                  <a:lnTo>
                    <a:pt x="2332722" y="309134"/>
                  </a:lnTo>
                  <a:lnTo>
                    <a:pt x="2332722" y="296163"/>
                  </a:lnTo>
                  <a:lnTo>
                    <a:pt x="2348936" y="296163"/>
                  </a:lnTo>
                  <a:lnTo>
                    <a:pt x="2348936" y="116736"/>
                  </a:lnTo>
                  <a:lnTo>
                    <a:pt x="2355016" y="110250"/>
                  </a:lnTo>
                  <a:lnTo>
                    <a:pt x="2427977" y="110250"/>
                  </a:lnTo>
                  <a:lnTo>
                    <a:pt x="2427977" y="118898"/>
                  </a:lnTo>
                  <a:lnTo>
                    <a:pt x="2438110" y="118898"/>
                  </a:lnTo>
                  <a:lnTo>
                    <a:pt x="2438110" y="233472"/>
                  </a:lnTo>
                  <a:lnTo>
                    <a:pt x="2460404" y="233472"/>
                  </a:lnTo>
                  <a:lnTo>
                    <a:pt x="2460404" y="166457"/>
                  </a:lnTo>
                  <a:lnTo>
                    <a:pt x="2486751" y="166457"/>
                  </a:lnTo>
                  <a:cubicBezTo>
                    <a:pt x="2488777" y="166457"/>
                    <a:pt x="2488777" y="164295"/>
                    <a:pt x="2490804" y="162133"/>
                  </a:cubicBezTo>
                  <a:lnTo>
                    <a:pt x="2498911" y="162133"/>
                  </a:lnTo>
                  <a:cubicBezTo>
                    <a:pt x="2500937" y="164295"/>
                    <a:pt x="2500937" y="166457"/>
                    <a:pt x="2502964" y="166457"/>
                  </a:cubicBezTo>
                  <a:lnTo>
                    <a:pt x="2525258" y="166457"/>
                  </a:lnTo>
                  <a:lnTo>
                    <a:pt x="2525258" y="49721"/>
                  </a:lnTo>
                  <a:cubicBezTo>
                    <a:pt x="2525272" y="49718"/>
                    <a:pt x="2526139" y="49554"/>
                    <a:pt x="2582005" y="38912"/>
                  </a:cubicBezTo>
                  <a:lnTo>
                    <a:pt x="2582005" y="39993"/>
                  </a:lnTo>
                  <a:lnTo>
                    <a:pt x="2582005" y="47559"/>
                  </a:lnTo>
                  <a:lnTo>
                    <a:pt x="2608352" y="47559"/>
                  </a:lnTo>
                  <a:lnTo>
                    <a:pt x="2608352" y="302649"/>
                  </a:lnTo>
                  <a:lnTo>
                    <a:pt x="2630646" y="302649"/>
                  </a:lnTo>
                  <a:lnTo>
                    <a:pt x="2630646" y="298325"/>
                  </a:lnTo>
                  <a:lnTo>
                    <a:pt x="2642806" y="298325"/>
                  </a:lnTo>
                  <a:lnTo>
                    <a:pt x="2642806" y="302649"/>
                  </a:lnTo>
                  <a:lnTo>
                    <a:pt x="2667126" y="302649"/>
                  </a:lnTo>
                  <a:lnTo>
                    <a:pt x="2667126" y="289678"/>
                  </a:lnTo>
                  <a:lnTo>
                    <a:pt x="2695500" y="289678"/>
                  </a:lnTo>
                  <a:cubicBezTo>
                    <a:pt x="2699553" y="285354"/>
                    <a:pt x="2703607" y="285354"/>
                    <a:pt x="2707660" y="285354"/>
                  </a:cubicBezTo>
                  <a:cubicBezTo>
                    <a:pt x="2713740" y="289678"/>
                    <a:pt x="2721847" y="289678"/>
                    <a:pt x="2727927" y="289678"/>
                  </a:cubicBezTo>
                  <a:lnTo>
                    <a:pt x="2727927" y="272384"/>
                  </a:lnTo>
                  <a:lnTo>
                    <a:pt x="2736034" y="272384"/>
                  </a:lnTo>
                  <a:lnTo>
                    <a:pt x="2736034" y="259413"/>
                  </a:lnTo>
                  <a:lnTo>
                    <a:pt x="2792781" y="259413"/>
                  </a:lnTo>
                  <a:lnTo>
                    <a:pt x="2792781" y="229148"/>
                  </a:lnTo>
                  <a:lnTo>
                    <a:pt x="2811021" y="229148"/>
                  </a:lnTo>
                  <a:lnTo>
                    <a:pt x="2811021" y="222663"/>
                  </a:lnTo>
                  <a:lnTo>
                    <a:pt x="2823181" y="222663"/>
                  </a:lnTo>
                  <a:lnTo>
                    <a:pt x="2823181" y="229148"/>
                  </a:lnTo>
                  <a:lnTo>
                    <a:pt x="2839395" y="229148"/>
                  </a:lnTo>
                  <a:lnTo>
                    <a:pt x="2839395" y="278869"/>
                  </a:lnTo>
                  <a:lnTo>
                    <a:pt x="2871822" y="278869"/>
                  </a:lnTo>
                  <a:lnTo>
                    <a:pt x="2871822" y="252928"/>
                  </a:lnTo>
                  <a:lnTo>
                    <a:pt x="2910329" y="252928"/>
                  </a:lnTo>
                  <a:lnTo>
                    <a:pt x="2910329" y="222663"/>
                  </a:lnTo>
                  <a:lnTo>
                    <a:pt x="2958970" y="222663"/>
                  </a:lnTo>
                  <a:lnTo>
                    <a:pt x="2958970" y="333819"/>
                  </a:lnTo>
                  <a:lnTo>
                    <a:pt x="2958970" y="347598"/>
                  </a:lnTo>
                  <a:lnTo>
                    <a:pt x="3024845" y="347598"/>
                  </a:lnTo>
                  <a:lnTo>
                    <a:pt x="3024845" y="689379"/>
                  </a:lnTo>
                  <a:lnTo>
                    <a:pt x="2054" y="687046"/>
                  </a:lnTo>
                  <a:cubicBezTo>
                    <a:pt x="1369" y="539482"/>
                    <a:pt x="685" y="400492"/>
                    <a:pt x="0" y="252928"/>
                  </a:cubicBezTo>
                  <a:lnTo>
                    <a:pt x="20267" y="252928"/>
                  </a:lnTo>
                  <a:cubicBezTo>
                    <a:pt x="20271" y="252922"/>
                    <a:pt x="20308" y="252840"/>
                    <a:pt x="20774" y="251847"/>
                  </a:cubicBezTo>
                  <a:lnTo>
                    <a:pt x="24320" y="244281"/>
                  </a:lnTo>
                  <a:cubicBezTo>
                    <a:pt x="24329" y="244282"/>
                    <a:pt x="24442" y="244300"/>
                    <a:pt x="26094" y="244551"/>
                  </a:cubicBezTo>
                  <a:lnTo>
                    <a:pt x="38507" y="246442"/>
                  </a:lnTo>
                  <a:cubicBezTo>
                    <a:pt x="38510" y="246452"/>
                    <a:pt x="38548" y="246553"/>
                    <a:pt x="39014" y="247794"/>
                  </a:cubicBezTo>
                  <a:lnTo>
                    <a:pt x="42560" y="257251"/>
                  </a:lnTo>
                  <a:cubicBezTo>
                    <a:pt x="42574" y="257252"/>
                    <a:pt x="43170" y="257302"/>
                    <a:pt x="68907" y="259413"/>
                  </a:cubicBezTo>
                  <a:lnTo>
                    <a:pt x="68907" y="136192"/>
                  </a:lnTo>
                  <a:lnTo>
                    <a:pt x="70934" y="136192"/>
                  </a:lnTo>
                  <a:lnTo>
                    <a:pt x="85121" y="136192"/>
                  </a:lnTo>
                  <a:lnTo>
                    <a:pt x="85121" y="0"/>
                  </a:lnTo>
                  <a:lnTo>
                    <a:pt x="86894" y="0"/>
                  </a:lnTo>
                  <a:lnTo>
                    <a:pt x="993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id="{94685EEA-14FF-463D-B036-564F83FE7A00}"/>
                </a:ext>
              </a:extLst>
            </p:cNvPr>
            <p:cNvSpPr/>
            <p:nvPr/>
          </p:nvSpPr>
          <p:spPr>
            <a:xfrm>
              <a:off x="6047165" y="1883798"/>
              <a:ext cx="2961438" cy="689379"/>
            </a:xfrm>
            <a:custGeom>
              <a:avLst/>
              <a:gdLst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842946 w 3079941"/>
                <a:gd name="connsiteY405" fmla="*/ 1160647 h 1160647"/>
                <a:gd name="connsiteX406" fmla="*/ 200958 w 3079941"/>
                <a:gd name="connsiteY406" fmla="*/ 1160647 h 1160647"/>
                <a:gd name="connsiteX407" fmla="*/ 200958 w 3079941"/>
                <a:gd name="connsiteY407" fmla="*/ 1126882 h 1160647"/>
                <a:gd name="connsiteX408" fmla="*/ 0 w 3079941"/>
                <a:gd name="connsiteY408" fmla="*/ 1126882 h 1160647"/>
                <a:gd name="connsiteX409" fmla="*/ 0 w 3079941"/>
                <a:gd name="connsiteY409" fmla="*/ 915339 h 1160647"/>
                <a:gd name="connsiteX410" fmla="*/ 103377 w 3079941"/>
                <a:gd name="connsiteY410" fmla="*/ 915339 h 1160647"/>
                <a:gd name="connsiteX411" fmla="*/ 103377 w 3079941"/>
                <a:gd name="connsiteY411" fmla="*/ 886329 h 1160647"/>
                <a:gd name="connsiteX412" fmla="*/ 55096 w 3079941"/>
                <a:gd name="connsiteY412" fmla="*/ 886329 h 1160647"/>
                <a:gd name="connsiteX413" fmla="*/ 55096 w 3079941"/>
                <a:gd name="connsiteY413" fmla="*/ 724196 h 1160647"/>
                <a:gd name="connsiteX414" fmla="*/ 75363 w 3079941"/>
                <a:gd name="connsiteY414" fmla="*/ 724196 h 1160647"/>
                <a:gd name="connsiteX415" fmla="*/ 75870 w 3079941"/>
                <a:gd name="connsiteY415" fmla="*/ 723115 h 1160647"/>
                <a:gd name="connsiteX416" fmla="*/ 79416 w 3079941"/>
                <a:gd name="connsiteY416" fmla="*/ 715549 h 1160647"/>
                <a:gd name="connsiteX417" fmla="*/ 81190 w 3079941"/>
                <a:gd name="connsiteY417" fmla="*/ 715819 h 1160647"/>
                <a:gd name="connsiteX418" fmla="*/ 93603 w 3079941"/>
                <a:gd name="connsiteY418" fmla="*/ 717710 h 1160647"/>
                <a:gd name="connsiteX419" fmla="*/ 94110 w 3079941"/>
                <a:gd name="connsiteY419" fmla="*/ 719062 h 1160647"/>
                <a:gd name="connsiteX420" fmla="*/ 97656 w 3079941"/>
                <a:gd name="connsiteY420" fmla="*/ 728519 h 1160647"/>
                <a:gd name="connsiteX421" fmla="*/ 124003 w 3079941"/>
                <a:gd name="connsiteY421" fmla="*/ 730681 h 1160647"/>
                <a:gd name="connsiteX422" fmla="*/ 124003 w 3079941"/>
                <a:gd name="connsiteY422" fmla="*/ 607460 h 1160647"/>
                <a:gd name="connsiteX423" fmla="*/ 126030 w 3079941"/>
                <a:gd name="connsiteY423" fmla="*/ 607460 h 1160647"/>
                <a:gd name="connsiteX424" fmla="*/ 140217 w 3079941"/>
                <a:gd name="connsiteY424" fmla="*/ 607460 h 1160647"/>
                <a:gd name="connsiteX425" fmla="*/ 140217 w 3079941"/>
                <a:gd name="connsiteY425" fmla="*/ 471268 h 1160647"/>
                <a:gd name="connsiteX426" fmla="*/ 141990 w 3079941"/>
                <a:gd name="connsiteY426" fmla="*/ 471268 h 1160647"/>
                <a:gd name="connsiteX427" fmla="*/ 154404 w 3079941"/>
                <a:gd name="connsiteY427" fmla="*/ 471268 h 1160647"/>
                <a:gd name="connsiteX428" fmla="*/ 154404 w 3079941"/>
                <a:gd name="connsiteY428" fmla="*/ 356694 h 1160647"/>
                <a:gd name="connsiteX429" fmla="*/ 158457 w 3079941"/>
                <a:gd name="connsiteY429" fmla="*/ 328590 h 1160647"/>
                <a:gd name="connsiteX430" fmla="*/ 160484 w 3079941"/>
                <a:gd name="connsiteY430" fmla="*/ 328590 h 1160647"/>
                <a:gd name="connsiteX431" fmla="*/ 174671 w 3079941"/>
                <a:gd name="connsiteY431" fmla="*/ 328590 h 1160647"/>
                <a:gd name="connsiteX432" fmla="*/ 211151 w 3079941"/>
                <a:gd name="connsiteY432" fmla="*/ 246443 h 1160647"/>
                <a:gd name="connsiteX433" fmla="*/ 215205 w 3079941"/>
                <a:gd name="connsiteY433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924638 h 1160647"/>
                <a:gd name="connsiteX403" fmla="*/ 3079941 w 3079941"/>
                <a:gd name="connsiteY403" fmla="*/ 1030409 h 1160647"/>
                <a:gd name="connsiteX404" fmla="*/ 3079941 w 3079941"/>
                <a:gd name="connsiteY404" fmla="*/ 1160647 h 1160647"/>
                <a:gd name="connsiteX405" fmla="*/ 200958 w 3079941"/>
                <a:gd name="connsiteY405" fmla="*/ 1160647 h 1160647"/>
                <a:gd name="connsiteX406" fmla="*/ 200958 w 3079941"/>
                <a:gd name="connsiteY406" fmla="*/ 1126882 h 1160647"/>
                <a:gd name="connsiteX407" fmla="*/ 0 w 3079941"/>
                <a:gd name="connsiteY407" fmla="*/ 1126882 h 1160647"/>
                <a:gd name="connsiteX408" fmla="*/ 0 w 3079941"/>
                <a:gd name="connsiteY408" fmla="*/ 915339 h 1160647"/>
                <a:gd name="connsiteX409" fmla="*/ 103377 w 3079941"/>
                <a:gd name="connsiteY409" fmla="*/ 915339 h 1160647"/>
                <a:gd name="connsiteX410" fmla="*/ 103377 w 3079941"/>
                <a:gd name="connsiteY410" fmla="*/ 886329 h 1160647"/>
                <a:gd name="connsiteX411" fmla="*/ 55096 w 3079941"/>
                <a:gd name="connsiteY411" fmla="*/ 886329 h 1160647"/>
                <a:gd name="connsiteX412" fmla="*/ 55096 w 3079941"/>
                <a:gd name="connsiteY412" fmla="*/ 724196 h 1160647"/>
                <a:gd name="connsiteX413" fmla="*/ 75363 w 3079941"/>
                <a:gd name="connsiteY413" fmla="*/ 724196 h 1160647"/>
                <a:gd name="connsiteX414" fmla="*/ 75870 w 3079941"/>
                <a:gd name="connsiteY414" fmla="*/ 723115 h 1160647"/>
                <a:gd name="connsiteX415" fmla="*/ 79416 w 3079941"/>
                <a:gd name="connsiteY415" fmla="*/ 715549 h 1160647"/>
                <a:gd name="connsiteX416" fmla="*/ 81190 w 3079941"/>
                <a:gd name="connsiteY416" fmla="*/ 715819 h 1160647"/>
                <a:gd name="connsiteX417" fmla="*/ 93603 w 3079941"/>
                <a:gd name="connsiteY417" fmla="*/ 717710 h 1160647"/>
                <a:gd name="connsiteX418" fmla="*/ 94110 w 3079941"/>
                <a:gd name="connsiteY418" fmla="*/ 719062 h 1160647"/>
                <a:gd name="connsiteX419" fmla="*/ 97656 w 3079941"/>
                <a:gd name="connsiteY419" fmla="*/ 728519 h 1160647"/>
                <a:gd name="connsiteX420" fmla="*/ 124003 w 3079941"/>
                <a:gd name="connsiteY420" fmla="*/ 730681 h 1160647"/>
                <a:gd name="connsiteX421" fmla="*/ 124003 w 3079941"/>
                <a:gd name="connsiteY421" fmla="*/ 607460 h 1160647"/>
                <a:gd name="connsiteX422" fmla="*/ 126030 w 3079941"/>
                <a:gd name="connsiteY422" fmla="*/ 607460 h 1160647"/>
                <a:gd name="connsiteX423" fmla="*/ 140217 w 3079941"/>
                <a:gd name="connsiteY423" fmla="*/ 607460 h 1160647"/>
                <a:gd name="connsiteX424" fmla="*/ 140217 w 3079941"/>
                <a:gd name="connsiteY424" fmla="*/ 471268 h 1160647"/>
                <a:gd name="connsiteX425" fmla="*/ 141990 w 3079941"/>
                <a:gd name="connsiteY425" fmla="*/ 471268 h 1160647"/>
                <a:gd name="connsiteX426" fmla="*/ 154404 w 3079941"/>
                <a:gd name="connsiteY426" fmla="*/ 471268 h 1160647"/>
                <a:gd name="connsiteX427" fmla="*/ 154404 w 3079941"/>
                <a:gd name="connsiteY427" fmla="*/ 356694 h 1160647"/>
                <a:gd name="connsiteX428" fmla="*/ 158457 w 3079941"/>
                <a:gd name="connsiteY428" fmla="*/ 328590 h 1160647"/>
                <a:gd name="connsiteX429" fmla="*/ 160484 w 3079941"/>
                <a:gd name="connsiteY429" fmla="*/ 328590 h 1160647"/>
                <a:gd name="connsiteX430" fmla="*/ 174671 w 3079941"/>
                <a:gd name="connsiteY430" fmla="*/ 328590 h 1160647"/>
                <a:gd name="connsiteX431" fmla="*/ 211151 w 3079941"/>
                <a:gd name="connsiteY431" fmla="*/ 246443 h 1160647"/>
                <a:gd name="connsiteX432" fmla="*/ 215205 w 3079941"/>
                <a:gd name="connsiteY432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030409 h 1160647"/>
                <a:gd name="connsiteX403" fmla="*/ 3079941 w 3079941"/>
                <a:gd name="connsiteY403" fmla="*/ 1160647 h 1160647"/>
                <a:gd name="connsiteX404" fmla="*/ 200958 w 3079941"/>
                <a:gd name="connsiteY404" fmla="*/ 1160647 h 1160647"/>
                <a:gd name="connsiteX405" fmla="*/ 200958 w 3079941"/>
                <a:gd name="connsiteY405" fmla="*/ 1126882 h 1160647"/>
                <a:gd name="connsiteX406" fmla="*/ 0 w 3079941"/>
                <a:gd name="connsiteY406" fmla="*/ 1126882 h 1160647"/>
                <a:gd name="connsiteX407" fmla="*/ 0 w 3079941"/>
                <a:gd name="connsiteY407" fmla="*/ 915339 h 1160647"/>
                <a:gd name="connsiteX408" fmla="*/ 103377 w 3079941"/>
                <a:gd name="connsiteY408" fmla="*/ 915339 h 1160647"/>
                <a:gd name="connsiteX409" fmla="*/ 103377 w 3079941"/>
                <a:gd name="connsiteY409" fmla="*/ 886329 h 1160647"/>
                <a:gd name="connsiteX410" fmla="*/ 55096 w 3079941"/>
                <a:gd name="connsiteY410" fmla="*/ 886329 h 1160647"/>
                <a:gd name="connsiteX411" fmla="*/ 55096 w 3079941"/>
                <a:gd name="connsiteY411" fmla="*/ 724196 h 1160647"/>
                <a:gd name="connsiteX412" fmla="*/ 75363 w 3079941"/>
                <a:gd name="connsiteY412" fmla="*/ 724196 h 1160647"/>
                <a:gd name="connsiteX413" fmla="*/ 75870 w 3079941"/>
                <a:gd name="connsiteY413" fmla="*/ 723115 h 1160647"/>
                <a:gd name="connsiteX414" fmla="*/ 79416 w 3079941"/>
                <a:gd name="connsiteY414" fmla="*/ 715549 h 1160647"/>
                <a:gd name="connsiteX415" fmla="*/ 81190 w 3079941"/>
                <a:gd name="connsiteY415" fmla="*/ 715819 h 1160647"/>
                <a:gd name="connsiteX416" fmla="*/ 93603 w 3079941"/>
                <a:gd name="connsiteY416" fmla="*/ 717710 h 1160647"/>
                <a:gd name="connsiteX417" fmla="*/ 94110 w 3079941"/>
                <a:gd name="connsiteY417" fmla="*/ 719062 h 1160647"/>
                <a:gd name="connsiteX418" fmla="*/ 97656 w 3079941"/>
                <a:gd name="connsiteY418" fmla="*/ 728519 h 1160647"/>
                <a:gd name="connsiteX419" fmla="*/ 124003 w 3079941"/>
                <a:gd name="connsiteY419" fmla="*/ 730681 h 1160647"/>
                <a:gd name="connsiteX420" fmla="*/ 124003 w 3079941"/>
                <a:gd name="connsiteY420" fmla="*/ 607460 h 1160647"/>
                <a:gd name="connsiteX421" fmla="*/ 126030 w 3079941"/>
                <a:gd name="connsiteY421" fmla="*/ 607460 h 1160647"/>
                <a:gd name="connsiteX422" fmla="*/ 140217 w 3079941"/>
                <a:gd name="connsiteY422" fmla="*/ 607460 h 1160647"/>
                <a:gd name="connsiteX423" fmla="*/ 140217 w 3079941"/>
                <a:gd name="connsiteY423" fmla="*/ 471268 h 1160647"/>
                <a:gd name="connsiteX424" fmla="*/ 141990 w 3079941"/>
                <a:gd name="connsiteY424" fmla="*/ 471268 h 1160647"/>
                <a:gd name="connsiteX425" fmla="*/ 154404 w 3079941"/>
                <a:gd name="connsiteY425" fmla="*/ 471268 h 1160647"/>
                <a:gd name="connsiteX426" fmla="*/ 154404 w 3079941"/>
                <a:gd name="connsiteY426" fmla="*/ 356694 h 1160647"/>
                <a:gd name="connsiteX427" fmla="*/ 158457 w 3079941"/>
                <a:gd name="connsiteY427" fmla="*/ 328590 h 1160647"/>
                <a:gd name="connsiteX428" fmla="*/ 160484 w 3079941"/>
                <a:gd name="connsiteY428" fmla="*/ 328590 h 1160647"/>
                <a:gd name="connsiteX429" fmla="*/ 174671 w 3079941"/>
                <a:gd name="connsiteY429" fmla="*/ 328590 h 1160647"/>
                <a:gd name="connsiteX430" fmla="*/ 211151 w 3079941"/>
                <a:gd name="connsiteY430" fmla="*/ 246443 h 1160647"/>
                <a:gd name="connsiteX431" fmla="*/ 215205 w 3079941"/>
                <a:gd name="connsiteY431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200958 w 3079941"/>
                <a:gd name="connsiteY404" fmla="*/ 1126882 h 1160647"/>
                <a:gd name="connsiteX405" fmla="*/ 0 w 3079941"/>
                <a:gd name="connsiteY405" fmla="*/ 1126882 h 1160647"/>
                <a:gd name="connsiteX406" fmla="*/ 0 w 3079941"/>
                <a:gd name="connsiteY406" fmla="*/ 915339 h 1160647"/>
                <a:gd name="connsiteX407" fmla="*/ 103377 w 3079941"/>
                <a:gd name="connsiteY407" fmla="*/ 915339 h 1160647"/>
                <a:gd name="connsiteX408" fmla="*/ 103377 w 3079941"/>
                <a:gd name="connsiteY408" fmla="*/ 886329 h 1160647"/>
                <a:gd name="connsiteX409" fmla="*/ 55096 w 3079941"/>
                <a:gd name="connsiteY409" fmla="*/ 886329 h 1160647"/>
                <a:gd name="connsiteX410" fmla="*/ 55096 w 3079941"/>
                <a:gd name="connsiteY410" fmla="*/ 724196 h 1160647"/>
                <a:gd name="connsiteX411" fmla="*/ 75363 w 3079941"/>
                <a:gd name="connsiteY411" fmla="*/ 724196 h 1160647"/>
                <a:gd name="connsiteX412" fmla="*/ 75870 w 3079941"/>
                <a:gd name="connsiteY412" fmla="*/ 723115 h 1160647"/>
                <a:gd name="connsiteX413" fmla="*/ 79416 w 3079941"/>
                <a:gd name="connsiteY413" fmla="*/ 715549 h 1160647"/>
                <a:gd name="connsiteX414" fmla="*/ 81190 w 3079941"/>
                <a:gd name="connsiteY414" fmla="*/ 715819 h 1160647"/>
                <a:gd name="connsiteX415" fmla="*/ 93603 w 3079941"/>
                <a:gd name="connsiteY415" fmla="*/ 717710 h 1160647"/>
                <a:gd name="connsiteX416" fmla="*/ 94110 w 3079941"/>
                <a:gd name="connsiteY416" fmla="*/ 719062 h 1160647"/>
                <a:gd name="connsiteX417" fmla="*/ 97656 w 3079941"/>
                <a:gd name="connsiteY417" fmla="*/ 728519 h 1160647"/>
                <a:gd name="connsiteX418" fmla="*/ 124003 w 3079941"/>
                <a:gd name="connsiteY418" fmla="*/ 730681 h 1160647"/>
                <a:gd name="connsiteX419" fmla="*/ 124003 w 3079941"/>
                <a:gd name="connsiteY419" fmla="*/ 607460 h 1160647"/>
                <a:gd name="connsiteX420" fmla="*/ 126030 w 3079941"/>
                <a:gd name="connsiteY420" fmla="*/ 607460 h 1160647"/>
                <a:gd name="connsiteX421" fmla="*/ 140217 w 3079941"/>
                <a:gd name="connsiteY421" fmla="*/ 607460 h 1160647"/>
                <a:gd name="connsiteX422" fmla="*/ 140217 w 3079941"/>
                <a:gd name="connsiteY422" fmla="*/ 471268 h 1160647"/>
                <a:gd name="connsiteX423" fmla="*/ 141990 w 3079941"/>
                <a:gd name="connsiteY423" fmla="*/ 471268 h 1160647"/>
                <a:gd name="connsiteX424" fmla="*/ 154404 w 3079941"/>
                <a:gd name="connsiteY424" fmla="*/ 471268 h 1160647"/>
                <a:gd name="connsiteX425" fmla="*/ 154404 w 3079941"/>
                <a:gd name="connsiteY425" fmla="*/ 356694 h 1160647"/>
                <a:gd name="connsiteX426" fmla="*/ 158457 w 3079941"/>
                <a:gd name="connsiteY426" fmla="*/ 328590 h 1160647"/>
                <a:gd name="connsiteX427" fmla="*/ 160484 w 3079941"/>
                <a:gd name="connsiteY427" fmla="*/ 328590 h 1160647"/>
                <a:gd name="connsiteX428" fmla="*/ 174671 w 3079941"/>
                <a:gd name="connsiteY428" fmla="*/ 328590 h 1160647"/>
                <a:gd name="connsiteX429" fmla="*/ 211151 w 3079941"/>
                <a:gd name="connsiteY429" fmla="*/ 246443 h 1160647"/>
                <a:gd name="connsiteX430" fmla="*/ 215205 w 3079941"/>
                <a:gd name="connsiteY430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103377 w 3079941"/>
                <a:gd name="connsiteY407" fmla="*/ 886329 h 1160647"/>
                <a:gd name="connsiteX408" fmla="*/ 55096 w 3079941"/>
                <a:gd name="connsiteY408" fmla="*/ 886329 h 1160647"/>
                <a:gd name="connsiteX409" fmla="*/ 55096 w 3079941"/>
                <a:gd name="connsiteY409" fmla="*/ 724196 h 1160647"/>
                <a:gd name="connsiteX410" fmla="*/ 75363 w 3079941"/>
                <a:gd name="connsiteY410" fmla="*/ 724196 h 1160647"/>
                <a:gd name="connsiteX411" fmla="*/ 75870 w 3079941"/>
                <a:gd name="connsiteY411" fmla="*/ 723115 h 1160647"/>
                <a:gd name="connsiteX412" fmla="*/ 79416 w 3079941"/>
                <a:gd name="connsiteY412" fmla="*/ 715549 h 1160647"/>
                <a:gd name="connsiteX413" fmla="*/ 81190 w 3079941"/>
                <a:gd name="connsiteY413" fmla="*/ 715819 h 1160647"/>
                <a:gd name="connsiteX414" fmla="*/ 93603 w 3079941"/>
                <a:gd name="connsiteY414" fmla="*/ 717710 h 1160647"/>
                <a:gd name="connsiteX415" fmla="*/ 94110 w 3079941"/>
                <a:gd name="connsiteY415" fmla="*/ 719062 h 1160647"/>
                <a:gd name="connsiteX416" fmla="*/ 97656 w 3079941"/>
                <a:gd name="connsiteY416" fmla="*/ 728519 h 1160647"/>
                <a:gd name="connsiteX417" fmla="*/ 124003 w 3079941"/>
                <a:gd name="connsiteY417" fmla="*/ 730681 h 1160647"/>
                <a:gd name="connsiteX418" fmla="*/ 124003 w 3079941"/>
                <a:gd name="connsiteY418" fmla="*/ 607460 h 1160647"/>
                <a:gd name="connsiteX419" fmla="*/ 126030 w 3079941"/>
                <a:gd name="connsiteY419" fmla="*/ 607460 h 1160647"/>
                <a:gd name="connsiteX420" fmla="*/ 140217 w 3079941"/>
                <a:gd name="connsiteY420" fmla="*/ 607460 h 1160647"/>
                <a:gd name="connsiteX421" fmla="*/ 140217 w 3079941"/>
                <a:gd name="connsiteY421" fmla="*/ 471268 h 1160647"/>
                <a:gd name="connsiteX422" fmla="*/ 141990 w 3079941"/>
                <a:gd name="connsiteY422" fmla="*/ 471268 h 1160647"/>
                <a:gd name="connsiteX423" fmla="*/ 154404 w 3079941"/>
                <a:gd name="connsiteY423" fmla="*/ 471268 h 1160647"/>
                <a:gd name="connsiteX424" fmla="*/ 154404 w 3079941"/>
                <a:gd name="connsiteY424" fmla="*/ 356694 h 1160647"/>
                <a:gd name="connsiteX425" fmla="*/ 158457 w 3079941"/>
                <a:gd name="connsiteY425" fmla="*/ 328590 h 1160647"/>
                <a:gd name="connsiteX426" fmla="*/ 160484 w 3079941"/>
                <a:gd name="connsiteY426" fmla="*/ 328590 h 1160647"/>
                <a:gd name="connsiteX427" fmla="*/ 174671 w 3079941"/>
                <a:gd name="connsiteY427" fmla="*/ 328590 h 1160647"/>
                <a:gd name="connsiteX428" fmla="*/ 211151 w 3079941"/>
                <a:gd name="connsiteY428" fmla="*/ 246443 h 1160647"/>
                <a:gd name="connsiteX429" fmla="*/ 215205 w 3079941"/>
                <a:gd name="connsiteY429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103377 w 3079941"/>
                <a:gd name="connsiteY406" fmla="*/ 915339 h 1160647"/>
                <a:gd name="connsiteX407" fmla="*/ 55096 w 3079941"/>
                <a:gd name="connsiteY407" fmla="*/ 886329 h 1160647"/>
                <a:gd name="connsiteX408" fmla="*/ 55096 w 3079941"/>
                <a:gd name="connsiteY408" fmla="*/ 724196 h 1160647"/>
                <a:gd name="connsiteX409" fmla="*/ 75363 w 3079941"/>
                <a:gd name="connsiteY409" fmla="*/ 724196 h 1160647"/>
                <a:gd name="connsiteX410" fmla="*/ 75870 w 3079941"/>
                <a:gd name="connsiteY410" fmla="*/ 723115 h 1160647"/>
                <a:gd name="connsiteX411" fmla="*/ 79416 w 3079941"/>
                <a:gd name="connsiteY411" fmla="*/ 715549 h 1160647"/>
                <a:gd name="connsiteX412" fmla="*/ 81190 w 3079941"/>
                <a:gd name="connsiteY412" fmla="*/ 715819 h 1160647"/>
                <a:gd name="connsiteX413" fmla="*/ 93603 w 3079941"/>
                <a:gd name="connsiteY413" fmla="*/ 717710 h 1160647"/>
                <a:gd name="connsiteX414" fmla="*/ 94110 w 3079941"/>
                <a:gd name="connsiteY414" fmla="*/ 719062 h 1160647"/>
                <a:gd name="connsiteX415" fmla="*/ 97656 w 3079941"/>
                <a:gd name="connsiteY415" fmla="*/ 728519 h 1160647"/>
                <a:gd name="connsiteX416" fmla="*/ 124003 w 3079941"/>
                <a:gd name="connsiteY416" fmla="*/ 730681 h 1160647"/>
                <a:gd name="connsiteX417" fmla="*/ 124003 w 3079941"/>
                <a:gd name="connsiteY417" fmla="*/ 607460 h 1160647"/>
                <a:gd name="connsiteX418" fmla="*/ 126030 w 3079941"/>
                <a:gd name="connsiteY418" fmla="*/ 607460 h 1160647"/>
                <a:gd name="connsiteX419" fmla="*/ 140217 w 3079941"/>
                <a:gd name="connsiteY419" fmla="*/ 607460 h 1160647"/>
                <a:gd name="connsiteX420" fmla="*/ 140217 w 3079941"/>
                <a:gd name="connsiteY420" fmla="*/ 471268 h 1160647"/>
                <a:gd name="connsiteX421" fmla="*/ 141990 w 3079941"/>
                <a:gd name="connsiteY421" fmla="*/ 471268 h 1160647"/>
                <a:gd name="connsiteX422" fmla="*/ 154404 w 3079941"/>
                <a:gd name="connsiteY422" fmla="*/ 471268 h 1160647"/>
                <a:gd name="connsiteX423" fmla="*/ 154404 w 3079941"/>
                <a:gd name="connsiteY423" fmla="*/ 356694 h 1160647"/>
                <a:gd name="connsiteX424" fmla="*/ 158457 w 3079941"/>
                <a:gd name="connsiteY424" fmla="*/ 328590 h 1160647"/>
                <a:gd name="connsiteX425" fmla="*/ 160484 w 3079941"/>
                <a:gd name="connsiteY425" fmla="*/ 328590 h 1160647"/>
                <a:gd name="connsiteX426" fmla="*/ 174671 w 3079941"/>
                <a:gd name="connsiteY426" fmla="*/ 328590 h 1160647"/>
                <a:gd name="connsiteX427" fmla="*/ 211151 w 3079941"/>
                <a:gd name="connsiteY427" fmla="*/ 246443 h 1160647"/>
                <a:gd name="connsiteX428" fmla="*/ 215205 w 3079941"/>
                <a:gd name="connsiteY428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0 w 3079941"/>
                <a:gd name="connsiteY405" fmla="*/ 915339 h 1160647"/>
                <a:gd name="connsiteX406" fmla="*/ 55096 w 3079941"/>
                <a:gd name="connsiteY406" fmla="*/ 886329 h 1160647"/>
                <a:gd name="connsiteX407" fmla="*/ 55096 w 3079941"/>
                <a:gd name="connsiteY407" fmla="*/ 724196 h 1160647"/>
                <a:gd name="connsiteX408" fmla="*/ 75363 w 3079941"/>
                <a:gd name="connsiteY408" fmla="*/ 724196 h 1160647"/>
                <a:gd name="connsiteX409" fmla="*/ 75870 w 3079941"/>
                <a:gd name="connsiteY409" fmla="*/ 723115 h 1160647"/>
                <a:gd name="connsiteX410" fmla="*/ 79416 w 3079941"/>
                <a:gd name="connsiteY410" fmla="*/ 715549 h 1160647"/>
                <a:gd name="connsiteX411" fmla="*/ 81190 w 3079941"/>
                <a:gd name="connsiteY411" fmla="*/ 715819 h 1160647"/>
                <a:gd name="connsiteX412" fmla="*/ 93603 w 3079941"/>
                <a:gd name="connsiteY412" fmla="*/ 717710 h 1160647"/>
                <a:gd name="connsiteX413" fmla="*/ 94110 w 3079941"/>
                <a:gd name="connsiteY413" fmla="*/ 719062 h 1160647"/>
                <a:gd name="connsiteX414" fmla="*/ 97656 w 3079941"/>
                <a:gd name="connsiteY414" fmla="*/ 728519 h 1160647"/>
                <a:gd name="connsiteX415" fmla="*/ 124003 w 3079941"/>
                <a:gd name="connsiteY415" fmla="*/ 730681 h 1160647"/>
                <a:gd name="connsiteX416" fmla="*/ 124003 w 3079941"/>
                <a:gd name="connsiteY416" fmla="*/ 607460 h 1160647"/>
                <a:gd name="connsiteX417" fmla="*/ 126030 w 3079941"/>
                <a:gd name="connsiteY417" fmla="*/ 607460 h 1160647"/>
                <a:gd name="connsiteX418" fmla="*/ 140217 w 3079941"/>
                <a:gd name="connsiteY418" fmla="*/ 607460 h 1160647"/>
                <a:gd name="connsiteX419" fmla="*/ 140217 w 3079941"/>
                <a:gd name="connsiteY419" fmla="*/ 471268 h 1160647"/>
                <a:gd name="connsiteX420" fmla="*/ 141990 w 3079941"/>
                <a:gd name="connsiteY420" fmla="*/ 471268 h 1160647"/>
                <a:gd name="connsiteX421" fmla="*/ 154404 w 3079941"/>
                <a:gd name="connsiteY421" fmla="*/ 471268 h 1160647"/>
                <a:gd name="connsiteX422" fmla="*/ 154404 w 3079941"/>
                <a:gd name="connsiteY422" fmla="*/ 356694 h 1160647"/>
                <a:gd name="connsiteX423" fmla="*/ 158457 w 3079941"/>
                <a:gd name="connsiteY423" fmla="*/ 328590 h 1160647"/>
                <a:gd name="connsiteX424" fmla="*/ 160484 w 3079941"/>
                <a:gd name="connsiteY424" fmla="*/ 328590 h 1160647"/>
                <a:gd name="connsiteX425" fmla="*/ 174671 w 3079941"/>
                <a:gd name="connsiteY425" fmla="*/ 328590 h 1160647"/>
                <a:gd name="connsiteX426" fmla="*/ 211151 w 3079941"/>
                <a:gd name="connsiteY426" fmla="*/ 246443 h 1160647"/>
                <a:gd name="connsiteX427" fmla="*/ 215205 w 3079941"/>
                <a:gd name="connsiteY427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886329 h 1160647"/>
                <a:gd name="connsiteX406" fmla="*/ 55096 w 3079941"/>
                <a:gd name="connsiteY406" fmla="*/ 724196 h 1160647"/>
                <a:gd name="connsiteX407" fmla="*/ 75363 w 3079941"/>
                <a:gd name="connsiteY407" fmla="*/ 724196 h 1160647"/>
                <a:gd name="connsiteX408" fmla="*/ 75870 w 3079941"/>
                <a:gd name="connsiteY408" fmla="*/ 723115 h 1160647"/>
                <a:gd name="connsiteX409" fmla="*/ 79416 w 3079941"/>
                <a:gd name="connsiteY409" fmla="*/ 715549 h 1160647"/>
                <a:gd name="connsiteX410" fmla="*/ 81190 w 3079941"/>
                <a:gd name="connsiteY410" fmla="*/ 715819 h 1160647"/>
                <a:gd name="connsiteX411" fmla="*/ 93603 w 3079941"/>
                <a:gd name="connsiteY411" fmla="*/ 717710 h 1160647"/>
                <a:gd name="connsiteX412" fmla="*/ 94110 w 3079941"/>
                <a:gd name="connsiteY412" fmla="*/ 719062 h 1160647"/>
                <a:gd name="connsiteX413" fmla="*/ 97656 w 3079941"/>
                <a:gd name="connsiteY413" fmla="*/ 728519 h 1160647"/>
                <a:gd name="connsiteX414" fmla="*/ 124003 w 3079941"/>
                <a:gd name="connsiteY414" fmla="*/ 730681 h 1160647"/>
                <a:gd name="connsiteX415" fmla="*/ 124003 w 3079941"/>
                <a:gd name="connsiteY415" fmla="*/ 607460 h 1160647"/>
                <a:gd name="connsiteX416" fmla="*/ 126030 w 3079941"/>
                <a:gd name="connsiteY416" fmla="*/ 607460 h 1160647"/>
                <a:gd name="connsiteX417" fmla="*/ 140217 w 3079941"/>
                <a:gd name="connsiteY417" fmla="*/ 607460 h 1160647"/>
                <a:gd name="connsiteX418" fmla="*/ 140217 w 3079941"/>
                <a:gd name="connsiteY418" fmla="*/ 471268 h 1160647"/>
                <a:gd name="connsiteX419" fmla="*/ 141990 w 3079941"/>
                <a:gd name="connsiteY419" fmla="*/ 471268 h 1160647"/>
                <a:gd name="connsiteX420" fmla="*/ 154404 w 3079941"/>
                <a:gd name="connsiteY420" fmla="*/ 471268 h 1160647"/>
                <a:gd name="connsiteX421" fmla="*/ 154404 w 3079941"/>
                <a:gd name="connsiteY421" fmla="*/ 356694 h 1160647"/>
                <a:gd name="connsiteX422" fmla="*/ 158457 w 3079941"/>
                <a:gd name="connsiteY422" fmla="*/ 328590 h 1160647"/>
                <a:gd name="connsiteX423" fmla="*/ 160484 w 3079941"/>
                <a:gd name="connsiteY423" fmla="*/ 328590 h 1160647"/>
                <a:gd name="connsiteX424" fmla="*/ 174671 w 3079941"/>
                <a:gd name="connsiteY424" fmla="*/ 328590 h 1160647"/>
                <a:gd name="connsiteX425" fmla="*/ 211151 w 3079941"/>
                <a:gd name="connsiteY425" fmla="*/ 246443 h 1160647"/>
                <a:gd name="connsiteX426" fmla="*/ 215205 w 3079941"/>
                <a:gd name="connsiteY426" fmla="*/ 0 h 1160647"/>
                <a:gd name="connsiteX0" fmla="*/ 215205 w 3079941"/>
                <a:gd name="connsiteY0" fmla="*/ 0 h 1160647"/>
                <a:gd name="connsiteX1" fmla="*/ 217231 w 3079941"/>
                <a:gd name="connsiteY1" fmla="*/ 246443 h 1160647"/>
                <a:gd name="connsiteX2" fmla="*/ 255738 w 3079941"/>
                <a:gd name="connsiteY2" fmla="*/ 326429 h 1160647"/>
                <a:gd name="connsiteX3" fmla="*/ 257765 w 3079941"/>
                <a:gd name="connsiteY3" fmla="*/ 326429 h 1160647"/>
                <a:gd name="connsiteX4" fmla="*/ 271952 w 3079941"/>
                <a:gd name="connsiteY4" fmla="*/ 326429 h 1160647"/>
                <a:gd name="connsiteX5" fmla="*/ 271952 w 3079941"/>
                <a:gd name="connsiteY5" fmla="*/ 350208 h 1160647"/>
                <a:gd name="connsiteX6" fmla="*/ 272459 w 3079941"/>
                <a:gd name="connsiteY6" fmla="*/ 351019 h 1160647"/>
                <a:gd name="connsiteX7" fmla="*/ 276005 w 3079941"/>
                <a:gd name="connsiteY7" fmla="*/ 356694 h 1160647"/>
                <a:gd name="connsiteX8" fmla="*/ 276005 w 3079941"/>
                <a:gd name="connsiteY8" fmla="*/ 471268 h 1160647"/>
                <a:gd name="connsiteX9" fmla="*/ 278285 w 3079941"/>
                <a:gd name="connsiteY9" fmla="*/ 471268 h 1160647"/>
                <a:gd name="connsiteX10" fmla="*/ 294246 w 3079941"/>
                <a:gd name="connsiteY10" fmla="*/ 471268 h 1160647"/>
                <a:gd name="connsiteX11" fmla="*/ 294246 w 3079941"/>
                <a:gd name="connsiteY11" fmla="*/ 611783 h 1160647"/>
                <a:gd name="connsiteX12" fmla="*/ 295766 w 3079941"/>
                <a:gd name="connsiteY12" fmla="*/ 611513 h 1160647"/>
                <a:gd name="connsiteX13" fmla="*/ 306406 w 3079941"/>
                <a:gd name="connsiteY13" fmla="*/ 609622 h 1160647"/>
                <a:gd name="connsiteX14" fmla="*/ 304379 w 3079941"/>
                <a:gd name="connsiteY14" fmla="*/ 698254 h 1160647"/>
                <a:gd name="connsiteX15" fmla="*/ 305899 w 3079941"/>
                <a:gd name="connsiteY15" fmla="*/ 698525 h 1160647"/>
                <a:gd name="connsiteX16" fmla="*/ 316539 w 3079941"/>
                <a:gd name="connsiteY16" fmla="*/ 700416 h 1160647"/>
                <a:gd name="connsiteX17" fmla="*/ 316792 w 3079941"/>
                <a:gd name="connsiteY17" fmla="*/ 701227 h 1160647"/>
                <a:gd name="connsiteX18" fmla="*/ 318566 w 3079941"/>
                <a:gd name="connsiteY18" fmla="*/ 706902 h 1160647"/>
                <a:gd name="connsiteX19" fmla="*/ 319326 w 3079941"/>
                <a:gd name="connsiteY19" fmla="*/ 704470 h 1160647"/>
                <a:gd name="connsiteX20" fmla="*/ 324646 w 3079941"/>
                <a:gd name="connsiteY20" fmla="*/ 687446 h 1160647"/>
                <a:gd name="connsiteX21" fmla="*/ 326419 w 3079941"/>
                <a:gd name="connsiteY21" fmla="*/ 687446 h 1160647"/>
                <a:gd name="connsiteX22" fmla="*/ 338833 w 3079941"/>
                <a:gd name="connsiteY22" fmla="*/ 687446 h 1160647"/>
                <a:gd name="connsiteX23" fmla="*/ 338833 w 3079941"/>
                <a:gd name="connsiteY23" fmla="*/ 719872 h 1160647"/>
                <a:gd name="connsiteX24" fmla="*/ 339846 w 3079941"/>
                <a:gd name="connsiteY24" fmla="*/ 720413 h 1160647"/>
                <a:gd name="connsiteX25" fmla="*/ 346940 w 3079941"/>
                <a:gd name="connsiteY25" fmla="*/ 724196 h 1160647"/>
                <a:gd name="connsiteX26" fmla="*/ 346940 w 3079941"/>
                <a:gd name="connsiteY26" fmla="*/ 725547 h 1160647"/>
                <a:gd name="connsiteX27" fmla="*/ 346940 w 3079941"/>
                <a:gd name="connsiteY27" fmla="*/ 735005 h 1160647"/>
                <a:gd name="connsiteX28" fmla="*/ 391527 w 3079941"/>
                <a:gd name="connsiteY28" fmla="*/ 735005 h 1160647"/>
                <a:gd name="connsiteX29" fmla="*/ 391527 w 3079941"/>
                <a:gd name="connsiteY29" fmla="*/ 736086 h 1160647"/>
                <a:gd name="connsiteX30" fmla="*/ 391527 w 3079941"/>
                <a:gd name="connsiteY30" fmla="*/ 743652 h 1160647"/>
                <a:gd name="connsiteX31" fmla="*/ 393553 w 3079941"/>
                <a:gd name="connsiteY31" fmla="*/ 743652 h 1160647"/>
                <a:gd name="connsiteX32" fmla="*/ 407740 w 3079941"/>
                <a:gd name="connsiteY32" fmla="*/ 743652 h 1160647"/>
                <a:gd name="connsiteX33" fmla="*/ 407740 w 3079941"/>
                <a:gd name="connsiteY33" fmla="*/ 713387 h 1160647"/>
                <a:gd name="connsiteX34" fmla="*/ 452327 w 3079941"/>
                <a:gd name="connsiteY34" fmla="*/ 713387 h 1160647"/>
                <a:gd name="connsiteX35" fmla="*/ 452327 w 3079941"/>
                <a:gd name="connsiteY35" fmla="*/ 712036 h 1160647"/>
                <a:gd name="connsiteX36" fmla="*/ 452327 w 3079941"/>
                <a:gd name="connsiteY36" fmla="*/ 702578 h 1160647"/>
                <a:gd name="connsiteX37" fmla="*/ 453341 w 3079941"/>
                <a:gd name="connsiteY37" fmla="*/ 702578 h 1160647"/>
                <a:gd name="connsiteX38" fmla="*/ 460434 w 3079941"/>
                <a:gd name="connsiteY38" fmla="*/ 702578 h 1160647"/>
                <a:gd name="connsiteX39" fmla="*/ 460434 w 3079941"/>
                <a:gd name="connsiteY39" fmla="*/ 700687 h 1160647"/>
                <a:gd name="connsiteX40" fmla="*/ 460434 w 3079941"/>
                <a:gd name="connsiteY40" fmla="*/ 687446 h 1160647"/>
                <a:gd name="connsiteX41" fmla="*/ 461194 w 3079941"/>
                <a:gd name="connsiteY41" fmla="*/ 687446 h 1160647"/>
                <a:gd name="connsiteX42" fmla="*/ 466514 w 3079941"/>
                <a:gd name="connsiteY42" fmla="*/ 687446 h 1160647"/>
                <a:gd name="connsiteX43" fmla="*/ 466514 w 3079941"/>
                <a:gd name="connsiteY43" fmla="*/ 686365 h 1160647"/>
                <a:gd name="connsiteX44" fmla="*/ 466514 w 3079941"/>
                <a:gd name="connsiteY44" fmla="*/ 678798 h 1160647"/>
                <a:gd name="connsiteX45" fmla="*/ 468541 w 3079941"/>
                <a:gd name="connsiteY45" fmla="*/ 678798 h 1160647"/>
                <a:gd name="connsiteX46" fmla="*/ 482728 w 3079941"/>
                <a:gd name="connsiteY46" fmla="*/ 678798 h 1160647"/>
                <a:gd name="connsiteX47" fmla="*/ 482728 w 3079941"/>
                <a:gd name="connsiteY47" fmla="*/ 679879 h 1160647"/>
                <a:gd name="connsiteX48" fmla="*/ 482728 w 3079941"/>
                <a:gd name="connsiteY48" fmla="*/ 687446 h 1160647"/>
                <a:gd name="connsiteX49" fmla="*/ 505021 w 3079941"/>
                <a:gd name="connsiteY49" fmla="*/ 687446 h 1160647"/>
                <a:gd name="connsiteX50" fmla="*/ 505021 w 3079941"/>
                <a:gd name="connsiteY50" fmla="*/ 685554 h 1160647"/>
                <a:gd name="connsiteX51" fmla="*/ 505021 w 3079941"/>
                <a:gd name="connsiteY51" fmla="*/ 672313 h 1160647"/>
                <a:gd name="connsiteX52" fmla="*/ 506795 w 3079941"/>
                <a:gd name="connsiteY52" fmla="*/ 672313 h 1160647"/>
                <a:gd name="connsiteX53" fmla="*/ 519208 w 3079941"/>
                <a:gd name="connsiteY53" fmla="*/ 672313 h 1160647"/>
                <a:gd name="connsiteX54" fmla="*/ 519208 w 3079941"/>
                <a:gd name="connsiteY54" fmla="*/ 696093 h 1160647"/>
                <a:gd name="connsiteX55" fmla="*/ 520222 w 3079941"/>
                <a:gd name="connsiteY55" fmla="*/ 696093 h 1160647"/>
                <a:gd name="connsiteX56" fmla="*/ 527315 w 3079941"/>
                <a:gd name="connsiteY56" fmla="*/ 696093 h 1160647"/>
                <a:gd name="connsiteX57" fmla="*/ 527315 w 3079941"/>
                <a:gd name="connsiteY57" fmla="*/ 695012 h 1160647"/>
                <a:gd name="connsiteX58" fmla="*/ 527315 w 3079941"/>
                <a:gd name="connsiteY58" fmla="*/ 687446 h 1160647"/>
                <a:gd name="connsiteX59" fmla="*/ 529088 w 3079941"/>
                <a:gd name="connsiteY59" fmla="*/ 687446 h 1160647"/>
                <a:gd name="connsiteX60" fmla="*/ 541502 w 3079941"/>
                <a:gd name="connsiteY60" fmla="*/ 687446 h 1160647"/>
                <a:gd name="connsiteX61" fmla="*/ 541502 w 3079941"/>
                <a:gd name="connsiteY61" fmla="*/ 713387 h 1160647"/>
                <a:gd name="connsiteX62" fmla="*/ 543529 w 3079941"/>
                <a:gd name="connsiteY62" fmla="*/ 713387 h 1160647"/>
                <a:gd name="connsiteX63" fmla="*/ 557715 w 3079941"/>
                <a:gd name="connsiteY63" fmla="*/ 713387 h 1160647"/>
                <a:gd name="connsiteX64" fmla="*/ 557715 w 3079941"/>
                <a:gd name="connsiteY64" fmla="*/ 715008 h 1160647"/>
                <a:gd name="connsiteX65" fmla="*/ 557715 w 3079941"/>
                <a:gd name="connsiteY65" fmla="*/ 726358 h 1160647"/>
                <a:gd name="connsiteX66" fmla="*/ 558475 w 3079941"/>
                <a:gd name="connsiteY66" fmla="*/ 726358 h 1160647"/>
                <a:gd name="connsiteX67" fmla="*/ 563796 w 3079941"/>
                <a:gd name="connsiteY67" fmla="*/ 726358 h 1160647"/>
                <a:gd name="connsiteX68" fmla="*/ 563796 w 3079941"/>
                <a:gd name="connsiteY68" fmla="*/ 725547 h 1160647"/>
                <a:gd name="connsiteX69" fmla="*/ 563796 w 3079941"/>
                <a:gd name="connsiteY69" fmla="*/ 719872 h 1160647"/>
                <a:gd name="connsiteX70" fmla="*/ 594196 w 3079941"/>
                <a:gd name="connsiteY70" fmla="*/ 719872 h 1160647"/>
                <a:gd name="connsiteX71" fmla="*/ 594196 w 3079941"/>
                <a:gd name="connsiteY71" fmla="*/ 743652 h 1160647"/>
                <a:gd name="connsiteX72" fmla="*/ 595209 w 3079941"/>
                <a:gd name="connsiteY72" fmla="*/ 743652 h 1160647"/>
                <a:gd name="connsiteX73" fmla="*/ 602303 w 3079941"/>
                <a:gd name="connsiteY73" fmla="*/ 743652 h 1160647"/>
                <a:gd name="connsiteX74" fmla="*/ 602303 w 3079941"/>
                <a:gd name="connsiteY74" fmla="*/ 744733 h 1160647"/>
                <a:gd name="connsiteX75" fmla="*/ 602303 w 3079941"/>
                <a:gd name="connsiteY75" fmla="*/ 752299 h 1160647"/>
                <a:gd name="connsiteX76" fmla="*/ 603063 w 3079941"/>
                <a:gd name="connsiteY76" fmla="*/ 752299 h 1160647"/>
                <a:gd name="connsiteX77" fmla="*/ 608383 w 3079941"/>
                <a:gd name="connsiteY77" fmla="*/ 752299 h 1160647"/>
                <a:gd name="connsiteX78" fmla="*/ 608383 w 3079941"/>
                <a:gd name="connsiteY78" fmla="*/ 750137 h 1160647"/>
                <a:gd name="connsiteX79" fmla="*/ 608383 w 3079941"/>
                <a:gd name="connsiteY79" fmla="*/ 735005 h 1160647"/>
                <a:gd name="connsiteX80" fmla="*/ 609396 w 3079941"/>
                <a:gd name="connsiteY80" fmla="*/ 735005 h 1160647"/>
                <a:gd name="connsiteX81" fmla="*/ 616490 w 3079941"/>
                <a:gd name="connsiteY81" fmla="*/ 735005 h 1160647"/>
                <a:gd name="connsiteX82" fmla="*/ 616490 w 3079941"/>
                <a:gd name="connsiteY82" fmla="*/ 736086 h 1160647"/>
                <a:gd name="connsiteX83" fmla="*/ 616490 w 3079941"/>
                <a:gd name="connsiteY83" fmla="*/ 743652 h 1160647"/>
                <a:gd name="connsiteX84" fmla="*/ 621810 w 3079941"/>
                <a:gd name="connsiteY84" fmla="*/ 741659 h 1160647"/>
                <a:gd name="connsiteX85" fmla="*/ 622570 w 3079941"/>
                <a:gd name="connsiteY85" fmla="*/ 740679 h 1160647"/>
                <a:gd name="connsiteX86" fmla="*/ 622570 w 3079941"/>
                <a:gd name="connsiteY86" fmla="*/ 735005 h 1160647"/>
                <a:gd name="connsiteX87" fmla="*/ 661077 w 3079941"/>
                <a:gd name="connsiteY87" fmla="*/ 735005 h 1160647"/>
                <a:gd name="connsiteX88" fmla="*/ 661077 w 3079941"/>
                <a:gd name="connsiteY88" fmla="*/ 758784 h 1160647"/>
                <a:gd name="connsiteX89" fmla="*/ 663103 w 3079941"/>
                <a:gd name="connsiteY89" fmla="*/ 758784 h 1160647"/>
                <a:gd name="connsiteX90" fmla="*/ 677290 w 3079941"/>
                <a:gd name="connsiteY90" fmla="*/ 758784 h 1160647"/>
                <a:gd name="connsiteX91" fmla="*/ 677290 w 3079941"/>
                <a:gd name="connsiteY91" fmla="*/ 759865 h 1160647"/>
                <a:gd name="connsiteX92" fmla="*/ 677290 w 3079941"/>
                <a:gd name="connsiteY92" fmla="*/ 767431 h 1160647"/>
                <a:gd name="connsiteX93" fmla="*/ 679064 w 3079941"/>
                <a:gd name="connsiteY93" fmla="*/ 767431 h 1160647"/>
                <a:gd name="connsiteX94" fmla="*/ 691477 w 3079941"/>
                <a:gd name="connsiteY94" fmla="*/ 767431 h 1160647"/>
                <a:gd name="connsiteX95" fmla="*/ 691477 w 3079941"/>
                <a:gd name="connsiteY95" fmla="*/ 743652 h 1160647"/>
                <a:gd name="connsiteX96" fmla="*/ 692490 w 3079941"/>
                <a:gd name="connsiteY96" fmla="*/ 743652 h 1160647"/>
                <a:gd name="connsiteX97" fmla="*/ 699584 w 3079941"/>
                <a:gd name="connsiteY97" fmla="*/ 743652 h 1160647"/>
                <a:gd name="connsiteX98" fmla="*/ 699584 w 3079941"/>
                <a:gd name="connsiteY98" fmla="*/ 711225 h 1160647"/>
                <a:gd name="connsiteX99" fmla="*/ 700597 w 3079941"/>
                <a:gd name="connsiteY99" fmla="*/ 711225 h 1160647"/>
                <a:gd name="connsiteX100" fmla="*/ 707691 w 3079941"/>
                <a:gd name="connsiteY100" fmla="*/ 711225 h 1160647"/>
                <a:gd name="connsiteX101" fmla="*/ 707691 w 3079941"/>
                <a:gd name="connsiteY101" fmla="*/ 709334 h 1160647"/>
                <a:gd name="connsiteX102" fmla="*/ 707691 w 3079941"/>
                <a:gd name="connsiteY102" fmla="*/ 696093 h 1160647"/>
                <a:gd name="connsiteX103" fmla="*/ 706424 w 3079941"/>
                <a:gd name="connsiteY103" fmla="*/ 694471 h 1160647"/>
                <a:gd name="connsiteX104" fmla="*/ 711744 w 3079941"/>
                <a:gd name="connsiteY104" fmla="*/ 683122 h 1160647"/>
                <a:gd name="connsiteX105" fmla="*/ 719851 w 3079941"/>
                <a:gd name="connsiteY105" fmla="*/ 711225 h 1160647"/>
                <a:gd name="connsiteX106" fmla="*/ 720611 w 3079941"/>
                <a:gd name="connsiteY106" fmla="*/ 711225 h 1160647"/>
                <a:gd name="connsiteX107" fmla="*/ 725931 w 3079941"/>
                <a:gd name="connsiteY107" fmla="*/ 711225 h 1160647"/>
                <a:gd name="connsiteX108" fmla="*/ 725931 w 3079941"/>
                <a:gd name="connsiteY108" fmla="*/ 605298 h 1160647"/>
                <a:gd name="connsiteX109" fmla="*/ 727451 w 3079941"/>
                <a:gd name="connsiteY109" fmla="*/ 605298 h 1160647"/>
                <a:gd name="connsiteX110" fmla="*/ 738091 w 3079941"/>
                <a:gd name="connsiteY110" fmla="*/ 605298 h 1160647"/>
                <a:gd name="connsiteX111" fmla="*/ 738091 w 3079941"/>
                <a:gd name="connsiteY111" fmla="*/ 557739 h 1160647"/>
                <a:gd name="connsiteX112" fmla="*/ 764438 w 3079941"/>
                <a:gd name="connsiteY112" fmla="*/ 557739 h 1160647"/>
                <a:gd name="connsiteX113" fmla="*/ 764438 w 3079941"/>
                <a:gd name="connsiteY113" fmla="*/ 536121 h 1160647"/>
                <a:gd name="connsiteX114" fmla="*/ 798892 w 3079941"/>
                <a:gd name="connsiteY114" fmla="*/ 536121 h 1160647"/>
                <a:gd name="connsiteX115" fmla="*/ 798892 w 3079941"/>
                <a:gd name="connsiteY115" fmla="*/ 538553 h 1160647"/>
                <a:gd name="connsiteX116" fmla="*/ 798892 w 3079941"/>
                <a:gd name="connsiteY116" fmla="*/ 555577 h 1160647"/>
                <a:gd name="connsiteX117" fmla="*/ 801172 w 3079941"/>
                <a:gd name="connsiteY117" fmla="*/ 555577 h 1160647"/>
                <a:gd name="connsiteX118" fmla="*/ 817132 w 3079941"/>
                <a:gd name="connsiteY118" fmla="*/ 555577 h 1160647"/>
                <a:gd name="connsiteX119" fmla="*/ 817132 w 3079941"/>
                <a:gd name="connsiteY119" fmla="*/ 603136 h 1160647"/>
                <a:gd name="connsiteX120" fmla="*/ 818145 w 3079941"/>
                <a:gd name="connsiteY120" fmla="*/ 603136 h 1160647"/>
                <a:gd name="connsiteX121" fmla="*/ 825239 w 3079941"/>
                <a:gd name="connsiteY121" fmla="*/ 603136 h 1160647"/>
                <a:gd name="connsiteX122" fmla="*/ 839426 w 3079941"/>
                <a:gd name="connsiteY122" fmla="*/ 607460 h 1160647"/>
                <a:gd name="connsiteX123" fmla="*/ 839426 w 3079941"/>
                <a:gd name="connsiteY123" fmla="*/ 646372 h 1160647"/>
                <a:gd name="connsiteX124" fmla="*/ 840439 w 3079941"/>
                <a:gd name="connsiteY124" fmla="*/ 646372 h 1160647"/>
                <a:gd name="connsiteX125" fmla="*/ 847532 w 3079941"/>
                <a:gd name="connsiteY125" fmla="*/ 646372 h 1160647"/>
                <a:gd name="connsiteX126" fmla="*/ 847532 w 3079941"/>
                <a:gd name="connsiteY126" fmla="*/ 647993 h 1160647"/>
                <a:gd name="connsiteX127" fmla="*/ 847532 w 3079941"/>
                <a:gd name="connsiteY127" fmla="*/ 659342 h 1160647"/>
                <a:gd name="connsiteX128" fmla="*/ 849559 w 3079941"/>
                <a:gd name="connsiteY128" fmla="*/ 659342 h 1160647"/>
                <a:gd name="connsiteX129" fmla="*/ 863746 w 3079941"/>
                <a:gd name="connsiteY129" fmla="*/ 659342 h 1160647"/>
                <a:gd name="connsiteX130" fmla="*/ 869826 w 3079941"/>
                <a:gd name="connsiteY130" fmla="*/ 665828 h 1160647"/>
                <a:gd name="connsiteX131" fmla="*/ 869826 w 3079941"/>
                <a:gd name="connsiteY131" fmla="*/ 687446 h 1160647"/>
                <a:gd name="connsiteX132" fmla="*/ 872106 w 3079941"/>
                <a:gd name="connsiteY132" fmla="*/ 687446 h 1160647"/>
                <a:gd name="connsiteX133" fmla="*/ 888066 w 3079941"/>
                <a:gd name="connsiteY133" fmla="*/ 687446 h 1160647"/>
                <a:gd name="connsiteX134" fmla="*/ 888066 w 3079941"/>
                <a:gd name="connsiteY134" fmla="*/ 688526 h 1160647"/>
                <a:gd name="connsiteX135" fmla="*/ 888066 w 3079941"/>
                <a:gd name="connsiteY135" fmla="*/ 696093 h 1160647"/>
                <a:gd name="connsiteX136" fmla="*/ 889333 w 3079941"/>
                <a:gd name="connsiteY136" fmla="*/ 696093 h 1160647"/>
                <a:gd name="connsiteX137" fmla="*/ 898200 w 3079941"/>
                <a:gd name="connsiteY137" fmla="*/ 696093 h 1160647"/>
                <a:gd name="connsiteX138" fmla="*/ 898200 w 3079941"/>
                <a:gd name="connsiteY138" fmla="*/ 698254 h 1160647"/>
                <a:gd name="connsiteX139" fmla="*/ 898200 w 3079941"/>
                <a:gd name="connsiteY139" fmla="*/ 713387 h 1160647"/>
                <a:gd name="connsiteX140" fmla="*/ 902253 w 3079941"/>
                <a:gd name="connsiteY140" fmla="*/ 711495 h 1160647"/>
                <a:gd name="connsiteX141" fmla="*/ 902253 w 3079941"/>
                <a:gd name="connsiteY141" fmla="*/ 698254 h 1160647"/>
                <a:gd name="connsiteX142" fmla="*/ 903266 w 3079941"/>
                <a:gd name="connsiteY142" fmla="*/ 698254 h 1160647"/>
                <a:gd name="connsiteX143" fmla="*/ 910360 w 3079941"/>
                <a:gd name="connsiteY143" fmla="*/ 698254 h 1160647"/>
                <a:gd name="connsiteX144" fmla="*/ 910360 w 3079941"/>
                <a:gd name="connsiteY144" fmla="*/ 699876 h 1160647"/>
                <a:gd name="connsiteX145" fmla="*/ 910360 w 3079941"/>
                <a:gd name="connsiteY145" fmla="*/ 711225 h 1160647"/>
                <a:gd name="connsiteX146" fmla="*/ 911120 w 3079941"/>
                <a:gd name="connsiteY146" fmla="*/ 711225 h 1160647"/>
                <a:gd name="connsiteX147" fmla="*/ 916440 w 3079941"/>
                <a:gd name="connsiteY147" fmla="*/ 711225 h 1160647"/>
                <a:gd name="connsiteX148" fmla="*/ 965080 w 3079941"/>
                <a:gd name="connsiteY148" fmla="*/ 706902 h 1160647"/>
                <a:gd name="connsiteX149" fmla="*/ 965080 w 3079941"/>
                <a:gd name="connsiteY149" fmla="*/ 708253 h 1160647"/>
                <a:gd name="connsiteX150" fmla="*/ 965080 w 3079941"/>
                <a:gd name="connsiteY150" fmla="*/ 717710 h 1160647"/>
                <a:gd name="connsiteX151" fmla="*/ 965840 w 3079941"/>
                <a:gd name="connsiteY151" fmla="*/ 717710 h 1160647"/>
                <a:gd name="connsiteX152" fmla="*/ 971161 w 3079941"/>
                <a:gd name="connsiteY152" fmla="*/ 717710 h 1160647"/>
                <a:gd name="connsiteX153" fmla="*/ 971161 w 3079941"/>
                <a:gd name="connsiteY153" fmla="*/ 719872 h 1160647"/>
                <a:gd name="connsiteX154" fmla="*/ 971161 w 3079941"/>
                <a:gd name="connsiteY154" fmla="*/ 735005 h 1160647"/>
                <a:gd name="connsiteX155" fmla="*/ 973187 w 3079941"/>
                <a:gd name="connsiteY155" fmla="*/ 733654 h 1160647"/>
                <a:gd name="connsiteX156" fmla="*/ 987374 w 3079941"/>
                <a:gd name="connsiteY156" fmla="*/ 724196 h 1160647"/>
                <a:gd name="connsiteX157" fmla="*/ 993454 w 3079941"/>
                <a:gd name="connsiteY157" fmla="*/ 683122 h 1160647"/>
                <a:gd name="connsiteX158" fmla="*/ 994214 w 3079941"/>
                <a:gd name="connsiteY158" fmla="*/ 682852 h 1160647"/>
                <a:gd name="connsiteX159" fmla="*/ 999534 w 3079941"/>
                <a:gd name="connsiteY159" fmla="*/ 680960 h 1160647"/>
                <a:gd name="connsiteX160" fmla="*/ 1001561 w 3079941"/>
                <a:gd name="connsiteY160" fmla="*/ 611783 h 1160647"/>
                <a:gd name="connsiteX161" fmla="*/ 1003588 w 3079941"/>
                <a:gd name="connsiteY161" fmla="*/ 680960 h 1160647"/>
                <a:gd name="connsiteX162" fmla="*/ 1004348 w 3079941"/>
                <a:gd name="connsiteY162" fmla="*/ 681230 h 1160647"/>
                <a:gd name="connsiteX163" fmla="*/ 1009668 w 3079941"/>
                <a:gd name="connsiteY163" fmla="*/ 683122 h 1160647"/>
                <a:gd name="connsiteX164" fmla="*/ 1009668 w 3079941"/>
                <a:gd name="connsiteY164" fmla="*/ 596651 h 1160647"/>
                <a:gd name="connsiteX165" fmla="*/ 1013721 w 3079941"/>
                <a:gd name="connsiteY165" fmla="*/ 564224 h 1160647"/>
                <a:gd name="connsiteX166" fmla="*/ 1052228 w 3079941"/>
                <a:gd name="connsiteY166" fmla="*/ 564224 h 1160647"/>
                <a:gd name="connsiteX167" fmla="*/ 1052228 w 3079941"/>
                <a:gd name="connsiteY167" fmla="*/ 596651 h 1160647"/>
                <a:gd name="connsiteX168" fmla="*/ 1052988 w 3079941"/>
                <a:gd name="connsiteY168" fmla="*/ 596651 h 1160647"/>
                <a:gd name="connsiteX169" fmla="*/ 1058308 w 3079941"/>
                <a:gd name="connsiteY169" fmla="*/ 596651 h 1160647"/>
                <a:gd name="connsiteX170" fmla="*/ 1058308 w 3079941"/>
                <a:gd name="connsiteY170" fmla="*/ 514503 h 1160647"/>
                <a:gd name="connsiteX171" fmla="*/ 1060082 w 3079941"/>
                <a:gd name="connsiteY171" fmla="*/ 514503 h 1160647"/>
                <a:gd name="connsiteX172" fmla="*/ 1072495 w 3079941"/>
                <a:gd name="connsiteY172" fmla="*/ 514503 h 1160647"/>
                <a:gd name="connsiteX173" fmla="*/ 1072495 w 3079941"/>
                <a:gd name="connsiteY173" fmla="*/ 512612 h 1160647"/>
                <a:gd name="connsiteX174" fmla="*/ 1072495 w 3079941"/>
                <a:gd name="connsiteY174" fmla="*/ 499371 h 1160647"/>
                <a:gd name="connsiteX175" fmla="*/ 1094789 w 3079941"/>
                <a:gd name="connsiteY175" fmla="*/ 499371 h 1160647"/>
                <a:gd name="connsiteX176" fmla="*/ 1094789 w 3079941"/>
                <a:gd name="connsiteY176" fmla="*/ 498290 h 1160647"/>
                <a:gd name="connsiteX177" fmla="*/ 1094789 w 3079941"/>
                <a:gd name="connsiteY177" fmla="*/ 490724 h 1160647"/>
                <a:gd name="connsiteX178" fmla="*/ 1096562 w 3079941"/>
                <a:gd name="connsiteY178" fmla="*/ 490724 h 1160647"/>
                <a:gd name="connsiteX179" fmla="*/ 1108976 w 3079941"/>
                <a:gd name="connsiteY179" fmla="*/ 490724 h 1160647"/>
                <a:gd name="connsiteX180" fmla="*/ 1108976 w 3079941"/>
                <a:gd name="connsiteY180" fmla="*/ 491805 h 1160647"/>
                <a:gd name="connsiteX181" fmla="*/ 1108976 w 3079941"/>
                <a:gd name="connsiteY181" fmla="*/ 499371 h 1160647"/>
                <a:gd name="connsiteX182" fmla="*/ 1109736 w 3079941"/>
                <a:gd name="connsiteY182" fmla="*/ 499371 h 1160647"/>
                <a:gd name="connsiteX183" fmla="*/ 1115056 w 3079941"/>
                <a:gd name="connsiteY183" fmla="*/ 499371 h 1160647"/>
                <a:gd name="connsiteX184" fmla="*/ 1125189 w 3079941"/>
                <a:gd name="connsiteY184" fmla="*/ 495047 h 1160647"/>
                <a:gd name="connsiteX185" fmla="*/ 1129242 w 3079941"/>
                <a:gd name="connsiteY185" fmla="*/ 498290 h 1160647"/>
                <a:gd name="connsiteX186" fmla="*/ 1129242 w 3079941"/>
                <a:gd name="connsiteY186" fmla="*/ 490724 h 1160647"/>
                <a:gd name="connsiteX187" fmla="*/ 1131522 w 3079941"/>
                <a:gd name="connsiteY187" fmla="*/ 490724 h 1160647"/>
                <a:gd name="connsiteX188" fmla="*/ 1147483 w 3079941"/>
                <a:gd name="connsiteY188" fmla="*/ 490724 h 1160647"/>
                <a:gd name="connsiteX189" fmla="*/ 1147483 w 3079941"/>
                <a:gd name="connsiteY189" fmla="*/ 491805 h 1160647"/>
                <a:gd name="connsiteX190" fmla="*/ 1147483 w 3079941"/>
                <a:gd name="connsiteY190" fmla="*/ 499371 h 1160647"/>
                <a:gd name="connsiteX191" fmla="*/ 1177883 w 3079941"/>
                <a:gd name="connsiteY191" fmla="*/ 499371 h 1160647"/>
                <a:gd name="connsiteX192" fmla="*/ 1177883 w 3079941"/>
                <a:gd name="connsiteY192" fmla="*/ 500992 h 1160647"/>
                <a:gd name="connsiteX193" fmla="*/ 1177883 w 3079941"/>
                <a:gd name="connsiteY193" fmla="*/ 512342 h 1160647"/>
                <a:gd name="connsiteX194" fmla="*/ 1204230 w 3079941"/>
                <a:gd name="connsiteY194" fmla="*/ 512342 h 1160647"/>
                <a:gd name="connsiteX195" fmla="*/ 1204230 w 3079941"/>
                <a:gd name="connsiteY195" fmla="*/ 542606 h 1160647"/>
                <a:gd name="connsiteX196" fmla="*/ 1204990 w 3079941"/>
                <a:gd name="connsiteY196" fmla="*/ 542606 h 1160647"/>
                <a:gd name="connsiteX197" fmla="*/ 1210310 w 3079941"/>
                <a:gd name="connsiteY197" fmla="*/ 542606 h 1160647"/>
                <a:gd name="connsiteX198" fmla="*/ 1210310 w 3079941"/>
                <a:gd name="connsiteY198" fmla="*/ 543687 h 1160647"/>
                <a:gd name="connsiteX199" fmla="*/ 1210310 w 3079941"/>
                <a:gd name="connsiteY199" fmla="*/ 551254 h 1160647"/>
                <a:gd name="connsiteX200" fmla="*/ 1214364 w 3079941"/>
                <a:gd name="connsiteY200" fmla="*/ 581518 h 1160647"/>
                <a:gd name="connsiteX201" fmla="*/ 1215124 w 3079941"/>
                <a:gd name="connsiteY201" fmla="*/ 581518 h 1160647"/>
                <a:gd name="connsiteX202" fmla="*/ 1220444 w 3079941"/>
                <a:gd name="connsiteY202" fmla="*/ 581518 h 1160647"/>
                <a:gd name="connsiteX203" fmla="*/ 1220444 w 3079941"/>
                <a:gd name="connsiteY203" fmla="*/ 582329 h 1160647"/>
                <a:gd name="connsiteX204" fmla="*/ 1220444 w 3079941"/>
                <a:gd name="connsiteY204" fmla="*/ 588004 h 1160647"/>
                <a:gd name="connsiteX205" fmla="*/ 1221457 w 3079941"/>
                <a:gd name="connsiteY205" fmla="*/ 588004 h 1160647"/>
                <a:gd name="connsiteX206" fmla="*/ 1228550 w 3079941"/>
                <a:gd name="connsiteY206" fmla="*/ 588004 h 1160647"/>
                <a:gd name="connsiteX207" fmla="*/ 1228550 w 3079941"/>
                <a:gd name="connsiteY207" fmla="*/ 618269 h 1160647"/>
                <a:gd name="connsiteX208" fmla="*/ 1230577 w 3079941"/>
                <a:gd name="connsiteY208" fmla="*/ 618269 h 1160647"/>
                <a:gd name="connsiteX209" fmla="*/ 1244764 w 3079941"/>
                <a:gd name="connsiteY209" fmla="*/ 618269 h 1160647"/>
                <a:gd name="connsiteX210" fmla="*/ 1244764 w 3079941"/>
                <a:gd name="connsiteY210" fmla="*/ 642048 h 1160647"/>
                <a:gd name="connsiteX211" fmla="*/ 1246791 w 3079941"/>
                <a:gd name="connsiteY211" fmla="*/ 643669 h 1160647"/>
                <a:gd name="connsiteX212" fmla="*/ 1246791 w 3079941"/>
                <a:gd name="connsiteY212" fmla="*/ 655019 h 1160647"/>
                <a:gd name="connsiteX213" fmla="*/ 1247551 w 3079941"/>
                <a:gd name="connsiteY213" fmla="*/ 655019 h 1160647"/>
                <a:gd name="connsiteX214" fmla="*/ 1252871 w 3079941"/>
                <a:gd name="connsiteY214" fmla="*/ 655019 h 1160647"/>
                <a:gd name="connsiteX215" fmla="*/ 1252871 w 3079941"/>
                <a:gd name="connsiteY215" fmla="*/ 678798 h 1160647"/>
                <a:gd name="connsiteX216" fmla="*/ 1254137 w 3079941"/>
                <a:gd name="connsiteY216" fmla="*/ 678798 h 1160647"/>
                <a:gd name="connsiteX217" fmla="*/ 1263004 w 3079941"/>
                <a:gd name="connsiteY217" fmla="*/ 678798 h 1160647"/>
                <a:gd name="connsiteX218" fmla="*/ 1265031 w 3079941"/>
                <a:gd name="connsiteY218" fmla="*/ 682852 h 1160647"/>
                <a:gd name="connsiteX219" fmla="*/ 1265031 w 3079941"/>
                <a:gd name="connsiteY219" fmla="*/ 696093 h 1160647"/>
                <a:gd name="connsiteX220" fmla="*/ 1266551 w 3079941"/>
                <a:gd name="connsiteY220" fmla="*/ 694201 h 1160647"/>
                <a:gd name="connsiteX221" fmla="*/ 1277191 w 3079941"/>
                <a:gd name="connsiteY221" fmla="*/ 680960 h 1160647"/>
                <a:gd name="connsiteX222" fmla="*/ 1305565 w 3079941"/>
                <a:gd name="connsiteY222" fmla="*/ 680960 h 1160647"/>
                <a:gd name="connsiteX223" fmla="*/ 1305565 w 3079941"/>
                <a:gd name="connsiteY223" fmla="*/ 767431 h 1160647"/>
                <a:gd name="connsiteX224" fmla="*/ 1306325 w 3079941"/>
                <a:gd name="connsiteY224" fmla="*/ 767431 h 1160647"/>
                <a:gd name="connsiteX225" fmla="*/ 1311645 w 3079941"/>
                <a:gd name="connsiteY225" fmla="*/ 767431 h 1160647"/>
                <a:gd name="connsiteX226" fmla="*/ 1312405 w 3079941"/>
                <a:gd name="connsiteY226" fmla="*/ 766080 h 1160647"/>
                <a:gd name="connsiteX227" fmla="*/ 1317725 w 3079941"/>
                <a:gd name="connsiteY227" fmla="*/ 756622 h 1160647"/>
                <a:gd name="connsiteX228" fmla="*/ 1317725 w 3079941"/>
                <a:gd name="connsiteY228" fmla="*/ 758514 h 1160647"/>
                <a:gd name="connsiteX229" fmla="*/ 1317725 w 3079941"/>
                <a:gd name="connsiteY229" fmla="*/ 771755 h 1160647"/>
                <a:gd name="connsiteX230" fmla="*/ 1321778 w 3079941"/>
                <a:gd name="connsiteY230" fmla="*/ 726358 h 1160647"/>
                <a:gd name="connsiteX231" fmla="*/ 1322538 w 3079941"/>
                <a:gd name="connsiteY231" fmla="*/ 726358 h 1160647"/>
                <a:gd name="connsiteX232" fmla="*/ 1327858 w 3079941"/>
                <a:gd name="connsiteY232" fmla="*/ 726358 h 1160647"/>
                <a:gd name="connsiteX233" fmla="*/ 1327858 w 3079941"/>
                <a:gd name="connsiteY233" fmla="*/ 661504 h 1160647"/>
                <a:gd name="connsiteX234" fmla="*/ 1328872 w 3079941"/>
                <a:gd name="connsiteY234" fmla="*/ 661504 h 1160647"/>
                <a:gd name="connsiteX235" fmla="*/ 1335965 w 3079941"/>
                <a:gd name="connsiteY235" fmla="*/ 661504 h 1160647"/>
                <a:gd name="connsiteX236" fmla="*/ 1348125 w 3079941"/>
                <a:gd name="connsiteY236" fmla="*/ 618269 h 1160647"/>
                <a:gd name="connsiteX237" fmla="*/ 1349392 w 3079941"/>
                <a:gd name="connsiteY237" fmla="*/ 618269 h 1160647"/>
                <a:gd name="connsiteX238" fmla="*/ 1358259 w 3079941"/>
                <a:gd name="connsiteY238" fmla="*/ 618269 h 1160647"/>
                <a:gd name="connsiteX239" fmla="*/ 1368392 w 3079941"/>
                <a:gd name="connsiteY239" fmla="*/ 661504 h 1160647"/>
                <a:gd name="connsiteX240" fmla="*/ 1369405 w 3079941"/>
                <a:gd name="connsiteY240" fmla="*/ 661504 h 1160647"/>
                <a:gd name="connsiteX241" fmla="*/ 1376499 w 3079941"/>
                <a:gd name="connsiteY241" fmla="*/ 661504 h 1160647"/>
                <a:gd name="connsiteX242" fmla="*/ 1376499 w 3079941"/>
                <a:gd name="connsiteY242" fmla="*/ 700416 h 1160647"/>
                <a:gd name="connsiteX243" fmla="*/ 1378272 w 3079941"/>
                <a:gd name="connsiteY243" fmla="*/ 700416 h 1160647"/>
                <a:gd name="connsiteX244" fmla="*/ 1390686 w 3079941"/>
                <a:gd name="connsiteY244" fmla="*/ 700416 h 1160647"/>
                <a:gd name="connsiteX245" fmla="*/ 1390686 w 3079941"/>
                <a:gd name="connsiteY245" fmla="*/ 702578 h 1160647"/>
                <a:gd name="connsiteX246" fmla="*/ 1390686 w 3079941"/>
                <a:gd name="connsiteY246" fmla="*/ 717710 h 1160647"/>
                <a:gd name="connsiteX247" fmla="*/ 1394739 w 3079941"/>
                <a:gd name="connsiteY247" fmla="*/ 715549 h 1160647"/>
                <a:gd name="connsiteX248" fmla="*/ 1394739 w 3079941"/>
                <a:gd name="connsiteY248" fmla="*/ 700416 h 1160647"/>
                <a:gd name="connsiteX249" fmla="*/ 1396259 w 3079941"/>
                <a:gd name="connsiteY249" fmla="*/ 700416 h 1160647"/>
                <a:gd name="connsiteX250" fmla="*/ 1406899 w 3079941"/>
                <a:gd name="connsiteY250" fmla="*/ 700416 h 1160647"/>
                <a:gd name="connsiteX251" fmla="*/ 1406899 w 3079941"/>
                <a:gd name="connsiteY251" fmla="*/ 702037 h 1160647"/>
                <a:gd name="connsiteX252" fmla="*/ 1406899 w 3079941"/>
                <a:gd name="connsiteY252" fmla="*/ 713387 h 1160647"/>
                <a:gd name="connsiteX253" fmla="*/ 1437300 w 3079941"/>
                <a:gd name="connsiteY253" fmla="*/ 713387 h 1160647"/>
                <a:gd name="connsiteX254" fmla="*/ 1437300 w 3079941"/>
                <a:gd name="connsiteY254" fmla="*/ 676637 h 1160647"/>
                <a:gd name="connsiteX255" fmla="*/ 1438566 w 3079941"/>
                <a:gd name="connsiteY255" fmla="*/ 676637 h 1160647"/>
                <a:gd name="connsiteX256" fmla="*/ 1447433 w 3079941"/>
                <a:gd name="connsiteY256" fmla="*/ 676637 h 1160647"/>
                <a:gd name="connsiteX257" fmla="*/ 1447433 w 3079941"/>
                <a:gd name="connsiteY257" fmla="*/ 698254 h 1160647"/>
                <a:gd name="connsiteX258" fmla="*/ 1449460 w 3079941"/>
                <a:gd name="connsiteY258" fmla="*/ 665828 h 1160647"/>
                <a:gd name="connsiteX259" fmla="*/ 1471753 w 3079941"/>
                <a:gd name="connsiteY259" fmla="*/ 665828 h 1160647"/>
                <a:gd name="connsiteX260" fmla="*/ 1471753 w 3079941"/>
                <a:gd name="connsiteY260" fmla="*/ 664206 h 1160647"/>
                <a:gd name="connsiteX261" fmla="*/ 1471753 w 3079941"/>
                <a:gd name="connsiteY261" fmla="*/ 652857 h 1160647"/>
                <a:gd name="connsiteX262" fmla="*/ 1472513 w 3079941"/>
                <a:gd name="connsiteY262" fmla="*/ 652857 h 1160647"/>
                <a:gd name="connsiteX263" fmla="*/ 1477833 w 3079941"/>
                <a:gd name="connsiteY263" fmla="*/ 652857 h 1160647"/>
                <a:gd name="connsiteX264" fmla="*/ 1477833 w 3079941"/>
                <a:gd name="connsiteY264" fmla="*/ 650966 h 1160647"/>
                <a:gd name="connsiteX265" fmla="*/ 1477833 w 3079941"/>
                <a:gd name="connsiteY265" fmla="*/ 637725 h 1160647"/>
                <a:gd name="connsiteX266" fmla="*/ 1481887 w 3079941"/>
                <a:gd name="connsiteY266" fmla="*/ 644210 h 1160647"/>
                <a:gd name="connsiteX267" fmla="*/ 1484167 w 3079941"/>
                <a:gd name="connsiteY267" fmla="*/ 644210 h 1160647"/>
                <a:gd name="connsiteX268" fmla="*/ 1500127 w 3079941"/>
                <a:gd name="connsiteY268" fmla="*/ 644210 h 1160647"/>
                <a:gd name="connsiteX269" fmla="*/ 1500127 w 3079941"/>
                <a:gd name="connsiteY269" fmla="*/ 643399 h 1160647"/>
                <a:gd name="connsiteX270" fmla="*/ 1500127 w 3079941"/>
                <a:gd name="connsiteY270" fmla="*/ 637725 h 1160647"/>
                <a:gd name="connsiteX271" fmla="*/ 1500887 w 3079941"/>
                <a:gd name="connsiteY271" fmla="*/ 637725 h 1160647"/>
                <a:gd name="connsiteX272" fmla="*/ 1506207 w 3079941"/>
                <a:gd name="connsiteY272" fmla="*/ 637725 h 1160647"/>
                <a:gd name="connsiteX273" fmla="*/ 1506207 w 3079941"/>
                <a:gd name="connsiteY273" fmla="*/ 639076 h 1160647"/>
                <a:gd name="connsiteX274" fmla="*/ 1506207 w 3079941"/>
                <a:gd name="connsiteY274" fmla="*/ 648534 h 1160647"/>
                <a:gd name="connsiteX275" fmla="*/ 1544714 w 3079941"/>
                <a:gd name="connsiteY275" fmla="*/ 648534 h 1160647"/>
                <a:gd name="connsiteX276" fmla="*/ 1544714 w 3079941"/>
                <a:gd name="connsiteY276" fmla="*/ 786887 h 1160647"/>
                <a:gd name="connsiteX277" fmla="*/ 1546234 w 3079941"/>
                <a:gd name="connsiteY277" fmla="*/ 786887 h 1160647"/>
                <a:gd name="connsiteX278" fmla="*/ 1556874 w 3079941"/>
                <a:gd name="connsiteY278" fmla="*/ 786887 h 1160647"/>
                <a:gd name="connsiteX279" fmla="*/ 1556874 w 3079941"/>
                <a:gd name="connsiteY279" fmla="*/ 773917 h 1160647"/>
                <a:gd name="connsiteX280" fmla="*/ 1560928 w 3079941"/>
                <a:gd name="connsiteY280" fmla="*/ 773917 h 1160647"/>
                <a:gd name="connsiteX281" fmla="*/ 1560928 w 3079941"/>
                <a:gd name="connsiteY281" fmla="*/ 786887 h 1160647"/>
                <a:gd name="connsiteX282" fmla="*/ 1591328 w 3079941"/>
                <a:gd name="connsiteY282" fmla="*/ 786887 h 1160647"/>
                <a:gd name="connsiteX283" fmla="*/ 1591328 w 3079941"/>
                <a:gd name="connsiteY283" fmla="*/ 756622 h 1160647"/>
                <a:gd name="connsiteX284" fmla="*/ 1603488 w 3079941"/>
                <a:gd name="connsiteY284" fmla="*/ 756622 h 1160647"/>
                <a:gd name="connsiteX285" fmla="*/ 1615648 w 3079941"/>
                <a:gd name="connsiteY285" fmla="*/ 754461 h 1160647"/>
                <a:gd name="connsiteX286" fmla="*/ 1619702 w 3079941"/>
                <a:gd name="connsiteY286" fmla="*/ 756622 h 1160647"/>
                <a:gd name="connsiteX287" fmla="*/ 1629835 w 3079941"/>
                <a:gd name="connsiteY287" fmla="*/ 756622 h 1160647"/>
                <a:gd name="connsiteX288" fmla="*/ 1629835 w 3079941"/>
                <a:gd name="connsiteY288" fmla="*/ 786887 h 1160647"/>
                <a:gd name="connsiteX289" fmla="*/ 1637942 w 3079941"/>
                <a:gd name="connsiteY289" fmla="*/ 786887 h 1160647"/>
                <a:gd name="connsiteX290" fmla="*/ 1637942 w 3079941"/>
                <a:gd name="connsiteY290" fmla="*/ 804182 h 1160647"/>
                <a:gd name="connsiteX291" fmla="*/ 1647278 w 3079941"/>
                <a:gd name="connsiteY291" fmla="*/ 805087 h 1160647"/>
                <a:gd name="connsiteX292" fmla="*/ 1660236 w 3079941"/>
                <a:gd name="connsiteY292" fmla="*/ 805087 h 1160647"/>
                <a:gd name="connsiteX293" fmla="*/ 1660236 w 3079941"/>
                <a:gd name="connsiteY293" fmla="*/ 789049 h 1160647"/>
                <a:gd name="connsiteX294" fmla="*/ 1728192 w 3079941"/>
                <a:gd name="connsiteY294" fmla="*/ 789049 h 1160647"/>
                <a:gd name="connsiteX295" fmla="*/ 1728192 w 3079941"/>
                <a:gd name="connsiteY295" fmla="*/ 703796 h 1160647"/>
                <a:gd name="connsiteX296" fmla="*/ 1800200 w 3079941"/>
                <a:gd name="connsiteY296" fmla="*/ 703796 h 1160647"/>
                <a:gd name="connsiteX297" fmla="*/ 1800200 w 3079941"/>
                <a:gd name="connsiteY297" fmla="*/ 782564 h 1160647"/>
                <a:gd name="connsiteX298" fmla="*/ 1802104 w 3079941"/>
                <a:gd name="connsiteY298" fmla="*/ 782564 h 1160647"/>
                <a:gd name="connsiteX299" fmla="*/ 1803346 w 3079941"/>
                <a:gd name="connsiteY299" fmla="*/ 805087 h 1160647"/>
                <a:gd name="connsiteX300" fmla="*/ 1813022 w 3079941"/>
                <a:gd name="connsiteY300" fmla="*/ 805087 h 1160647"/>
                <a:gd name="connsiteX301" fmla="*/ 1814264 w 3079941"/>
                <a:gd name="connsiteY301" fmla="*/ 782564 h 1160647"/>
                <a:gd name="connsiteX302" fmla="*/ 1820344 w 3079941"/>
                <a:gd name="connsiteY302" fmla="*/ 782564 h 1160647"/>
                <a:gd name="connsiteX303" fmla="*/ 1821586 w 3079941"/>
                <a:gd name="connsiteY303" fmla="*/ 805087 h 1160647"/>
                <a:gd name="connsiteX304" fmla="*/ 1872208 w 3079941"/>
                <a:gd name="connsiteY304" fmla="*/ 805087 h 1160647"/>
                <a:gd name="connsiteX305" fmla="*/ 1872208 w 3079941"/>
                <a:gd name="connsiteY305" fmla="*/ 642059 h 1160647"/>
                <a:gd name="connsiteX306" fmla="*/ 2069535 w 3079941"/>
                <a:gd name="connsiteY306" fmla="*/ 642059 h 1160647"/>
                <a:gd name="connsiteX307" fmla="*/ 2069535 w 3079941"/>
                <a:gd name="connsiteY307" fmla="*/ 805087 h 1160647"/>
                <a:gd name="connsiteX308" fmla="*/ 2088232 w 3079941"/>
                <a:gd name="connsiteY308" fmla="*/ 805087 h 1160647"/>
                <a:gd name="connsiteX309" fmla="*/ 2088232 w 3079941"/>
                <a:gd name="connsiteY309" fmla="*/ 722394 h 1160647"/>
                <a:gd name="connsiteX310" fmla="*/ 2183352 w 3079941"/>
                <a:gd name="connsiteY310" fmla="*/ 722394 h 1160647"/>
                <a:gd name="connsiteX311" fmla="*/ 2195282 w 3079941"/>
                <a:gd name="connsiteY311" fmla="*/ 404253 h 1160647"/>
                <a:gd name="connsiteX312" fmla="*/ 2183122 w 3079941"/>
                <a:gd name="connsiteY312" fmla="*/ 382635 h 1160647"/>
                <a:gd name="connsiteX313" fmla="*/ 2177042 w 3079941"/>
                <a:gd name="connsiteY313" fmla="*/ 378311 h 1160647"/>
                <a:gd name="connsiteX314" fmla="*/ 2185149 w 3079941"/>
                <a:gd name="connsiteY314" fmla="*/ 354532 h 1160647"/>
                <a:gd name="connsiteX315" fmla="*/ 2185149 w 3079941"/>
                <a:gd name="connsiteY315" fmla="*/ 337238 h 1160647"/>
                <a:gd name="connsiteX316" fmla="*/ 2199336 w 3079941"/>
                <a:gd name="connsiteY316" fmla="*/ 337238 h 1160647"/>
                <a:gd name="connsiteX317" fmla="*/ 2199336 w 3079941"/>
                <a:gd name="connsiteY317" fmla="*/ 315620 h 1160647"/>
                <a:gd name="connsiteX318" fmla="*/ 2201362 w 3079941"/>
                <a:gd name="connsiteY318" fmla="*/ 311296 h 1160647"/>
                <a:gd name="connsiteX319" fmla="*/ 2201362 w 3079941"/>
                <a:gd name="connsiteY319" fmla="*/ 233472 h 1160647"/>
                <a:gd name="connsiteX320" fmla="*/ 2199336 w 3079941"/>
                <a:gd name="connsiteY320" fmla="*/ 226987 h 1160647"/>
                <a:gd name="connsiteX321" fmla="*/ 2205416 w 3079941"/>
                <a:gd name="connsiteY321" fmla="*/ 220501 h 1160647"/>
                <a:gd name="connsiteX322" fmla="*/ 2205416 w 3079941"/>
                <a:gd name="connsiteY322" fmla="*/ 162133 h 1160647"/>
                <a:gd name="connsiteX323" fmla="*/ 2207442 w 3079941"/>
                <a:gd name="connsiteY323" fmla="*/ 157810 h 1160647"/>
                <a:gd name="connsiteX324" fmla="*/ 2207442 w 3079941"/>
                <a:gd name="connsiteY324" fmla="*/ 101604 h 1160647"/>
                <a:gd name="connsiteX325" fmla="*/ 2209469 w 3079941"/>
                <a:gd name="connsiteY325" fmla="*/ 82148 h 1160647"/>
                <a:gd name="connsiteX326" fmla="*/ 2213523 w 3079941"/>
                <a:gd name="connsiteY326" fmla="*/ 99442 h 1160647"/>
                <a:gd name="connsiteX327" fmla="*/ 2215549 w 3079941"/>
                <a:gd name="connsiteY327" fmla="*/ 157810 h 1160647"/>
                <a:gd name="connsiteX328" fmla="*/ 2217576 w 3079941"/>
                <a:gd name="connsiteY328" fmla="*/ 220501 h 1160647"/>
                <a:gd name="connsiteX329" fmla="*/ 2223656 w 3079941"/>
                <a:gd name="connsiteY329" fmla="*/ 226987 h 1160647"/>
                <a:gd name="connsiteX330" fmla="*/ 2221629 w 3079941"/>
                <a:gd name="connsiteY330" fmla="*/ 233472 h 1160647"/>
                <a:gd name="connsiteX331" fmla="*/ 2221629 w 3079941"/>
                <a:gd name="connsiteY331" fmla="*/ 311296 h 1160647"/>
                <a:gd name="connsiteX332" fmla="*/ 2223656 w 3079941"/>
                <a:gd name="connsiteY332" fmla="*/ 315620 h 1160647"/>
                <a:gd name="connsiteX333" fmla="*/ 2223656 w 3079941"/>
                <a:gd name="connsiteY333" fmla="*/ 337238 h 1160647"/>
                <a:gd name="connsiteX334" fmla="*/ 2237843 w 3079941"/>
                <a:gd name="connsiteY334" fmla="*/ 337238 h 1160647"/>
                <a:gd name="connsiteX335" fmla="*/ 2237843 w 3079941"/>
                <a:gd name="connsiteY335" fmla="*/ 354532 h 1160647"/>
                <a:gd name="connsiteX336" fmla="*/ 2245950 w 3079941"/>
                <a:gd name="connsiteY336" fmla="*/ 378311 h 1160647"/>
                <a:gd name="connsiteX337" fmla="*/ 2239870 w 3079941"/>
                <a:gd name="connsiteY337" fmla="*/ 382635 h 1160647"/>
                <a:gd name="connsiteX338" fmla="*/ 2227709 w 3079941"/>
                <a:gd name="connsiteY338" fmla="*/ 404253 h 1160647"/>
                <a:gd name="connsiteX339" fmla="*/ 2235816 w 3079941"/>
                <a:gd name="connsiteY339" fmla="*/ 657181 h 1160647"/>
                <a:gd name="connsiteX340" fmla="*/ 2300670 w 3079941"/>
                <a:gd name="connsiteY340" fmla="*/ 657181 h 1160647"/>
                <a:gd name="connsiteX341" fmla="*/ 2300670 w 3079941"/>
                <a:gd name="connsiteY341" fmla="*/ 732843 h 1160647"/>
                <a:gd name="connsiteX342" fmla="*/ 2308777 w 3079941"/>
                <a:gd name="connsiteY342" fmla="*/ 732843 h 1160647"/>
                <a:gd name="connsiteX343" fmla="*/ 2310804 w 3079941"/>
                <a:gd name="connsiteY343" fmla="*/ 726358 h 1160647"/>
                <a:gd name="connsiteX344" fmla="*/ 2316884 w 3079941"/>
                <a:gd name="connsiteY344" fmla="*/ 726358 h 1160647"/>
                <a:gd name="connsiteX345" fmla="*/ 2318911 w 3079941"/>
                <a:gd name="connsiteY345" fmla="*/ 735005 h 1160647"/>
                <a:gd name="connsiteX346" fmla="*/ 2331071 w 3079941"/>
                <a:gd name="connsiteY346" fmla="*/ 735005 h 1160647"/>
                <a:gd name="connsiteX347" fmla="*/ 2331071 w 3079941"/>
                <a:gd name="connsiteY347" fmla="*/ 728519 h 1160647"/>
                <a:gd name="connsiteX348" fmla="*/ 2353364 w 3079941"/>
                <a:gd name="connsiteY348" fmla="*/ 728519 h 1160647"/>
                <a:gd name="connsiteX349" fmla="*/ 2353364 w 3079941"/>
                <a:gd name="connsiteY349" fmla="*/ 735005 h 1160647"/>
                <a:gd name="connsiteX350" fmla="*/ 2373631 w 3079941"/>
                <a:gd name="connsiteY350" fmla="*/ 735005 h 1160647"/>
                <a:gd name="connsiteX351" fmla="*/ 2373631 w 3079941"/>
                <a:gd name="connsiteY351" fmla="*/ 780402 h 1160647"/>
                <a:gd name="connsiteX352" fmla="*/ 2387818 w 3079941"/>
                <a:gd name="connsiteY352" fmla="*/ 780402 h 1160647"/>
                <a:gd name="connsiteX353" fmla="*/ 2387818 w 3079941"/>
                <a:gd name="connsiteY353" fmla="*/ 767431 h 1160647"/>
                <a:gd name="connsiteX354" fmla="*/ 2404032 w 3079941"/>
                <a:gd name="connsiteY354" fmla="*/ 767431 h 1160647"/>
                <a:gd name="connsiteX355" fmla="*/ 2404032 w 3079941"/>
                <a:gd name="connsiteY355" fmla="*/ 588004 h 1160647"/>
                <a:gd name="connsiteX356" fmla="*/ 2410112 w 3079941"/>
                <a:gd name="connsiteY356" fmla="*/ 581518 h 1160647"/>
                <a:gd name="connsiteX357" fmla="*/ 2483073 w 3079941"/>
                <a:gd name="connsiteY357" fmla="*/ 581518 h 1160647"/>
                <a:gd name="connsiteX358" fmla="*/ 2483073 w 3079941"/>
                <a:gd name="connsiteY358" fmla="*/ 590166 h 1160647"/>
                <a:gd name="connsiteX359" fmla="*/ 2493206 w 3079941"/>
                <a:gd name="connsiteY359" fmla="*/ 590166 h 1160647"/>
                <a:gd name="connsiteX360" fmla="*/ 2493206 w 3079941"/>
                <a:gd name="connsiteY360" fmla="*/ 704740 h 1160647"/>
                <a:gd name="connsiteX361" fmla="*/ 2515500 w 3079941"/>
                <a:gd name="connsiteY361" fmla="*/ 704740 h 1160647"/>
                <a:gd name="connsiteX362" fmla="*/ 2515500 w 3079941"/>
                <a:gd name="connsiteY362" fmla="*/ 637725 h 1160647"/>
                <a:gd name="connsiteX363" fmla="*/ 2541847 w 3079941"/>
                <a:gd name="connsiteY363" fmla="*/ 637725 h 1160647"/>
                <a:gd name="connsiteX364" fmla="*/ 2545900 w 3079941"/>
                <a:gd name="connsiteY364" fmla="*/ 633401 h 1160647"/>
                <a:gd name="connsiteX365" fmla="*/ 2554007 w 3079941"/>
                <a:gd name="connsiteY365" fmla="*/ 633401 h 1160647"/>
                <a:gd name="connsiteX366" fmla="*/ 2558060 w 3079941"/>
                <a:gd name="connsiteY366" fmla="*/ 637725 h 1160647"/>
                <a:gd name="connsiteX367" fmla="*/ 2580354 w 3079941"/>
                <a:gd name="connsiteY367" fmla="*/ 637725 h 1160647"/>
                <a:gd name="connsiteX368" fmla="*/ 2580354 w 3079941"/>
                <a:gd name="connsiteY368" fmla="*/ 520989 h 1160647"/>
                <a:gd name="connsiteX369" fmla="*/ 2637101 w 3079941"/>
                <a:gd name="connsiteY369" fmla="*/ 510180 h 1160647"/>
                <a:gd name="connsiteX370" fmla="*/ 2637101 w 3079941"/>
                <a:gd name="connsiteY370" fmla="*/ 511261 h 1160647"/>
                <a:gd name="connsiteX371" fmla="*/ 2637101 w 3079941"/>
                <a:gd name="connsiteY371" fmla="*/ 518827 h 1160647"/>
                <a:gd name="connsiteX372" fmla="*/ 2663448 w 3079941"/>
                <a:gd name="connsiteY372" fmla="*/ 518827 h 1160647"/>
                <a:gd name="connsiteX373" fmla="*/ 2663448 w 3079941"/>
                <a:gd name="connsiteY373" fmla="*/ 773917 h 1160647"/>
                <a:gd name="connsiteX374" fmla="*/ 2685742 w 3079941"/>
                <a:gd name="connsiteY374" fmla="*/ 773917 h 1160647"/>
                <a:gd name="connsiteX375" fmla="*/ 2685742 w 3079941"/>
                <a:gd name="connsiteY375" fmla="*/ 769593 h 1160647"/>
                <a:gd name="connsiteX376" fmla="*/ 2697902 w 3079941"/>
                <a:gd name="connsiteY376" fmla="*/ 769593 h 1160647"/>
                <a:gd name="connsiteX377" fmla="*/ 2697902 w 3079941"/>
                <a:gd name="connsiteY377" fmla="*/ 773917 h 1160647"/>
                <a:gd name="connsiteX378" fmla="*/ 2722222 w 3079941"/>
                <a:gd name="connsiteY378" fmla="*/ 773917 h 1160647"/>
                <a:gd name="connsiteX379" fmla="*/ 2722222 w 3079941"/>
                <a:gd name="connsiteY379" fmla="*/ 760946 h 1160647"/>
                <a:gd name="connsiteX380" fmla="*/ 2750596 w 3079941"/>
                <a:gd name="connsiteY380" fmla="*/ 760946 h 1160647"/>
                <a:gd name="connsiteX381" fmla="*/ 2762756 w 3079941"/>
                <a:gd name="connsiteY381" fmla="*/ 756622 h 1160647"/>
                <a:gd name="connsiteX382" fmla="*/ 2783023 w 3079941"/>
                <a:gd name="connsiteY382" fmla="*/ 760946 h 1160647"/>
                <a:gd name="connsiteX383" fmla="*/ 2783023 w 3079941"/>
                <a:gd name="connsiteY383" fmla="*/ 743652 h 1160647"/>
                <a:gd name="connsiteX384" fmla="*/ 2791130 w 3079941"/>
                <a:gd name="connsiteY384" fmla="*/ 743652 h 1160647"/>
                <a:gd name="connsiteX385" fmla="*/ 2791130 w 3079941"/>
                <a:gd name="connsiteY385" fmla="*/ 730681 h 1160647"/>
                <a:gd name="connsiteX386" fmla="*/ 2847877 w 3079941"/>
                <a:gd name="connsiteY386" fmla="*/ 730681 h 1160647"/>
                <a:gd name="connsiteX387" fmla="*/ 2847877 w 3079941"/>
                <a:gd name="connsiteY387" fmla="*/ 700416 h 1160647"/>
                <a:gd name="connsiteX388" fmla="*/ 2866117 w 3079941"/>
                <a:gd name="connsiteY388" fmla="*/ 700416 h 1160647"/>
                <a:gd name="connsiteX389" fmla="*/ 2866117 w 3079941"/>
                <a:gd name="connsiteY389" fmla="*/ 693931 h 1160647"/>
                <a:gd name="connsiteX390" fmla="*/ 2878277 w 3079941"/>
                <a:gd name="connsiteY390" fmla="*/ 693931 h 1160647"/>
                <a:gd name="connsiteX391" fmla="*/ 2878277 w 3079941"/>
                <a:gd name="connsiteY391" fmla="*/ 700416 h 1160647"/>
                <a:gd name="connsiteX392" fmla="*/ 2894491 w 3079941"/>
                <a:gd name="connsiteY392" fmla="*/ 700416 h 1160647"/>
                <a:gd name="connsiteX393" fmla="*/ 2894491 w 3079941"/>
                <a:gd name="connsiteY393" fmla="*/ 750137 h 1160647"/>
                <a:gd name="connsiteX394" fmla="*/ 2926918 w 3079941"/>
                <a:gd name="connsiteY394" fmla="*/ 750137 h 1160647"/>
                <a:gd name="connsiteX395" fmla="*/ 2926918 w 3079941"/>
                <a:gd name="connsiteY395" fmla="*/ 724196 h 1160647"/>
                <a:gd name="connsiteX396" fmla="*/ 2965425 w 3079941"/>
                <a:gd name="connsiteY396" fmla="*/ 724196 h 1160647"/>
                <a:gd name="connsiteX397" fmla="*/ 2965425 w 3079941"/>
                <a:gd name="connsiteY397" fmla="*/ 693931 h 1160647"/>
                <a:gd name="connsiteX398" fmla="*/ 3014066 w 3079941"/>
                <a:gd name="connsiteY398" fmla="*/ 693931 h 1160647"/>
                <a:gd name="connsiteX399" fmla="*/ 3014066 w 3079941"/>
                <a:gd name="connsiteY399" fmla="*/ 805087 h 1160647"/>
                <a:gd name="connsiteX400" fmla="*/ 3014066 w 3079941"/>
                <a:gd name="connsiteY400" fmla="*/ 818866 h 1160647"/>
                <a:gd name="connsiteX401" fmla="*/ 3079941 w 3079941"/>
                <a:gd name="connsiteY401" fmla="*/ 818866 h 1160647"/>
                <a:gd name="connsiteX402" fmla="*/ 3079941 w 3079941"/>
                <a:gd name="connsiteY402" fmla="*/ 1160647 h 1160647"/>
                <a:gd name="connsiteX403" fmla="*/ 200958 w 3079941"/>
                <a:gd name="connsiteY403" fmla="*/ 1160647 h 1160647"/>
                <a:gd name="connsiteX404" fmla="*/ 0 w 3079941"/>
                <a:gd name="connsiteY404" fmla="*/ 1126882 h 1160647"/>
                <a:gd name="connsiteX405" fmla="*/ 55096 w 3079941"/>
                <a:gd name="connsiteY405" fmla="*/ 724196 h 1160647"/>
                <a:gd name="connsiteX406" fmla="*/ 75363 w 3079941"/>
                <a:gd name="connsiteY406" fmla="*/ 724196 h 1160647"/>
                <a:gd name="connsiteX407" fmla="*/ 75870 w 3079941"/>
                <a:gd name="connsiteY407" fmla="*/ 723115 h 1160647"/>
                <a:gd name="connsiteX408" fmla="*/ 79416 w 3079941"/>
                <a:gd name="connsiteY408" fmla="*/ 715549 h 1160647"/>
                <a:gd name="connsiteX409" fmla="*/ 81190 w 3079941"/>
                <a:gd name="connsiteY409" fmla="*/ 715819 h 1160647"/>
                <a:gd name="connsiteX410" fmla="*/ 93603 w 3079941"/>
                <a:gd name="connsiteY410" fmla="*/ 717710 h 1160647"/>
                <a:gd name="connsiteX411" fmla="*/ 94110 w 3079941"/>
                <a:gd name="connsiteY411" fmla="*/ 719062 h 1160647"/>
                <a:gd name="connsiteX412" fmla="*/ 97656 w 3079941"/>
                <a:gd name="connsiteY412" fmla="*/ 728519 h 1160647"/>
                <a:gd name="connsiteX413" fmla="*/ 124003 w 3079941"/>
                <a:gd name="connsiteY413" fmla="*/ 730681 h 1160647"/>
                <a:gd name="connsiteX414" fmla="*/ 124003 w 3079941"/>
                <a:gd name="connsiteY414" fmla="*/ 607460 h 1160647"/>
                <a:gd name="connsiteX415" fmla="*/ 126030 w 3079941"/>
                <a:gd name="connsiteY415" fmla="*/ 607460 h 1160647"/>
                <a:gd name="connsiteX416" fmla="*/ 140217 w 3079941"/>
                <a:gd name="connsiteY416" fmla="*/ 607460 h 1160647"/>
                <a:gd name="connsiteX417" fmla="*/ 140217 w 3079941"/>
                <a:gd name="connsiteY417" fmla="*/ 471268 h 1160647"/>
                <a:gd name="connsiteX418" fmla="*/ 141990 w 3079941"/>
                <a:gd name="connsiteY418" fmla="*/ 471268 h 1160647"/>
                <a:gd name="connsiteX419" fmla="*/ 154404 w 3079941"/>
                <a:gd name="connsiteY419" fmla="*/ 471268 h 1160647"/>
                <a:gd name="connsiteX420" fmla="*/ 154404 w 3079941"/>
                <a:gd name="connsiteY420" fmla="*/ 356694 h 1160647"/>
                <a:gd name="connsiteX421" fmla="*/ 158457 w 3079941"/>
                <a:gd name="connsiteY421" fmla="*/ 328590 h 1160647"/>
                <a:gd name="connsiteX422" fmla="*/ 160484 w 3079941"/>
                <a:gd name="connsiteY422" fmla="*/ 328590 h 1160647"/>
                <a:gd name="connsiteX423" fmla="*/ 174671 w 3079941"/>
                <a:gd name="connsiteY423" fmla="*/ 328590 h 1160647"/>
                <a:gd name="connsiteX424" fmla="*/ 211151 w 3079941"/>
                <a:gd name="connsiteY424" fmla="*/ 246443 h 1160647"/>
                <a:gd name="connsiteX425" fmla="*/ 215205 w 3079941"/>
                <a:gd name="connsiteY425" fmla="*/ 0 h 1160647"/>
                <a:gd name="connsiteX0" fmla="*/ 160109 w 3024845"/>
                <a:gd name="connsiteY0" fmla="*/ 0 h 1166887"/>
                <a:gd name="connsiteX1" fmla="*/ 162135 w 3024845"/>
                <a:gd name="connsiteY1" fmla="*/ 246443 h 1166887"/>
                <a:gd name="connsiteX2" fmla="*/ 200642 w 3024845"/>
                <a:gd name="connsiteY2" fmla="*/ 326429 h 1166887"/>
                <a:gd name="connsiteX3" fmla="*/ 202669 w 3024845"/>
                <a:gd name="connsiteY3" fmla="*/ 326429 h 1166887"/>
                <a:gd name="connsiteX4" fmla="*/ 216856 w 3024845"/>
                <a:gd name="connsiteY4" fmla="*/ 326429 h 1166887"/>
                <a:gd name="connsiteX5" fmla="*/ 216856 w 3024845"/>
                <a:gd name="connsiteY5" fmla="*/ 350208 h 1166887"/>
                <a:gd name="connsiteX6" fmla="*/ 217363 w 3024845"/>
                <a:gd name="connsiteY6" fmla="*/ 351019 h 1166887"/>
                <a:gd name="connsiteX7" fmla="*/ 220909 w 3024845"/>
                <a:gd name="connsiteY7" fmla="*/ 356694 h 1166887"/>
                <a:gd name="connsiteX8" fmla="*/ 220909 w 3024845"/>
                <a:gd name="connsiteY8" fmla="*/ 471268 h 1166887"/>
                <a:gd name="connsiteX9" fmla="*/ 223189 w 3024845"/>
                <a:gd name="connsiteY9" fmla="*/ 471268 h 1166887"/>
                <a:gd name="connsiteX10" fmla="*/ 239150 w 3024845"/>
                <a:gd name="connsiteY10" fmla="*/ 471268 h 1166887"/>
                <a:gd name="connsiteX11" fmla="*/ 239150 w 3024845"/>
                <a:gd name="connsiteY11" fmla="*/ 611783 h 1166887"/>
                <a:gd name="connsiteX12" fmla="*/ 240670 w 3024845"/>
                <a:gd name="connsiteY12" fmla="*/ 611513 h 1166887"/>
                <a:gd name="connsiteX13" fmla="*/ 251310 w 3024845"/>
                <a:gd name="connsiteY13" fmla="*/ 609622 h 1166887"/>
                <a:gd name="connsiteX14" fmla="*/ 249283 w 3024845"/>
                <a:gd name="connsiteY14" fmla="*/ 698254 h 1166887"/>
                <a:gd name="connsiteX15" fmla="*/ 250803 w 3024845"/>
                <a:gd name="connsiteY15" fmla="*/ 698525 h 1166887"/>
                <a:gd name="connsiteX16" fmla="*/ 261443 w 3024845"/>
                <a:gd name="connsiteY16" fmla="*/ 700416 h 1166887"/>
                <a:gd name="connsiteX17" fmla="*/ 261696 w 3024845"/>
                <a:gd name="connsiteY17" fmla="*/ 701227 h 1166887"/>
                <a:gd name="connsiteX18" fmla="*/ 263470 w 3024845"/>
                <a:gd name="connsiteY18" fmla="*/ 706902 h 1166887"/>
                <a:gd name="connsiteX19" fmla="*/ 264230 w 3024845"/>
                <a:gd name="connsiteY19" fmla="*/ 704470 h 1166887"/>
                <a:gd name="connsiteX20" fmla="*/ 269550 w 3024845"/>
                <a:gd name="connsiteY20" fmla="*/ 687446 h 1166887"/>
                <a:gd name="connsiteX21" fmla="*/ 271323 w 3024845"/>
                <a:gd name="connsiteY21" fmla="*/ 687446 h 1166887"/>
                <a:gd name="connsiteX22" fmla="*/ 283737 w 3024845"/>
                <a:gd name="connsiteY22" fmla="*/ 687446 h 1166887"/>
                <a:gd name="connsiteX23" fmla="*/ 283737 w 3024845"/>
                <a:gd name="connsiteY23" fmla="*/ 719872 h 1166887"/>
                <a:gd name="connsiteX24" fmla="*/ 284750 w 3024845"/>
                <a:gd name="connsiteY24" fmla="*/ 720413 h 1166887"/>
                <a:gd name="connsiteX25" fmla="*/ 291844 w 3024845"/>
                <a:gd name="connsiteY25" fmla="*/ 724196 h 1166887"/>
                <a:gd name="connsiteX26" fmla="*/ 291844 w 3024845"/>
                <a:gd name="connsiteY26" fmla="*/ 725547 h 1166887"/>
                <a:gd name="connsiteX27" fmla="*/ 291844 w 3024845"/>
                <a:gd name="connsiteY27" fmla="*/ 735005 h 1166887"/>
                <a:gd name="connsiteX28" fmla="*/ 336431 w 3024845"/>
                <a:gd name="connsiteY28" fmla="*/ 735005 h 1166887"/>
                <a:gd name="connsiteX29" fmla="*/ 336431 w 3024845"/>
                <a:gd name="connsiteY29" fmla="*/ 736086 h 1166887"/>
                <a:gd name="connsiteX30" fmla="*/ 336431 w 3024845"/>
                <a:gd name="connsiteY30" fmla="*/ 743652 h 1166887"/>
                <a:gd name="connsiteX31" fmla="*/ 338457 w 3024845"/>
                <a:gd name="connsiteY31" fmla="*/ 743652 h 1166887"/>
                <a:gd name="connsiteX32" fmla="*/ 352644 w 3024845"/>
                <a:gd name="connsiteY32" fmla="*/ 743652 h 1166887"/>
                <a:gd name="connsiteX33" fmla="*/ 352644 w 3024845"/>
                <a:gd name="connsiteY33" fmla="*/ 713387 h 1166887"/>
                <a:gd name="connsiteX34" fmla="*/ 397231 w 3024845"/>
                <a:gd name="connsiteY34" fmla="*/ 713387 h 1166887"/>
                <a:gd name="connsiteX35" fmla="*/ 397231 w 3024845"/>
                <a:gd name="connsiteY35" fmla="*/ 712036 h 1166887"/>
                <a:gd name="connsiteX36" fmla="*/ 397231 w 3024845"/>
                <a:gd name="connsiteY36" fmla="*/ 702578 h 1166887"/>
                <a:gd name="connsiteX37" fmla="*/ 398245 w 3024845"/>
                <a:gd name="connsiteY37" fmla="*/ 702578 h 1166887"/>
                <a:gd name="connsiteX38" fmla="*/ 405338 w 3024845"/>
                <a:gd name="connsiteY38" fmla="*/ 702578 h 1166887"/>
                <a:gd name="connsiteX39" fmla="*/ 405338 w 3024845"/>
                <a:gd name="connsiteY39" fmla="*/ 700687 h 1166887"/>
                <a:gd name="connsiteX40" fmla="*/ 405338 w 3024845"/>
                <a:gd name="connsiteY40" fmla="*/ 687446 h 1166887"/>
                <a:gd name="connsiteX41" fmla="*/ 406098 w 3024845"/>
                <a:gd name="connsiteY41" fmla="*/ 687446 h 1166887"/>
                <a:gd name="connsiteX42" fmla="*/ 411418 w 3024845"/>
                <a:gd name="connsiteY42" fmla="*/ 687446 h 1166887"/>
                <a:gd name="connsiteX43" fmla="*/ 411418 w 3024845"/>
                <a:gd name="connsiteY43" fmla="*/ 686365 h 1166887"/>
                <a:gd name="connsiteX44" fmla="*/ 411418 w 3024845"/>
                <a:gd name="connsiteY44" fmla="*/ 678798 h 1166887"/>
                <a:gd name="connsiteX45" fmla="*/ 413445 w 3024845"/>
                <a:gd name="connsiteY45" fmla="*/ 678798 h 1166887"/>
                <a:gd name="connsiteX46" fmla="*/ 427632 w 3024845"/>
                <a:gd name="connsiteY46" fmla="*/ 678798 h 1166887"/>
                <a:gd name="connsiteX47" fmla="*/ 427632 w 3024845"/>
                <a:gd name="connsiteY47" fmla="*/ 679879 h 1166887"/>
                <a:gd name="connsiteX48" fmla="*/ 427632 w 3024845"/>
                <a:gd name="connsiteY48" fmla="*/ 687446 h 1166887"/>
                <a:gd name="connsiteX49" fmla="*/ 449925 w 3024845"/>
                <a:gd name="connsiteY49" fmla="*/ 687446 h 1166887"/>
                <a:gd name="connsiteX50" fmla="*/ 449925 w 3024845"/>
                <a:gd name="connsiteY50" fmla="*/ 685554 h 1166887"/>
                <a:gd name="connsiteX51" fmla="*/ 449925 w 3024845"/>
                <a:gd name="connsiteY51" fmla="*/ 672313 h 1166887"/>
                <a:gd name="connsiteX52" fmla="*/ 451699 w 3024845"/>
                <a:gd name="connsiteY52" fmla="*/ 672313 h 1166887"/>
                <a:gd name="connsiteX53" fmla="*/ 464112 w 3024845"/>
                <a:gd name="connsiteY53" fmla="*/ 672313 h 1166887"/>
                <a:gd name="connsiteX54" fmla="*/ 464112 w 3024845"/>
                <a:gd name="connsiteY54" fmla="*/ 696093 h 1166887"/>
                <a:gd name="connsiteX55" fmla="*/ 465126 w 3024845"/>
                <a:gd name="connsiteY55" fmla="*/ 696093 h 1166887"/>
                <a:gd name="connsiteX56" fmla="*/ 472219 w 3024845"/>
                <a:gd name="connsiteY56" fmla="*/ 696093 h 1166887"/>
                <a:gd name="connsiteX57" fmla="*/ 472219 w 3024845"/>
                <a:gd name="connsiteY57" fmla="*/ 695012 h 1166887"/>
                <a:gd name="connsiteX58" fmla="*/ 472219 w 3024845"/>
                <a:gd name="connsiteY58" fmla="*/ 687446 h 1166887"/>
                <a:gd name="connsiteX59" fmla="*/ 473992 w 3024845"/>
                <a:gd name="connsiteY59" fmla="*/ 687446 h 1166887"/>
                <a:gd name="connsiteX60" fmla="*/ 486406 w 3024845"/>
                <a:gd name="connsiteY60" fmla="*/ 687446 h 1166887"/>
                <a:gd name="connsiteX61" fmla="*/ 486406 w 3024845"/>
                <a:gd name="connsiteY61" fmla="*/ 713387 h 1166887"/>
                <a:gd name="connsiteX62" fmla="*/ 488433 w 3024845"/>
                <a:gd name="connsiteY62" fmla="*/ 713387 h 1166887"/>
                <a:gd name="connsiteX63" fmla="*/ 502619 w 3024845"/>
                <a:gd name="connsiteY63" fmla="*/ 713387 h 1166887"/>
                <a:gd name="connsiteX64" fmla="*/ 502619 w 3024845"/>
                <a:gd name="connsiteY64" fmla="*/ 715008 h 1166887"/>
                <a:gd name="connsiteX65" fmla="*/ 502619 w 3024845"/>
                <a:gd name="connsiteY65" fmla="*/ 726358 h 1166887"/>
                <a:gd name="connsiteX66" fmla="*/ 503379 w 3024845"/>
                <a:gd name="connsiteY66" fmla="*/ 726358 h 1166887"/>
                <a:gd name="connsiteX67" fmla="*/ 508700 w 3024845"/>
                <a:gd name="connsiteY67" fmla="*/ 726358 h 1166887"/>
                <a:gd name="connsiteX68" fmla="*/ 508700 w 3024845"/>
                <a:gd name="connsiteY68" fmla="*/ 725547 h 1166887"/>
                <a:gd name="connsiteX69" fmla="*/ 508700 w 3024845"/>
                <a:gd name="connsiteY69" fmla="*/ 719872 h 1166887"/>
                <a:gd name="connsiteX70" fmla="*/ 539100 w 3024845"/>
                <a:gd name="connsiteY70" fmla="*/ 719872 h 1166887"/>
                <a:gd name="connsiteX71" fmla="*/ 539100 w 3024845"/>
                <a:gd name="connsiteY71" fmla="*/ 743652 h 1166887"/>
                <a:gd name="connsiteX72" fmla="*/ 540113 w 3024845"/>
                <a:gd name="connsiteY72" fmla="*/ 743652 h 1166887"/>
                <a:gd name="connsiteX73" fmla="*/ 547207 w 3024845"/>
                <a:gd name="connsiteY73" fmla="*/ 743652 h 1166887"/>
                <a:gd name="connsiteX74" fmla="*/ 547207 w 3024845"/>
                <a:gd name="connsiteY74" fmla="*/ 744733 h 1166887"/>
                <a:gd name="connsiteX75" fmla="*/ 547207 w 3024845"/>
                <a:gd name="connsiteY75" fmla="*/ 752299 h 1166887"/>
                <a:gd name="connsiteX76" fmla="*/ 547967 w 3024845"/>
                <a:gd name="connsiteY76" fmla="*/ 752299 h 1166887"/>
                <a:gd name="connsiteX77" fmla="*/ 553287 w 3024845"/>
                <a:gd name="connsiteY77" fmla="*/ 752299 h 1166887"/>
                <a:gd name="connsiteX78" fmla="*/ 553287 w 3024845"/>
                <a:gd name="connsiteY78" fmla="*/ 750137 h 1166887"/>
                <a:gd name="connsiteX79" fmla="*/ 553287 w 3024845"/>
                <a:gd name="connsiteY79" fmla="*/ 735005 h 1166887"/>
                <a:gd name="connsiteX80" fmla="*/ 554300 w 3024845"/>
                <a:gd name="connsiteY80" fmla="*/ 735005 h 1166887"/>
                <a:gd name="connsiteX81" fmla="*/ 561394 w 3024845"/>
                <a:gd name="connsiteY81" fmla="*/ 735005 h 1166887"/>
                <a:gd name="connsiteX82" fmla="*/ 561394 w 3024845"/>
                <a:gd name="connsiteY82" fmla="*/ 736086 h 1166887"/>
                <a:gd name="connsiteX83" fmla="*/ 561394 w 3024845"/>
                <a:gd name="connsiteY83" fmla="*/ 743652 h 1166887"/>
                <a:gd name="connsiteX84" fmla="*/ 566714 w 3024845"/>
                <a:gd name="connsiteY84" fmla="*/ 741659 h 1166887"/>
                <a:gd name="connsiteX85" fmla="*/ 567474 w 3024845"/>
                <a:gd name="connsiteY85" fmla="*/ 740679 h 1166887"/>
                <a:gd name="connsiteX86" fmla="*/ 567474 w 3024845"/>
                <a:gd name="connsiteY86" fmla="*/ 735005 h 1166887"/>
                <a:gd name="connsiteX87" fmla="*/ 605981 w 3024845"/>
                <a:gd name="connsiteY87" fmla="*/ 735005 h 1166887"/>
                <a:gd name="connsiteX88" fmla="*/ 605981 w 3024845"/>
                <a:gd name="connsiteY88" fmla="*/ 758784 h 1166887"/>
                <a:gd name="connsiteX89" fmla="*/ 608007 w 3024845"/>
                <a:gd name="connsiteY89" fmla="*/ 758784 h 1166887"/>
                <a:gd name="connsiteX90" fmla="*/ 622194 w 3024845"/>
                <a:gd name="connsiteY90" fmla="*/ 758784 h 1166887"/>
                <a:gd name="connsiteX91" fmla="*/ 622194 w 3024845"/>
                <a:gd name="connsiteY91" fmla="*/ 759865 h 1166887"/>
                <a:gd name="connsiteX92" fmla="*/ 622194 w 3024845"/>
                <a:gd name="connsiteY92" fmla="*/ 767431 h 1166887"/>
                <a:gd name="connsiteX93" fmla="*/ 623968 w 3024845"/>
                <a:gd name="connsiteY93" fmla="*/ 767431 h 1166887"/>
                <a:gd name="connsiteX94" fmla="*/ 636381 w 3024845"/>
                <a:gd name="connsiteY94" fmla="*/ 767431 h 1166887"/>
                <a:gd name="connsiteX95" fmla="*/ 636381 w 3024845"/>
                <a:gd name="connsiteY95" fmla="*/ 743652 h 1166887"/>
                <a:gd name="connsiteX96" fmla="*/ 637394 w 3024845"/>
                <a:gd name="connsiteY96" fmla="*/ 743652 h 1166887"/>
                <a:gd name="connsiteX97" fmla="*/ 644488 w 3024845"/>
                <a:gd name="connsiteY97" fmla="*/ 743652 h 1166887"/>
                <a:gd name="connsiteX98" fmla="*/ 644488 w 3024845"/>
                <a:gd name="connsiteY98" fmla="*/ 711225 h 1166887"/>
                <a:gd name="connsiteX99" fmla="*/ 645501 w 3024845"/>
                <a:gd name="connsiteY99" fmla="*/ 711225 h 1166887"/>
                <a:gd name="connsiteX100" fmla="*/ 652595 w 3024845"/>
                <a:gd name="connsiteY100" fmla="*/ 711225 h 1166887"/>
                <a:gd name="connsiteX101" fmla="*/ 652595 w 3024845"/>
                <a:gd name="connsiteY101" fmla="*/ 709334 h 1166887"/>
                <a:gd name="connsiteX102" fmla="*/ 652595 w 3024845"/>
                <a:gd name="connsiteY102" fmla="*/ 696093 h 1166887"/>
                <a:gd name="connsiteX103" fmla="*/ 651328 w 3024845"/>
                <a:gd name="connsiteY103" fmla="*/ 694471 h 1166887"/>
                <a:gd name="connsiteX104" fmla="*/ 656648 w 3024845"/>
                <a:gd name="connsiteY104" fmla="*/ 683122 h 1166887"/>
                <a:gd name="connsiteX105" fmla="*/ 664755 w 3024845"/>
                <a:gd name="connsiteY105" fmla="*/ 711225 h 1166887"/>
                <a:gd name="connsiteX106" fmla="*/ 665515 w 3024845"/>
                <a:gd name="connsiteY106" fmla="*/ 711225 h 1166887"/>
                <a:gd name="connsiteX107" fmla="*/ 670835 w 3024845"/>
                <a:gd name="connsiteY107" fmla="*/ 711225 h 1166887"/>
                <a:gd name="connsiteX108" fmla="*/ 670835 w 3024845"/>
                <a:gd name="connsiteY108" fmla="*/ 605298 h 1166887"/>
                <a:gd name="connsiteX109" fmla="*/ 672355 w 3024845"/>
                <a:gd name="connsiteY109" fmla="*/ 605298 h 1166887"/>
                <a:gd name="connsiteX110" fmla="*/ 682995 w 3024845"/>
                <a:gd name="connsiteY110" fmla="*/ 605298 h 1166887"/>
                <a:gd name="connsiteX111" fmla="*/ 682995 w 3024845"/>
                <a:gd name="connsiteY111" fmla="*/ 557739 h 1166887"/>
                <a:gd name="connsiteX112" fmla="*/ 709342 w 3024845"/>
                <a:gd name="connsiteY112" fmla="*/ 557739 h 1166887"/>
                <a:gd name="connsiteX113" fmla="*/ 709342 w 3024845"/>
                <a:gd name="connsiteY113" fmla="*/ 536121 h 1166887"/>
                <a:gd name="connsiteX114" fmla="*/ 743796 w 3024845"/>
                <a:gd name="connsiteY114" fmla="*/ 536121 h 1166887"/>
                <a:gd name="connsiteX115" fmla="*/ 743796 w 3024845"/>
                <a:gd name="connsiteY115" fmla="*/ 538553 h 1166887"/>
                <a:gd name="connsiteX116" fmla="*/ 743796 w 3024845"/>
                <a:gd name="connsiteY116" fmla="*/ 555577 h 1166887"/>
                <a:gd name="connsiteX117" fmla="*/ 746076 w 3024845"/>
                <a:gd name="connsiteY117" fmla="*/ 555577 h 1166887"/>
                <a:gd name="connsiteX118" fmla="*/ 762036 w 3024845"/>
                <a:gd name="connsiteY118" fmla="*/ 555577 h 1166887"/>
                <a:gd name="connsiteX119" fmla="*/ 762036 w 3024845"/>
                <a:gd name="connsiteY119" fmla="*/ 603136 h 1166887"/>
                <a:gd name="connsiteX120" fmla="*/ 763049 w 3024845"/>
                <a:gd name="connsiteY120" fmla="*/ 603136 h 1166887"/>
                <a:gd name="connsiteX121" fmla="*/ 770143 w 3024845"/>
                <a:gd name="connsiteY121" fmla="*/ 603136 h 1166887"/>
                <a:gd name="connsiteX122" fmla="*/ 784330 w 3024845"/>
                <a:gd name="connsiteY122" fmla="*/ 607460 h 1166887"/>
                <a:gd name="connsiteX123" fmla="*/ 784330 w 3024845"/>
                <a:gd name="connsiteY123" fmla="*/ 646372 h 1166887"/>
                <a:gd name="connsiteX124" fmla="*/ 785343 w 3024845"/>
                <a:gd name="connsiteY124" fmla="*/ 646372 h 1166887"/>
                <a:gd name="connsiteX125" fmla="*/ 792436 w 3024845"/>
                <a:gd name="connsiteY125" fmla="*/ 646372 h 1166887"/>
                <a:gd name="connsiteX126" fmla="*/ 792436 w 3024845"/>
                <a:gd name="connsiteY126" fmla="*/ 647993 h 1166887"/>
                <a:gd name="connsiteX127" fmla="*/ 792436 w 3024845"/>
                <a:gd name="connsiteY127" fmla="*/ 659342 h 1166887"/>
                <a:gd name="connsiteX128" fmla="*/ 794463 w 3024845"/>
                <a:gd name="connsiteY128" fmla="*/ 659342 h 1166887"/>
                <a:gd name="connsiteX129" fmla="*/ 808650 w 3024845"/>
                <a:gd name="connsiteY129" fmla="*/ 659342 h 1166887"/>
                <a:gd name="connsiteX130" fmla="*/ 814730 w 3024845"/>
                <a:gd name="connsiteY130" fmla="*/ 665828 h 1166887"/>
                <a:gd name="connsiteX131" fmla="*/ 814730 w 3024845"/>
                <a:gd name="connsiteY131" fmla="*/ 687446 h 1166887"/>
                <a:gd name="connsiteX132" fmla="*/ 817010 w 3024845"/>
                <a:gd name="connsiteY132" fmla="*/ 687446 h 1166887"/>
                <a:gd name="connsiteX133" fmla="*/ 832970 w 3024845"/>
                <a:gd name="connsiteY133" fmla="*/ 687446 h 1166887"/>
                <a:gd name="connsiteX134" fmla="*/ 832970 w 3024845"/>
                <a:gd name="connsiteY134" fmla="*/ 688526 h 1166887"/>
                <a:gd name="connsiteX135" fmla="*/ 832970 w 3024845"/>
                <a:gd name="connsiteY135" fmla="*/ 696093 h 1166887"/>
                <a:gd name="connsiteX136" fmla="*/ 834237 w 3024845"/>
                <a:gd name="connsiteY136" fmla="*/ 696093 h 1166887"/>
                <a:gd name="connsiteX137" fmla="*/ 843104 w 3024845"/>
                <a:gd name="connsiteY137" fmla="*/ 696093 h 1166887"/>
                <a:gd name="connsiteX138" fmla="*/ 843104 w 3024845"/>
                <a:gd name="connsiteY138" fmla="*/ 698254 h 1166887"/>
                <a:gd name="connsiteX139" fmla="*/ 843104 w 3024845"/>
                <a:gd name="connsiteY139" fmla="*/ 713387 h 1166887"/>
                <a:gd name="connsiteX140" fmla="*/ 847157 w 3024845"/>
                <a:gd name="connsiteY140" fmla="*/ 711495 h 1166887"/>
                <a:gd name="connsiteX141" fmla="*/ 847157 w 3024845"/>
                <a:gd name="connsiteY141" fmla="*/ 698254 h 1166887"/>
                <a:gd name="connsiteX142" fmla="*/ 848170 w 3024845"/>
                <a:gd name="connsiteY142" fmla="*/ 698254 h 1166887"/>
                <a:gd name="connsiteX143" fmla="*/ 855264 w 3024845"/>
                <a:gd name="connsiteY143" fmla="*/ 698254 h 1166887"/>
                <a:gd name="connsiteX144" fmla="*/ 855264 w 3024845"/>
                <a:gd name="connsiteY144" fmla="*/ 699876 h 1166887"/>
                <a:gd name="connsiteX145" fmla="*/ 855264 w 3024845"/>
                <a:gd name="connsiteY145" fmla="*/ 711225 h 1166887"/>
                <a:gd name="connsiteX146" fmla="*/ 856024 w 3024845"/>
                <a:gd name="connsiteY146" fmla="*/ 711225 h 1166887"/>
                <a:gd name="connsiteX147" fmla="*/ 861344 w 3024845"/>
                <a:gd name="connsiteY147" fmla="*/ 711225 h 1166887"/>
                <a:gd name="connsiteX148" fmla="*/ 909984 w 3024845"/>
                <a:gd name="connsiteY148" fmla="*/ 706902 h 1166887"/>
                <a:gd name="connsiteX149" fmla="*/ 909984 w 3024845"/>
                <a:gd name="connsiteY149" fmla="*/ 708253 h 1166887"/>
                <a:gd name="connsiteX150" fmla="*/ 909984 w 3024845"/>
                <a:gd name="connsiteY150" fmla="*/ 717710 h 1166887"/>
                <a:gd name="connsiteX151" fmla="*/ 910744 w 3024845"/>
                <a:gd name="connsiteY151" fmla="*/ 717710 h 1166887"/>
                <a:gd name="connsiteX152" fmla="*/ 916065 w 3024845"/>
                <a:gd name="connsiteY152" fmla="*/ 717710 h 1166887"/>
                <a:gd name="connsiteX153" fmla="*/ 916065 w 3024845"/>
                <a:gd name="connsiteY153" fmla="*/ 719872 h 1166887"/>
                <a:gd name="connsiteX154" fmla="*/ 916065 w 3024845"/>
                <a:gd name="connsiteY154" fmla="*/ 735005 h 1166887"/>
                <a:gd name="connsiteX155" fmla="*/ 918091 w 3024845"/>
                <a:gd name="connsiteY155" fmla="*/ 733654 h 1166887"/>
                <a:gd name="connsiteX156" fmla="*/ 932278 w 3024845"/>
                <a:gd name="connsiteY156" fmla="*/ 724196 h 1166887"/>
                <a:gd name="connsiteX157" fmla="*/ 938358 w 3024845"/>
                <a:gd name="connsiteY157" fmla="*/ 683122 h 1166887"/>
                <a:gd name="connsiteX158" fmla="*/ 939118 w 3024845"/>
                <a:gd name="connsiteY158" fmla="*/ 682852 h 1166887"/>
                <a:gd name="connsiteX159" fmla="*/ 944438 w 3024845"/>
                <a:gd name="connsiteY159" fmla="*/ 680960 h 1166887"/>
                <a:gd name="connsiteX160" fmla="*/ 946465 w 3024845"/>
                <a:gd name="connsiteY160" fmla="*/ 611783 h 1166887"/>
                <a:gd name="connsiteX161" fmla="*/ 948492 w 3024845"/>
                <a:gd name="connsiteY161" fmla="*/ 680960 h 1166887"/>
                <a:gd name="connsiteX162" fmla="*/ 949252 w 3024845"/>
                <a:gd name="connsiteY162" fmla="*/ 681230 h 1166887"/>
                <a:gd name="connsiteX163" fmla="*/ 954572 w 3024845"/>
                <a:gd name="connsiteY163" fmla="*/ 683122 h 1166887"/>
                <a:gd name="connsiteX164" fmla="*/ 954572 w 3024845"/>
                <a:gd name="connsiteY164" fmla="*/ 596651 h 1166887"/>
                <a:gd name="connsiteX165" fmla="*/ 958625 w 3024845"/>
                <a:gd name="connsiteY165" fmla="*/ 564224 h 1166887"/>
                <a:gd name="connsiteX166" fmla="*/ 997132 w 3024845"/>
                <a:gd name="connsiteY166" fmla="*/ 564224 h 1166887"/>
                <a:gd name="connsiteX167" fmla="*/ 997132 w 3024845"/>
                <a:gd name="connsiteY167" fmla="*/ 596651 h 1166887"/>
                <a:gd name="connsiteX168" fmla="*/ 997892 w 3024845"/>
                <a:gd name="connsiteY168" fmla="*/ 596651 h 1166887"/>
                <a:gd name="connsiteX169" fmla="*/ 1003212 w 3024845"/>
                <a:gd name="connsiteY169" fmla="*/ 596651 h 1166887"/>
                <a:gd name="connsiteX170" fmla="*/ 1003212 w 3024845"/>
                <a:gd name="connsiteY170" fmla="*/ 514503 h 1166887"/>
                <a:gd name="connsiteX171" fmla="*/ 1004986 w 3024845"/>
                <a:gd name="connsiteY171" fmla="*/ 514503 h 1166887"/>
                <a:gd name="connsiteX172" fmla="*/ 1017399 w 3024845"/>
                <a:gd name="connsiteY172" fmla="*/ 514503 h 1166887"/>
                <a:gd name="connsiteX173" fmla="*/ 1017399 w 3024845"/>
                <a:gd name="connsiteY173" fmla="*/ 512612 h 1166887"/>
                <a:gd name="connsiteX174" fmla="*/ 1017399 w 3024845"/>
                <a:gd name="connsiteY174" fmla="*/ 499371 h 1166887"/>
                <a:gd name="connsiteX175" fmla="*/ 1039693 w 3024845"/>
                <a:gd name="connsiteY175" fmla="*/ 499371 h 1166887"/>
                <a:gd name="connsiteX176" fmla="*/ 1039693 w 3024845"/>
                <a:gd name="connsiteY176" fmla="*/ 498290 h 1166887"/>
                <a:gd name="connsiteX177" fmla="*/ 1039693 w 3024845"/>
                <a:gd name="connsiteY177" fmla="*/ 490724 h 1166887"/>
                <a:gd name="connsiteX178" fmla="*/ 1041466 w 3024845"/>
                <a:gd name="connsiteY178" fmla="*/ 490724 h 1166887"/>
                <a:gd name="connsiteX179" fmla="*/ 1053880 w 3024845"/>
                <a:gd name="connsiteY179" fmla="*/ 490724 h 1166887"/>
                <a:gd name="connsiteX180" fmla="*/ 1053880 w 3024845"/>
                <a:gd name="connsiteY180" fmla="*/ 491805 h 1166887"/>
                <a:gd name="connsiteX181" fmla="*/ 1053880 w 3024845"/>
                <a:gd name="connsiteY181" fmla="*/ 499371 h 1166887"/>
                <a:gd name="connsiteX182" fmla="*/ 1054640 w 3024845"/>
                <a:gd name="connsiteY182" fmla="*/ 499371 h 1166887"/>
                <a:gd name="connsiteX183" fmla="*/ 1059960 w 3024845"/>
                <a:gd name="connsiteY183" fmla="*/ 499371 h 1166887"/>
                <a:gd name="connsiteX184" fmla="*/ 1070093 w 3024845"/>
                <a:gd name="connsiteY184" fmla="*/ 495047 h 1166887"/>
                <a:gd name="connsiteX185" fmla="*/ 1074146 w 3024845"/>
                <a:gd name="connsiteY185" fmla="*/ 498290 h 1166887"/>
                <a:gd name="connsiteX186" fmla="*/ 1074146 w 3024845"/>
                <a:gd name="connsiteY186" fmla="*/ 490724 h 1166887"/>
                <a:gd name="connsiteX187" fmla="*/ 1076426 w 3024845"/>
                <a:gd name="connsiteY187" fmla="*/ 490724 h 1166887"/>
                <a:gd name="connsiteX188" fmla="*/ 1092387 w 3024845"/>
                <a:gd name="connsiteY188" fmla="*/ 490724 h 1166887"/>
                <a:gd name="connsiteX189" fmla="*/ 1092387 w 3024845"/>
                <a:gd name="connsiteY189" fmla="*/ 491805 h 1166887"/>
                <a:gd name="connsiteX190" fmla="*/ 1092387 w 3024845"/>
                <a:gd name="connsiteY190" fmla="*/ 499371 h 1166887"/>
                <a:gd name="connsiteX191" fmla="*/ 1122787 w 3024845"/>
                <a:gd name="connsiteY191" fmla="*/ 499371 h 1166887"/>
                <a:gd name="connsiteX192" fmla="*/ 1122787 w 3024845"/>
                <a:gd name="connsiteY192" fmla="*/ 500992 h 1166887"/>
                <a:gd name="connsiteX193" fmla="*/ 1122787 w 3024845"/>
                <a:gd name="connsiteY193" fmla="*/ 512342 h 1166887"/>
                <a:gd name="connsiteX194" fmla="*/ 1149134 w 3024845"/>
                <a:gd name="connsiteY194" fmla="*/ 512342 h 1166887"/>
                <a:gd name="connsiteX195" fmla="*/ 1149134 w 3024845"/>
                <a:gd name="connsiteY195" fmla="*/ 542606 h 1166887"/>
                <a:gd name="connsiteX196" fmla="*/ 1149894 w 3024845"/>
                <a:gd name="connsiteY196" fmla="*/ 542606 h 1166887"/>
                <a:gd name="connsiteX197" fmla="*/ 1155214 w 3024845"/>
                <a:gd name="connsiteY197" fmla="*/ 542606 h 1166887"/>
                <a:gd name="connsiteX198" fmla="*/ 1155214 w 3024845"/>
                <a:gd name="connsiteY198" fmla="*/ 543687 h 1166887"/>
                <a:gd name="connsiteX199" fmla="*/ 1155214 w 3024845"/>
                <a:gd name="connsiteY199" fmla="*/ 551254 h 1166887"/>
                <a:gd name="connsiteX200" fmla="*/ 1159268 w 3024845"/>
                <a:gd name="connsiteY200" fmla="*/ 581518 h 1166887"/>
                <a:gd name="connsiteX201" fmla="*/ 1160028 w 3024845"/>
                <a:gd name="connsiteY201" fmla="*/ 581518 h 1166887"/>
                <a:gd name="connsiteX202" fmla="*/ 1165348 w 3024845"/>
                <a:gd name="connsiteY202" fmla="*/ 581518 h 1166887"/>
                <a:gd name="connsiteX203" fmla="*/ 1165348 w 3024845"/>
                <a:gd name="connsiteY203" fmla="*/ 582329 h 1166887"/>
                <a:gd name="connsiteX204" fmla="*/ 1165348 w 3024845"/>
                <a:gd name="connsiteY204" fmla="*/ 588004 h 1166887"/>
                <a:gd name="connsiteX205" fmla="*/ 1166361 w 3024845"/>
                <a:gd name="connsiteY205" fmla="*/ 588004 h 1166887"/>
                <a:gd name="connsiteX206" fmla="*/ 1173454 w 3024845"/>
                <a:gd name="connsiteY206" fmla="*/ 588004 h 1166887"/>
                <a:gd name="connsiteX207" fmla="*/ 1173454 w 3024845"/>
                <a:gd name="connsiteY207" fmla="*/ 618269 h 1166887"/>
                <a:gd name="connsiteX208" fmla="*/ 1175481 w 3024845"/>
                <a:gd name="connsiteY208" fmla="*/ 618269 h 1166887"/>
                <a:gd name="connsiteX209" fmla="*/ 1189668 w 3024845"/>
                <a:gd name="connsiteY209" fmla="*/ 618269 h 1166887"/>
                <a:gd name="connsiteX210" fmla="*/ 1189668 w 3024845"/>
                <a:gd name="connsiteY210" fmla="*/ 642048 h 1166887"/>
                <a:gd name="connsiteX211" fmla="*/ 1191695 w 3024845"/>
                <a:gd name="connsiteY211" fmla="*/ 643669 h 1166887"/>
                <a:gd name="connsiteX212" fmla="*/ 1191695 w 3024845"/>
                <a:gd name="connsiteY212" fmla="*/ 655019 h 1166887"/>
                <a:gd name="connsiteX213" fmla="*/ 1192455 w 3024845"/>
                <a:gd name="connsiteY213" fmla="*/ 655019 h 1166887"/>
                <a:gd name="connsiteX214" fmla="*/ 1197775 w 3024845"/>
                <a:gd name="connsiteY214" fmla="*/ 655019 h 1166887"/>
                <a:gd name="connsiteX215" fmla="*/ 1197775 w 3024845"/>
                <a:gd name="connsiteY215" fmla="*/ 678798 h 1166887"/>
                <a:gd name="connsiteX216" fmla="*/ 1199041 w 3024845"/>
                <a:gd name="connsiteY216" fmla="*/ 678798 h 1166887"/>
                <a:gd name="connsiteX217" fmla="*/ 1207908 w 3024845"/>
                <a:gd name="connsiteY217" fmla="*/ 678798 h 1166887"/>
                <a:gd name="connsiteX218" fmla="*/ 1209935 w 3024845"/>
                <a:gd name="connsiteY218" fmla="*/ 682852 h 1166887"/>
                <a:gd name="connsiteX219" fmla="*/ 1209935 w 3024845"/>
                <a:gd name="connsiteY219" fmla="*/ 696093 h 1166887"/>
                <a:gd name="connsiteX220" fmla="*/ 1211455 w 3024845"/>
                <a:gd name="connsiteY220" fmla="*/ 694201 h 1166887"/>
                <a:gd name="connsiteX221" fmla="*/ 1222095 w 3024845"/>
                <a:gd name="connsiteY221" fmla="*/ 680960 h 1166887"/>
                <a:gd name="connsiteX222" fmla="*/ 1250469 w 3024845"/>
                <a:gd name="connsiteY222" fmla="*/ 680960 h 1166887"/>
                <a:gd name="connsiteX223" fmla="*/ 1250469 w 3024845"/>
                <a:gd name="connsiteY223" fmla="*/ 767431 h 1166887"/>
                <a:gd name="connsiteX224" fmla="*/ 1251229 w 3024845"/>
                <a:gd name="connsiteY224" fmla="*/ 767431 h 1166887"/>
                <a:gd name="connsiteX225" fmla="*/ 1256549 w 3024845"/>
                <a:gd name="connsiteY225" fmla="*/ 767431 h 1166887"/>
                <a:gd name="connsiteX226" fmla="*/ 1257309 w 3024845"/>
                <a:gd name="connsiteY226" fmla="*/ 766080 h 1166887"/>
                <a:gd name="connsiteX227" fmla="*/ 1262629 w 3024845"/>
                <a:gd name="connsiteY227" fmla="*/ 756622 h 1166887"/>
                <a:gd name="connsiteX228" fmla="*/ 1262629 w 3024845"/>
                <a:gd name="connsiteY228" fmla="*/ 758514 h 1166887"/>
                <a:gd name="connsiteX229" fmla="*/ 1262629 w 3024845"/>
                <a:gd name="connsiteY229" fmla="*/ 771755 h 1166887"/>
                <a:gd name="connsiteX230" fmla="*/ 1266682 w 3024845"/>
                <a:gd name="connsiteY230" fmla="*/ 726358 h 1166887"/>
                <a:gd name="connsiteX231" fmla="*/ 1267442 w 3024845"/>
                <a:gd name="connsiteY231" fmla="*/ 726358 h 1166887"/>
                <a:gd name="connsiteX232" fmla="*/ 1272762 w 3024845"/>
                <a:gd name="connsiteY232" fmla="*/ 726358 h 1166887"/>
                <a:gd name="connsiteX233" fmla="*/ 1272762 w 3024845"/>
                <a:gd name="connsiteY233" fmla="*/ 661504 h 1166887"/>
                <a:gd name="connsiteX234" fmla="*/ 1273776 w 3024845"/>
                <a:gd name="connsiteY234" fmla="*/ 661504 h 1166887"/>
                <a:gd name="connsiteX235" fmla="*/ 1280869 w 3024845"/>
                <a:gd name="connsiteY235" fmla="*/ 661504 h 1166887"/>
                <a:gd name="connsiteX236" fmla="*/ 1293029 w 3024845"/>
                <a:gd name="connsiteY236" fmla="*/ 618269 h 1166887"/>
                <a:gd name="connsiteX237" fmla="*/ 1294296 w 3024845"/>
                <a:gd name="connsiteY237" fmla="*/ 618269 h 1166887"/>
                <a:gd name="connsiteX238" fmla="*/ 1303163 w 3024845"/>
                <a:gd name="connsiteY238" fmla="*/ 618269 h 1166887"/>
                <a:gd name="connsiteX239" fmla="*/ 1313296 w 3024845"/>
                <a:gd name="connsiteY239" fmla="*/ 661504 h 1166887"/>
                <a:gd name="connsiteX240" fmla="*/ 1314309 w 3024845"/>
                <a:gd name="connsiteY240" fmla="*/ 661504 h 1166887"/>
                <a:gd name="connsiteX241" fmla="*/ 1321403 w 3024845"/>
                <a:gd name="connsiteY241" fmla="*/ 661504 h 1166887"/>
                <a:gd name="connsiteX242" fmla="*/ 1321403 w 3024845"/>
                <a:gd name="connsiteY242" fmla="*/ 700416 h 1166887"/>
                <a:gd name="connsiteX243" fmla="*/ 1323176 w 3024845"/>
                <a:gd name="connsiteY243" fmla="*/ 700416 h 1166887"/>
                <a:gd name="connsiteX244" fmla="*/ 1335590 w 3024845"/>
                <a:gd name="connsiteY244" fmla="*/ 700416 h 1166887"/>
                <a:gd name="connsiteX245" fmla="*/ 1335590 w 3024845"/>
                <a:gd name="connsiteY245" fmla="*/ 702578 h 1166887"/>
                <a:gd name="connsiteX246" fmla="*/ 1335590 w 3024845"/>
                <a:gd name="connsiteY246" fmla="*/ 717710 h 1166887"/>
                <a:gd name="connsiteX247" fmla="*/ 1339643 w 3024845"/>
                <a:gd name="connsiteY247" fmla="*/ 715549 h 1166887"/>
                <a:gd name="connsiteX248" fmla="*/ 1339643 w 3024845"/>
                <a:gd name="connsiteY248" fmla="*/ 700416 h 1166887"/>
                <a:gd name="connsiteX249" fmla="*/ 1341163 w 3024845"/>
                <a:gd name="connsiteY249" fmla="*/ 700416 h 1166887"/>
                <a:gd name="connsiteX250" fmla="*/ 1351803 w 3024845"/>
                <a:gd name="connsiteY250" fmla="*/ 700416 h 1166887"/>
                <a:gd name="connsiteX251" fmla="*/ 1351803 w 3024845"/>
                <a:gd name="connsiteY251" fmla="*/ 702037 h 1166887"/>
                <a:gd name="connsiteX252" fmla="*/ 1351803 w 3024845"/>
                <a:gd name="connsiteY252" fmla="*/ 713387 h 1166887"/>
                <a:gd name="connsiteX253" fmla="*/ 1382204 w 3024845"/>
                <a:gd name="connsiteY253" fmla="*/ 713387 h 1166887"/>
                <a:gd name="connsiteX254" fmla="*/ 1382204 w 3024845"/>
                <a:gd name="connsiteY254" fmla="*/ 676637 h 1166887"/>
                <a:gd name="connsiteX255" fmla="*/ 1383470 w 3024845"/>
                <a:gd name="connsiteY255" fmla="*/ 676637 h 1166887"/>
                <a:gd name="connsiteX256" fmla="*/ 1392337 w 3024845"/>
                <a:gd name="connsiteY256" fmla="*/ 676637 h 1166887"/>
                <a:gd name="connsiteX257" fmla="*/ 1392337 w 3024845"/>
                <a:gd name="connsiteY257" fmla="*/ 698254 h 1166887"/>
                <a:gd name="connsiteX258" fmla="*/ 1394364 w 3024845"/>
                <a:gd name="connsiteY258" fmla="*/ 665828 h 1166887"/>
                <a:gd name="connsiteX259" fmla="*/ 1416657 w 3024845"/>
                <a:gd name="connsiteY259" fmla="*/ 665828 h 1166887"/>
                <a:gd name="connsiteX260" fmla="*/ 1416657 w 3024845"/>
                <a:gd name="connsiteY260" fmla="*/ 664206 h 1166887"/>
                <a:gd name="connsiteX261" fmla="*/ 1416657 w 3024845"/>
                <a:gd name="connsiteY261" fmla="*/ 652857 h 1166887"/>
                <a:gd name="connsiteX262" fmla="*/ 1417417 w 3024845"/>
                <a:gd name="connsiteY262" fmla="*/ 652857 h 1166887"/>
                <a:gd name="connsiteX263" fmla="*/ 1422737 w 3024845"/>
                <a:gd name="connsiteY263" fmla="*/ 652857 h 1166887"/>
                <a:gd name="connsiteX264" fmla="*/ 1422737 w 3024845"/>
                <a:gd name="connsiteY264" fmla="*/ 650966 h 1166887"/>
                <a:gd name="connsiteX265" fmla="*/ 1422737 w 3024845"/>
                <a:gd name="connsiteY265" fmla="*/ 637725 h 1166887"/>
                <a:gd name="connsiteX266" fmla="*/ 1426791 w 3024845"/>
                <a:gd name="connsiteY266" fmla="*/ 644210 h 1166887"/>
                <a:gd name="connsiteX267" fmla="*/ 1429071 w 3024845"/>
                <a:gd name="connsiteY267" fmla="*/ 644210 h 1166887"/>
                <a:gd name="connsiteX268" fmla="*/ 1445031 w 3024845"/>
                <a:gd name="connsiteY268" fmla="*/ 644210 h 1166887"/>
                <a:gd name="connsiteX269" fmla="*/ 1445031 w 3024845"/>
                <a:gd name="connsiteY269" fmla="*/ 643399 h 1166887"/>
                <a:gd name="connsiteX270" fmla="*/ 1445031 w 3024845"/>
                <a:gd name="connsiteY270" fmla="*/ 637725 h 1166887"/>
                <a:gd name="connsiteX271" fmla="*/ 1445791 w 3024845"/>
                <a:gd name="connsiteY271" fmla="*/ 637725 h 1166887"/>
                <a:gd name="connsiteX272" fmla="*/ 1451111 w 3024845"/>
                <a:gd name="connsiteY272" fmla="*/ 637725 h 1166887"/>
                <a:gd name="connsiteX273" fmla="*/ 1451111 w 3024845"/>
                <a:gd name="connsiteY273" fmla="*/ 639076 h 1166887"/>
                <a:gd name="connsiteX274" fmla="*/ 1451111 w 3024845"/>
                <a:gd name="connsiteY274" fmla="*/ 648534 h 1166887"/>
                <a:gd name="connsiteX275" fmla="*/ 1489618 w 3024845"/>
                <a:gd name="connsiteY275" fmla="*/ 648534 h 1166887"/>
                <a:gd name="connsiteX276" fmla="*/ 1489618 w 3024845"/>
                <a:gd name="connsiteY276" fmla="*/ 786887 h 1166887"/>
                <a:gd name="connsiteX277" fmla="*/ 1491138 w 3024845"/>
                <a:gd name="connsiteY277" fmla="*/ 786887 h 1166887"/>
                <a:gd name="connsiteX278" fmla="*/ 1501778 w 3024845"/>
                <a:gd name="connsiteY278" fmla="*/ 786887 h 1166887"/>
                <a:gd name="connsiteX279" fmla="*/ 1501778 w 3024845"/>
                <a:gd name="connsiteY279" fmla="*/ 773917 h 1166887"/>
                <a:gd name="connsiteX280" fmla="*/ 1505832 w 3024845"/>
                <a:gd name="connsiteY280" fmla="*/ 773917 h 1166887"/>
                <a:gd name="connsiteX281" fmla="*/ 1505832 w 3024845"/>
                <a:gd name="connsiteY281" fmla="*/ 786887 h 1166887"/>
                <a:gd name="connsiteX282" fmla="*/ 1536232 w 3024845"/>
                <a:gd name="connsiteY282" fmla="*/ 786887 h 1166887"/>
                <a:gd name="connsiteX283" fmla="*/ 1536232 w 3024845"/>
                <a:gd name="connsiteY283" fmla="*/ 756622 h 1166887"/>
                <a:gd name="connsiteX284" fmla="*/ 1548392 w 3024845"/>
                <a:gd name="connsiteY284" fmla="*/ 756622 h 1166887"/>
                <a:gd name="connsiteX285" fmla="*/ 1560552 w 3024845"/>
                <a:gd name="connsiteY285" fmla="*/ 754461 h 1166887"/>
                <a:gd name="connsiteX286" fmla="*/ 1564606 w 3024845"/>
                <a:gd name="connsiteY286" fmla="*/ 756622 h 1166887"/>
                <a:gd name="connsiteX287" fmla="*/ 1574739 w 3024845"/>
                <a:gd name="connsiteY287" fmla="*/ 756622 h 1166887"/>
                <a:gd name="connsiteX288" fmla="*/ 1574739 w 3024845"/>
                <a:gd name="connsiteY288" fmla="*/ 786887 h 1166887"/>
                <a:gd name="connsiteX289" fmla="*/ 1582846 w 3024845"/>
                <a:gd name="connsiteY289" fmla="*/ 786887 h 1166887"/>
                <a:gd name="connsiteX290" fmla="*/ 1582846 w 3024845"/>
                <a:gd name="connsiteY290" fmla="*/ 804182 h 1166887"/>
                <a:gd name="connsiteX291" fmla="*/ 1592182 w 3024845"/>
                <a:gd name="connsiteY291" fmla="*/ 805087 h 1166887"/>
                <a:gd name="connsiteX292" fmla="*/ 1605140 w 3024845"/>
                <a:gd name="connsiteY292" fmla="*/ 805087 h 1166887"/>
                <a:gd name="connsiteX293" fmla="*/ 1605140 w 3024845"/>
                <a:gd name="connsiteY293" fmla="*/ 789049 h 1166887"/>
                <a:gd name="connsiteX294" fmla="*/ 1673096 w 3024845"/>
                <a:gd name="connsiteY294" fmla="*/ 789049 h 1166887"/>
                <a:gd name="connsiteX295" fmla="*/ 1673096 w 3024845"/>
                <a:gd name="connsiteY295" fmla="*/ 703796 h 1166887"/>
                <a:gd name="connsiteX296" fmla="*/ 1745104 w 3024845"/>
                <a:gd name="connsiteY296" fmla="*/ 703796 h 1166887"/>
                <a:gd name="connsiteX297" fmla="*/ 1745104 w 3024845"/>
                <a:gd name="connsiteY297" fmla="*/ 782564 h 1166887"/>
                <a:gd name="connsiteX298" fmla="*/ 1747008 w 3024845"/>
                <a:gd name="connsiteY298" fmla="*/ 782564 h 1166887"/>
                <a:gd name="connsiteX299" fmla="*/ 1748250 w 3024845"/>
                <a:gd name="connsiteY299" fmla="*/ 805087 h 1166887"/>
                <a:gd name="connsiteX300" fmla="*/ 1757926 w 3024845"/>
                <a:gd name="connsiteY300" fmla="*/ 805087 h 1166887"/>
                <a:gd name="connsiteX301" fmla="*/ 1759168 w 3024845"/>
                <a:gd name="connsiteY301" fmla="*/ 782564 h 1166887"/>
                <a:gd name="connsiteX302" fmla="*/ 1765248 w 3024845"/>
                <a:gd name="connsiteY302" fmla="*/ 782564 h 1166887"/>
                <a:gd name="connsiteX303" fmla="*/ 1766490 w 3024845"/>
                <a:gd name="connsiteY303" fmla="*/ 805087 h 1166887"/>
                <a:gd name="connsiteX304" fmla="*/ 1817112 w 3024845"/>
                <a:gd name="connsiteY304" fmla="*/ 805087 h 1166887"/>
                <a:gd name="connsiteX305" fmla="*/ 1817112 w 3024845"/>
                <a:gd name="connsiteY305" fmla="*/ 642059 h 1166887"/>
                <a:gd name="connsiteX306" fmla="*/ 2014439 w 3024845"/>
                <a:gd name="connsiteY306" fmla="*/ 642059 h 1166887"/>
                <a:gd name="connsiteX307" fmla="*/ 2014439 w 3024845"/>
                <a:gd name="connsiteY307" fmla="*/ 805087 h 1166887"/>
                <a:gd name="connsiteX308" fmla="*/ 2033136 w 3024845"/>
                <a:gd name="connsiteY308" fmla="*/ 805087 h 1166887"/>
                <a:gd name="connsiteX309" fmla="*/ 2033136 w 3024845"/>
                <a:gd name="connsiteY309" fmla="*/ 722394 h 1166887"/>
                <a:gd name="connsiteX310" fmla="*/ 2128256 w 3024845"/>
                <a:gd name="connsiteY310" fmla="*/ 722394 h 1166887"/>
                <a:gd name="connsiteX311" fmla="*/ 2140186 w 3024845"/>
                <a:gd name="connsiteY311" fmla="*/ 404253 h 1166887"/>
                <a:gd name="connsiteX312" fmla="*/ 2128026 w 3024845"/>
                <a:gd name="connsiteY312" fmla="*/ 382635 h 1166887"/>
                <a:gd name="connsiteX313" fmla="*/ 2121946 w 3024845"/>
                <a:gd name="connsiteY313" fmla="*/ 378311 h 1166887"/>
                <a:gd name="connsiteX314" fmla="*/ 2130053 w 3024845"/>
                <a:gd name="connsiteY314" fmla="*/ 354532 h 1166887"/>
                <a:gd name="connsiteX315" fmla="*/ 2130053 w 3024845"/>
                <a:gd name="connsiteY315" fmla="*/ 337238 h 1166887"/>
                <a:gd name="connsiteX316" fmla="*/ 2144240 w 3024845"/>
                <a:gd name="connsiteY316" fmla="*/ 337238 h 1166887"/>
                <a:gd name="connsiteX317" fmla="*/ 2144240 w 3024845"/>
                <a:gd name="connsiteY317" fmla="*/ 315620 h 1166887"/>
                <a:gd name="connsiteX318" fmla="*/ 2146266 w 3024845"/>
                <a:gd name="connsiteY318" fmla="*/ 311296 h 1166887"/>
                <a:gd name="connsiteX319" fmla="*/ 2146266 w 3024845"/>
                <a:gd name="connsiteY319" fmla="*/ 233472 h 1166887"/>
                <a:gd name="connsiteX320" fmla="*/ 2144240 w 3024845"/>
                <a:gd name="connsiteY320" fmla="*/ 226987 h 1166887"/>
                <a:gd name="connsiteX321" fmla="*/ 2150320 w 3024845"/>
                <a:gd name="connsiteY321" fmla="*/ 220501 h 1166887"/>
                <a:gd name="connsiteX322" fmla="*/ 2150320 w 3024845"/>
                <a:gd name="connsiteY322" fmla="*/ 162133 h 1166887"/>
                <a:gd name="connsiteX323" fmla="*/ 2152346 w 3024845"/>
                <a:gd name="connsiteY323" fmla="*/ 157810 h 1166887"/>
                <a:gd name="connsiteX324" fmla="*/ 2152346 w 3024845"/>
                <a:gd name="connsiteY324" fmla="*/ 101604 h 1166887"/>
                <a:gd name="connsiteX325" fmla="*/ 2154373 w 3024845"/>
                <a:gd name="connsiteY325" fmla="*/ 82148 h 1166887"/>
                <a:gd name="connsiteX326" fmla="*/ 2158427 w 3024845"/>
                <a:gd name="connsiteY326" fmla="*/ 99442 h 1166887"/>
                <a:gd name="connsiteX327" fmla="*/ 2160453 w 3024845"/>
                <a:gd name="connsiteY327" fmla="*/ 157810 h 1166887"/>
                <a:gd name="connsiteX328" fmla="*/ 2162480 w 3024845"/>
                <a:gd name="connsiteY328" fmla="*/ 220501 h 1166887"/>
                <a:gd name="connsiteX329" fmla="*/ 2168560 w 3024845"/>
                <a:gd name="connsiteY329" fmla="*/ 226987 h 1166887"/>
                <a:gd name="connsiteX330" fmla="*/ 2166533 w 3024845"/>
                <a:gd name="connsiteY330" fmla="*/ 233472 h 1166887"/>
                <a:gd name="connsiteX331" fmla="*/ 2166533 w 3024845"/>
                <a:gd name="connsiteY331" fmla="*/ 311296 h 1166887"/>
                <a:gd name="connsiteX332" fmla="*/ 2168560 w 3024845"/>
                <a:gd name="connsiteY332" fmla="*/ 315620 h 1166887"/>
                <a:gd name="connsiteX333" fmla="*/ 2168560 w 3024845"/>
                <a:gd name="connsiteY333" fmla="*/ 337238 h 1166887"/>
                <a:gd name="connsiteX334" fmla="*/ 2182747 w 3024845"/>
                <a:gd name="connsiteY334" fmla="*/ 337238 h 1166887"/>
                <a:gd name="connsiteX335" fmla="*/ 2182747 w 3024845"/>
                <a:gd name="connsiteY335" fmla="*/ 354532 h 1166887"/>
                <a:gd name="connsiteX336" fmla="*/ 2190854 w 3024845"/>
                <a:gd name="connsiteY336" fmla="*/ 378311 h 1166887"/>
                <a:gd name="connsiteX337" fmla="*/ 2184774 w 3024845"/>
                <a:gd name="connsiteY337" fmla="*/ 382635 h 1166887"/>
                <a:gd name="connsiteX338" fmla="*/ 2172613 w 3024845"/>
                <a:gd name="connsiteY338" fmla="*/ 404253 h 1166887"/>
                <a:gd name="connsiteX339" fmla="*/ 2180720 w 3024845"/>
                <a:gd name="connsiteY339" fmla="*/ 657181 h 1166887"/>
                <a:gd name="connsiteX340" fmla="*/ 2245574 w 3024845"/>
                <a:gd name="connsiteY340" fmla="*/ 657181 h 1166887"/>
                <a:gd name="connsiteX341" fmla="*/ 2245574 w 3024845"/>
                <a:gd name="connsiteY341" fmla="*/ 732843 h 1166887"/>
                <a:gd name="connsiteX342" fmla="*/ 2253681 w 3024845"/>
                <a:gd name="connsiteY342" fmla="*/ 732843 h 1166887"/>
                <a:gd name="connsiteX343" fmla="*/ 2255708 w 3024845"/>
                <a:gd name="connsiteY343" fmla="*/ 726358 h 1166887"/>
                <a:gd name="connsiteX344" fmla="*/ 2261788 w 3024845"/>
                <a:gd name="connsiteY344" fmla="*/ 726358 h 1166887"/>
                <a:gd name="connsiteX345" fmla="*/ 2263815 w 3024845"/>
                <a:gd name="connsiteY345" fmla="*/ 735005 h 1166887"/>
                <a:gd name="connsiteX346" fmla="*/ 2275975 w 3024845"/>
                <a:gd name="connsiteY346" fmla="*/ 735005 h 1166887"/>
                <a:gd name="connsiteX347" fmla="*/ 2275975 w 3024845"/>
                <a:gd name="connsiteY347" fmla="*/ 728519 h 1166887"/>
                <a:gd name="connsiteX348" fmla="*/ 2298268 w 3024845"/>
                <a:gd name="connsiteY348" fmla="*/ 728519 h 1166887"/>
                <a:gd name="connsiteX349" fmla="*/ 2298268 w 3024845"/>
                <a:gd name="connsiteY349" fmla="*/ 735005 h 1166887"/>
                <a:gd name="connsiteX350" fmla="*/ 2318535 w 3024845"/>
                <a:gd name="connsiteY350" fmla="*/ 735005 h 1166887"/>
                <a:gd name="connsiteX351" fmla="*/ 2318535 w 3024845"/>
                <a:gd name="connsiteY351" fmla="*/ 780402 h 1166887"/>
                <a:gd name="connsiteX352" fmla="*/ 2332722 w 3024845"/>
                <a:gd name="connsiteY352" fmla="*/ 780402 h 1166887"/>
                <a:gd name="connsiteX353" fmla="*/ 2332722 w 3024845"/>
                <a:gd name="connsiteY353" fmla="*/ 767431 h 1166887"/>
                <a:gd name="connsiteX354" fmla="*/ 2348936 w 3024845"/>
                <a:gd name="connsiteY354" fmla="*/ 767431 h 1166887"/>
                <a:gd name="connsiteX355" fmla="*/ 2348936 w 3024845"/>
                <a:gd name="connsiteY355" fmla="*/ 588004 h 1166887"/>
                <a:gd name="connsiteX356" fmla="*/ 2355016 w 3024845"/>
                <a:gd name="connsiteY356" fmla="*/ 581518 h 1166887"/>
                <a:gd name="connsiteX357" fmla="*/ 2427977 w 3024845"/>
                <a:gd name="connsiteY357" fmla="*/ 581518 h 1166887"/>
                <a:gd name="connsiteX358" fmla="*/ 2427977 w 3024845"/>
                <a:gd name="connsiteY358" fmla="*/ 590166 h 1166887"/>
                <a:gd name="connsiteX359" fmla="*/ 2438110 w 3024845"/>
                <a:gd name="connsiteY359" fmla="*/ 590166 h 1166887"/>
                <a:gd name="connsiteX360" fmla="*/ 2438110 w 3024845"/>
                <a:gd name="connsiteY360" fmla="*/ 704740 h 1166887"/>
                <a:gd name="connsiteX361" fmla="*/ 2460404 w 3024845"/>
                <a:gd name="connsiteY361" fmla="*/ 704740 h 1166887"/>
                <a:gd name="connsiteX362" fmla="*/ 2460404 w 3024845"/>
                <a:gd name="connsiteY362" fmla="*/ 637725 h 1166887"/>
                <a:gd name="connsiteX363" fmla="*/ 2486751 w 3024845"/>
                <a:gd name="connsiteY363" fmla="*/ 637725 h 1166887"/>
                <a:gd name="connsiteX364" fmla="*/ 2490804 w 3024845"/>
                <a:gd name="connsiteY364" fmla="*/ 633401 h 1166887"/>
                <a:gd name="connsiteX365" fmla="*/ 2498911 w 3024845"/>
                <a:gd name="connsiteY365" fmla="*/ 633401 h 1166887"/>
                <a:gd name="connsiteX366" fmla="*/ 2502964 w 3024845"/>
                <a:gd name="connsiteY366" fmla="*/ 637725 h 1166887"/>
                <a:gd name="connsiteX367" fmla="*/ 2525258 w 3024845"/>
                <a:gd name="connsiteY367" fmla="*/ 637725 h 1166887"/>
                <a:gd name="connsiteX368" fmla="*/ 2525258 w 3024845"/>
                <a:gd name="connsiteY368" fmla="*/ 520989 h 1166887"/>
                <a:gd name="connsiteX369" fmla="*/ 2582005 w 3024845"/>
                <a:gd name="connsiteY369" fmla="*/ 510180 h 1166887"/>
                <a:gd name="connsiteX370" fmla="*/ 2582005 w 3024845"/>
                <a:gd name="connsiteY370" fmla="*/ 511261 h 1166887"/>
                <a:gd name="connsiteX371" fmla="*/ 2582005 w 3024845"/>
                <a:gd name="connsiteY371" fmla="*/ 518827 h 1166887"/>
                <a:gd name="connsiteX372" fmla="*/ 2608352 w 3024845"/>
                <a:gd name="connsiteY372" fmla="*/ 518827 h 1166887"/>
                <a:gd name="connsiteX373" fmla="*/ 2608352 w 3024845"/>
                <a:gd name="connsiteY373" fmla="*/ 773917 h 1166887"/>
                <a:gd name="connsiteX374" fmla="*/ 2630646 w 3024845"/>
                <a:gd name="connsiteY374" fmla="*/ 773917 h 1166887"/>
                <a:gd name="connsiteX375" fmla="*/ 2630646 w 3024845"/>
                <a:gd name="connsiteY375" fmla="*/ 769593 h 1166887"/>
                <a:gd name="connsiteX376" fmla="*/ 2642806 w 3024845"/>
                <a:gd name="connsiteY376" fmla="*/ 769593 h 1166887"/>
                <a:gd name="connsiteX377" fmla="*/ 2642806 w 3024845"/>
                <a:gd name="connsiteY377" fmla="*/ 773917 h 1166887"/>
                <a:gd name="connsiteX378" fmla="*/ 2667126 w 3024845"/>
                <a:gd name="connsiteY378" fmla="*/ 773917 h 1166887"/>
                <a:gd name="connsiteX379" fmla="*/ 2667126 w 3024845"/>
                <a:gd name="connsiteY379" fmla="*/ 760946 h 1166887"/>
                <a:gd name="connsiteX380" fmla="*/ 2695500 w 3024845"/>
                <a:gd name="connsiteY380" fmla="*/ 760946 h 1166887"/>
                <a:gd name="connsiteX381" fmla="*/ 2707660 w 3024845"/>
                <a:gd name="connsiteY381" fmla="*/ 756622 h 1166887"/>
                <a:gd name="connsiteX382" fmla="*/ 2727927 w 3024845"/>
                <a:gd name="connsiteY382" fmla="*/ 760946 h 1166887"/>
                <a:gd name="connsiteX383" fmla="*/ 2727927 w 3024845"/>
                <a:gd name="connsiteY383" fmla="*/ 743652 h 1166887"/>
                <a:gd name="connsiteX384" fmla="*/ 2736034 w 3024845"/>
                <a:gd name="connsiteY384" fmla="*/ 743652 h 1166887"/>
                <a:gd name="connsiteX385" fmla="*/ 2736034 w 3024845"/>
                <a:gd name="connsiteY385" fmla="*/ 730681 h 1166887"/>
                <a:gd name="connsiteX386" fmla="*/ 2792781 w 3024845"/>
                <a:gd name="connsiteY386" fmla="*/ 730681 h 1166887"/>
                <a:gd name="connsiteX387" fmla="*/ 2792781 w 3024845"/>
                <a:gd name="connsiteY387" fmla="*/ 700416 h 1166887"/>
                <a:gd name="connsiteX388" fmla="*/ 2811021 w 3024845"/>
                <a:gd name="connsiteY388" fmla="*/ 700416 h 1166887"/>
                <a:gd name="connsiteX389" fmla="*/ 2811021 w 3024845"/>
                <a:gd name="connsiteY389" fmla="*/ 693931 h 1166887"/>
                <a:gd name="connsiteX390" fmla="*/ 2823181 w 3024845"/>
                <a:gd name="connsiteY390" fmla="*/ 693931 h 1166887"/>
                <a:gd name="connsiteX391" fmla="*/ 2823181 w 3024845"/>
                <a:gd name="connsiteY391" fmla="*/ 700416 h 1166887"/>
                <a:gd name="connsiteX392" fmla="*/ 2839395 w 3024845"/>
                <a:gd name="connsiteY392" fmla="*/ 700416 h 1166887"/>
                <a:gd name="connsiteX393" fmla="*/ 2839395 w 3024845"/>
                <a:gd name="connsiteY393" fmla="*/ 750137 h 1166887"/>
                <a:gd name="connsiteX394" fmla="*/ 2871822 w 3024845"/>
                <a:gd name="connsiteY394" fmla="*/ 750137 h 1166887"/>
                <a:gd name="connsiteX395" fmla="*/ 2871822 w 3024845"/>
                <a:gd name="connsiteY395" fmla="*/ 724196 h 1166887"/>
                <a:gd name="connsiteX396" fmla="*/ 2910329 w 3024845"/>
                <a:gd name="connsiteY396" fmla="*/ 724196 h 1166887"/>
                <a:gd name="connsiteX397" fmla="*/ 2910329 w 3024845"/>
                <a:gd name="connsiteY397" fmla="*/ 693931 h 1166887"/>
                <a:gd name="connsiteX398" fmla="*/ 2958970 w 3024845"/>
                <a:gd name="connsiteY398" fmla="*/ 693931 h 1166887"/>
                <a:gd name="connsiteX399" fmla="*/ 2958970 w 3024845"/>
                <a:gd name="connsiteY399" fmla="*/ 805087 h 1166887"/>
                <a:gd name="connsiteX400" fmla="*/ 2958970 w 3024845"/>
                <a:gd name="connsiteY400" fmla="*/ 818866 h 1166887"/>
                <a:gd name="connsiteX401" fmla="*/ 3024845 w 3024845"/>
                <a:gd name="connsiteY401" fmla="*/ 818866 h 1166887"/>
                <a:gd name="connsiteX402" fmla="*/ 3024845 w 3024845"/>
                <a:gd name="connsiteY402" fmla="*/ 1160647 h 1166887"/>
                <a:gd name="connsiteX403" fmla="*/ 145862 w 3024845"/>
                <a:gd name="connsiteY403" fmla="*/ 1160647 h 1166887"/>
                <a:gd name="connsiteX404" fmla="*/ 2054 w 3024845"/>
                <a:gd name="connsiteY404" fmla="*/ 1166887 h 1166887"/>
                <a:gd name="connsiteX405" fmla="*/ 0 w 3024845"/>
                <a:gd name="connsiteY405" fmla="*/ 724196 h 1166887"/>
                <a:gd name="connsiteX406" fmla="*/ 20267 w 3024845"/>
                <a:gd name="connsiteY406" fmla="*/ 724196 h 1166887"/>
                <a:gd name="connsiteX407" fmla="*/ 20774 w 3024845"/>
                <a:gd name="connsiteY407" fmla="*/ 723115 h 1166887"/>
                <a:gd name="connsiteX408" fmla="*/ 24320 w 3024845"/>
                <a:gd name="connsiteY408" fmla="*/ 715549 h 1166887"/>
                <a:gd name="connsiteX409" fmla="*/ 26094 w 3024845"/>
                <a:gd name="connsiteY409" fmla="*/ 715819 h 1166887"/>
                <a:gd name="connsiteX410" fmla="*/ 38507 w 3024845"/>
                <a:gd name="connsiteY410" fmla="*/ 717710 h 1166887"/>
                <a:gd name="connsiteX411" fmla="*/ 39014 w 3024845"/>
                <a:gd name="connsiteY411" fmla="*/ 719062 h 1166887"/>
                <a:gd name="connsiteX412" fmla="*/ 42560 w 3024845"/>
                <a:gd name="connsiteY412" fmla="*/ 728519 h 1166887"/>
                <a:gd name="connsiteX413" fmla="*/ 68907 w 3024845"/>
                <a:gd name="connsiteY413" fmla="*/ 730681 h 1166887"/>
                <a:gd name="connsiteX414" fmla="*/ 68907 w 3024845"/>
                <a:gd name="connsiteY414" fmla="*/ 607460 h 1166887"/>
                <a:gd name="connsiteX415" fmla="*/ 70934 w 3024845"/>
                <a:gd name="connsiteY415" fmla="*/ 607460 h 1166887"/>
                <a:gd name="connsiteX416" fmla="*/ 85121 w 3024845"/>
                <a:gd name="connsiteY416" fmla="*/ 607460 h 1166887"/>
                <a:gd name="connsiteX417" fmla="*/ 85121 w 3024845"/>
                <a:gd name="connsiteY417" fmla="*/ 471268 h 1166887"/>
                <a:gd name="connsiteX418" fmla="*/ 86894 w 3024845"/>
                <a:gd name="connsiteY418" fmla="*/ 471268 h 1166887"/>
                <a:gd name="connsiteX419" fmla="*/ 99308 w 3024845"/>
                <a:gd name="connsiteY419" fmla="*/ 471268 h 1166887"/>
                <a:gd name="connsiteX420" fmla="*/ 99308 w 3024845"/>
                <a:gd name="connsiteY420" fmla="*/ 356694 h 1166887"/>
                <a:gd name="connsiteX421" fmla="*/ 103361 w 3024845"/>
                <a:gd name="connsiteY421" fmla="*/ 328590 h 1166887"/>
                <a:gd name="connsiteX422" fmla="*/ 105388 w 3024845"/>
                <a:gd name="connsiteY422" fmla="*/ 328590 h 1166887"/>
                <a:gd name="connsiteX423" fmla="*/ 119575 w 3024845"/>
                <a:gd name="connsiteY423" fmla="*/ 328590 h 1166887"/>
                <a:gd name="connsiteX424" fmla="*/ 156055 w 3024845"/>
                <a:gd name="connsiteY424" fmla="*/ 246443 h 1166887"/>
                <a:gd name="connsiteX425" fmla="*/ 160109 w 3024845"/>
                <a:gd name="connsiteY425" fmla="*/ 0 h 116688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145862 w 3024845"/>
                <a:gd name="connsiteY403" fmla="*/ 1160647 h 1160647"/>
                <a:gd name="connsiteX404" fmla="*/ 2054 w 3024845"/>
                <a:gd name="connsiteY404" fmla="*/ 1158314 h 1160647"/>
                <a:gd name="connsiteX405" fmla="*/ 0 w 3024845"/>
                <a:gd name="connsiteY405" fmla="*/ 724196 h 1160647"/>
                <a:gd name="connsiteX406" fmla="*/ 20267 w 3024845"/>
                <a:gd name="connsiteY406" fmla="*/ 724196 h 1160647"/>
                <a:gd name="connsiteX407" fmla="*/ 20774 w 3024845"/>
                <a:gd name="connsiteY407" fmla="*/ 723115 h 1160647"/>
                <a:gd name="connsiteX408" fmla="*/ 24320 w 3024845"/>
                <a:gd name="connsiteY408" fmla="*/ 715549 h 1160647"/>
                <a:gd name="connsiteX409" fmla="*/ 26094 w 3024845"/>
                <a:gd name="connsiteY409" fmla="*/ 715819 h 1160647"/>
                <a:gd name="connsiteX410" fmla="*/ 38507 w 3024845"/>
                <a:gd name="connsiteY410" fmla="*/ 717710 h 1160647"/>
                <a:gd name="connsiteX411" fmla="*/ 39014 w 3024845"/>
                <a:gd name="connsiteY411" fmla="*/ 719062 h 1160647"/>
                <a:gd name="connsiteX412" fmla="*/ 42560 w 3024845"/>
                <a:gd name="connsiteY412" fmla="*/ 728519 h 1160647"/>
                <a:gd name="connsiteX413" fmla="*/ 68907 w 3024845"/>
                <a:gd name="connsiteY413" fmla="*/ 730681 h 1160647"/>
                <a:gd name="connsiteX414" fmla="*/ 68907 w 3024845"/>
                <a:gd name="connsiteY414" fmla="*/ 607460 h 1160647"/>
                <a:gd name="connsiteX415" fmla="*/ 70934 w 3024845"/>
                <a:gd name="connsiteY415" fmla="*/ 607460 h 1160647"/>
                <a:gd name="connsiteX416" fmla="*/ 85121 w 3024845"/>
                <a:gd name="connsiteY416" fmla="*/ 607460 h 1160647"/>
                <a:gd name="connsiteX417" fmla="*/ 85121 w 3024845"/>
                <a:gd name="connsiteY417" fmla="*/ 471268 h 1160647"/>
                <a:gd name="connsiteX418" fmla="*/ 86894 w 3024845"/>
                <a:gd name="connsiteY418" fmla="*/ 471268 h 1160647"/>
                <a:gd name="connsiteX419" fmla="*/ 99308 w 3024845"/>
                <a:gd name="connsiteY419" fmla="*/ 471268 h 1160647"/>
                <a:gd name="connsiteX420" fmla="*/ 99308 w 3024845"/>
                <a:gd name="connsiteY420" fmla="*/ 356694 h 1160647"/>
                <a:gd name="connsiteX421" fmla="*/ 103361 w 3024845"/>
                <a:gd name="connsiteY421" fmla="*/ 328590 h 1160647"/>
                <a:gd name="connsiteX422" fmla="*/ 105388 w 3024845"/>
                <a:gd name="connsiteY422" fmla="*/ 328590 h 1160647"/>
                <a:gd name="connsiteX423" fmla="*/ 119575 w 3024845"/>
                <a:gd name="connsiteY423" fmla="*/ 328590 h 1160647"/>
                <a:gd name="connsiteX424" fmla="*/ 156055 w 3024845"/>
                <a:gd name="connsiteY424" fmla="*/ 246443 h 1160647"/>
                <a:gd name="connsiteX425" fmla="*/ 160109 w 3024845"/>
                <a:gd name="connsiteY425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60109 w 3024845"/>
                <a:gd name="connsiteY0" fmla="*/ 0 h 1160647"/>
                <a:gd name="connsiteX1" fmla="*/ 162135 w 3024845"/>
                <a:gd name="connsiteY1" fmla="*/ 246443 h 1160647"/>
                <a:gd name="connsiteX2" fmla="*/ 200642 w 3024845"/>
                <a:gd name="connsiteY2" fmla="*/ 326429 h 1160647"/>
                <a:gd name="connsiteX3" fmla="*/ 202669 w 3024845"/>
                <a:gd name="connsiteY3" fmla="*/ 326429 h 1160647"/>
                <a:gd name="connsiteX4" fmla="*/ 216856 w 3024845"/>
                <a:gd name="connsiteY4" fmla="*/ 326429 h 1160647"/>
                <a:gd name="connsiteX5" fmla="*/ 216856 w 3024845"/>
                <a:gd name="connsiteY5" fmla="*/ 350208 h 1160647"/>
                <a:gd name="connsiteX6" fmla="*/ 217363 w 3024845"/>
                <a:gd name="connsiteY6" fmla="*/ 351019 h 1160647"/>
                <a:gd name="connsiteX7" fmla="*/ 220909 w 3024845"/>
                <a:gd name="connsiteY7" fmla="*/ 356694 h 1160647"/>
                <a:gd name="connsiteX8" fmla="*/ 220909 w 3024845"/>
                <a:gd name="connsiteY8" fmla="*/ 471268 h 1160647"/>
                <a:gd name="connsiteX9" fmla="*/ 223189 w 3024845"/>
                <a:gd name="connsiteY9" fmla="*/ 471268 h 1160647"/>
                <a:gd name="connsiteX10" fmla="*/ 239150 w 3024845"/>
                <a:gd name="connsiteY10" fmla="*/ 471268 h 1160647"/>
                <a:gd name="connsiteX11" fmla="*/ 239150 w 3024845"/>
                <a:gd name="connsiteY11" fmla="*/ 611783 h 1160647"/>
                <a:gd name="connsiteX12" fmla="*/ 240670 w 3024845"/>
                <a:gd name="connsiteY12" fmla="*/ 611513 h 1160647"/>
                <a:gd name="connsiteX13" fmla="*/ 251310 w 3024845"/>
                <a:gd name="connsiteY13" fmla="*/ 609622 h 1160647"/>
                <a:gd name="connsiteX14" fmla="*/ 249283 w 3024845"/>
                <a:gd name="connsiteY14" fmla="*/ 698254 h 1160647"/>
                <a:gd name="connsiteX15" fmla="*/ 250803 w 3024845"/>
                <a:gd name="connsiteY15" fmla="*/ 698525 h 1160647"/>
                <a:gd name="connsiteX16" fmla="*/ 261443 w 3024845"/>
                <a:gd name="connsiteY16" fmla="*/ 700416 h 1160647"/>
                <a:gd name="connsiteX17" fmla="*/ 261696 w 3024845"/>
                <a:gd name="connsiteY17" fmla="*/ 701227 h 1160647"/>
                <a:gd name="connsiteX18" fmla="*/ 263470 w 3024845"/>
                <a:gd name="connsiteY18" fmla="*/ 706902 h 1160647"/>
                <a:gd name="connsiteX19" fmla="*/ 264230 w 3024845"/>
                <a:gd name="connsiteY19" fmla="*/ 704470 h 1160647"/>
                <a:gd name="connsiteX20" fmla="*/ 269550 w 3024845"/>
                <a:gd name="connsiteY20" fmla="*/ 687446 h 1160647"/>
                <a:gd name="connsiteX21" fmla="*/ 271323 w 3024845"/>
                <a:gd name="connsiteY21" fmla="*/ 687446 h 1160647"/>
                <a:gd name="connsiteX22" fmla="*/ 283737 w 3024845"/>
                <a:gd name="connsiteY22" fmla="*/ 687446 h 1160647"/>
                <a:gd name="connsiteX23" fmla="*/ 283737 w 3024845"/>
                <a:gd name="connsiteY23" fmla="*/ 719872 h 1160647"/>
                <a:gd name="connsiteX24" fmla="*/ 284750 w 3024845"/>
                <a:gd name="connsiteY24" fmla="*/ 720413 h 1160647"/>
                <a:gd name="connsiteX25" fmla="*/ 291844 w 3024845"/>
                <a:gd name="connsiteY25" fmla="*/ 724196 h 1160647"/>
                <a:gd name="connsiteX26" fmla="*/ 291844 w 3024845"/>
                <a:gd name="connsiteY26" fmla="*/ 725547 h 1160647"/>
                <a:gd name="connsiteX27" fmla="*/ 291844 w 3024845"/>
                <a:gd name="connsiteY27" fmla="*/ 735005 h 1160647"/>
                <a:gd name="connsiteX28" fmla="*/ 336431 w 3024845"/>
                <a:gd name="connsiteY28" fmla="*/ 735005 h 1160647"/>
                <a:gd name="connsiteX29" fmla="*/ 336431 w 3024845"/>
                <a:gd name="connsiteY29" fmla="*/ 736086 h 1160647"/>
                <a:gd name="connsiteX30" fmla="*/ 336431 w 3024845"/>
                <a:gd name="connsiteY30" fmla="*/ 743652 h 1160647"/>
                <a:gd name="connsiteX31" fmla="*/ 338457 w 3024845"/>
                <a:gd name="connsiteY31" fmla="*/ 743652 h 1160647"/>
                <a:gd name="connsiteX32" fmla="*/ 352644 w 3024845"/>
                <a:gd name="connsiteY32" fmla="*/ 743652 h 1160647"/>
                <a:gd name="connsiteX33" fmla="*/ 352644 w 3024845"/>
                <a:gd name="connsiteY33" fmla="*/ 713387 h 1160647"/>
                <a:gd name="connsiteX34" fmla="*/ 397231 w 3024845"/>
                <a:gd name="connsiteY34" fmla="*/ 713387 h 1160647"/>
                <a:gd name="connsiteX35" fmla="*/ 397231 w 3024845"/>
                <a:gd name="connsiteY35" fmla="*/ 712036 h 1160647"/>
                <a:gd name="connsiteX36" fmla="*/ 397231 w 3024845"/>
                <a:gd name="connsiteY36" fmla="*/ 702578 h 1160647"/>
                <a:gd name="connsiteX37" fmla="*/ 398245 w 3024845"/>
                <a:gd name="connsiteY37" fmla="*/ 702578 h 1160647"/>
                <a:gd name="connsiteX38" fmla="*/ 405338 w 3024845"/>
                <a:gd name="connsiteY38" fmla="*/ 702578 h 1160647"/>
                <a:gd name="connsiteX39" fmla="*/ 405338 w 3024845"/>
                <a:gd name="connsiteY39" fmla="*/ 700687 h 1160647"/>
                <a:gd name="connsiteX40" fmla="*/ 405338 w 3024845"/>
                <a:gd name="connsiteY40" fmla="*/ 687446 h 1160647"/>
                <a:gd name="connsiteX41" fmla="*/ 406098 w 3024845"/>
                <a:gd name="connsiteY41" fmla="*/ 687446 h 1160647"/>
                <a:gd name="connsiteX42" fmla="*/ 411418 w 3024845"/>
                <a:gd name="connsiteY42" fmla="*/ 687446 h 1160647"/>
                <a:gd name="connsiteX43" fmla="*/ 411418 w 3024845"/>
                <a:gd name="connsiteY43" fmla="*/ 686365 h 1160647"/>
                <a:gd name="connsiteX44" fmla="*/ 411418 w 3024845"/>
                <a:gd name="connsiteY44" fmla="*/ 678798 h 1160647"/>
                <a:gd name="connsiteX45" fmla="*/ 413445 w 3024845"/>
                <a:gd name="connsiteY45" fmla="*/ 678798 h 1160647"/>
                <a:gd name="connsiteX46" fmla="*/ 427632 w 3024845"/>
                <a:gd name="connsiteY46" fmla="*/ 678798 h 1160647"/>
                <a:gd name="connsiteX47" fmla="*/ 427632 w 3024845"/>
                <a:gd name="connsiteY47" fmla="*/ 679879 h 1160647"/>
                <a:gd name="connsiteX48" fmla="*/ 427632 w 3024845"/>
                <a:gd name="connsiteY48" fmla="*/ 687446 h 1160647"/>
                <a:gd name="connsiteX49" fmla="*/ 449925 w 3024845"/>
                <a:gd name="connsiteY49" fmla="*/ 687446 h 1160647"/>
                <a:gd name="connsiteX50" fmla="*/ 449925 w 3024845"/>
                <a:gd name="connsiteY50" fmla="*/ 685554 h 1160647"/>
                <a:gd name="connsiteX51" fmla="*/ 449925 w 3024845"/>
                <a:gd name="connsiteY51" fmla="*/ 672313 h 1160647"/>
                <a:gd name="connsiteX52" fmla="*/ 451699 w 3024845"/>
                <a:gd name="connsiteY52" fmla="*/ 672313 h 1160647"/>
                <a:gd name="connsiteX53" fmla="*/ 464112 w 3024845"/>
                <a:gd name="connsiteY53" fmla="*/ 672313 h 1160647"/>
                <a:gd name="connsiteX54" fmla="*/ 464112 w 3024845"/>
                <a:gd name="connsiteY54" fmla="*/ 696093 h 1160647"/>
                <a:gd name="connsiteX55" fmla="*/ 465126 w 3024845"/>
                <a:gd name="connsiteY55" fmla="*/ 696093 h 1160647"/>
                <a:gd name="connsiteX56" fmla="*/ 472219 w 3024845"/>
                <a:gd name="connsiteY56" fmla="*/ 696093 h 1160647"/>
                <a:gd name="connsiteX57" fmla="*/ 472219 w 3024845"/>
                <a:gd name="connsiteY57" fmla="*/ 695012 h 1160647"/>
                <a:gd name="connsiteX58" fmla="*/ 472219 w 3024845"/>
                <a:gd name="connsiteY58" fmla="*/ 687446 h 1160647"/>
                <a:gd name="connsiteX59" fmla="*/ 473992 w 3024845"/>
                <a:gd name="connsiteY59" fmla="*/ 687446 h 1160647"/>
                <a:gd name="connsiteX60" fmla="*/ 486406 w 3024845"/>
                <a:gd name="connsiteY60" fmla="*/ 687446 h 1160647"/>
                <a:gd name="connsiteX61" fmla="*/ 486406 w 3024845"/>
                <a:gd name="connsiteY61" fmla="*/ 713387 h 1160647"/>
                <a:gd name="connsiteX62" fmla="*/ 488433 w 3024845"/>
                <a:gd name="connsiteY62" fmla="*/ 713387 h 1160647"/>
                <a:gd name="connsiteX63" fmla="*/ 502619 w 3024845"/>
                <a:gd name="connsiteY63" fmla="*/ 713387 h 1160647"/>
                <a:gd name="connsiteX64" fmla="*/ 502619 w 3024845"/>
                <a:gd name="connsiteY64" fmla="*/ 715008 h 1160647"/>
                <a:gd name="connsiteX65" fmla="*/ 502619 w 3024845"/>
                <a:gd name="connsiteY65" fmla="*/ 726358 h 1160647"/>
                <a:gd name="connsiteX66" fmla="*/ 503379 w 3024845"/>
                <a:gd name="connsiteY66" fmla="*/ 726358 h 1160647"/>
                <a:gd name="connsiteX67" fmla="*/ 508700 w 3024845"/>
                <a:gd name="connsiteY67" fmla="*/ 726358 h 1160647"/>
                <a:gd name="connsiteX68" fmla="*/ 508700 w 3024845"/>
                <a:gd name="connsiteY68" fmla="*/ 725547 h 1160647"/>
                <a:gd name="connsiteX69" fmla="*/ 508700 w 3024845"/>
                <a:gd name="connsiteY69" fmla="*/ 719872 h 1160647"/>
                <a:gd name="connsiteX70" fmla="*/ 539100 w 3024845"/>
                <a:gd name="connsiteY70" fmla="*/ 719872 h 1160647"/>
                <a:gd name="connsiteX71" fmla="*/ 539100 w 3024845"/>
                <a:gd name="connsiteY71" fmla="*/ 743652 h 1160647"/>
                <a:gd name="connsiteX72" fmla="*/ 540113 w 3024845"/>
                <a:gd name="connsiteY72" fmla="*/ 743652 h 1160647"/>
                <a:gd name="connsiteX73" fmla="*/ 547207 w 3024845"/>
                <a:gd name="connsiteY73" fmla="*/ 743652 h 1160647"/>
                <a:gd name="connsiteX74" fmla="*/ 547207 w 3024845"/>
                <a:gd name="connsiteY74" fmla="*/ 744733 h 1160647"/>
                <a:gd name="connsiteX75" fmla="*/ 547207 w 3024845"/>
                <a:gd name="connsiteY75" fmla="*/ 752299 h 1160647"/>
                <a:gd name="connsiteX76" fmla="*/ 547967 w 3024845"/>
                <a:gd name="connsiteY76" fmla="*/ 752299 h 1160647"/>
                <a:gd name="connsiteX77" fmla="*/ 553287 w 3024845"/>
                <a:gd name="connsiteY77" fmla="*/ 752299 h 1160647"/>
                <a:gd name="connsiteX78" fmla="*/ 553287 w 3024845"/>
                <a:gd name="connsiteY78" fmla="*/ 750137 h 1160647"/>
                <a:gd name="connsiteX79" fmla="*/ 553287 w 3024845"/>
                <a:gd name="connsiteY79" fmla="*/ 735005 h 1160647"/>
                <a:gd name="connsiteX80" fmla="*/ 554300 w 3024845"/>
                <a:gd name="connsiteY80" fmla="*/ 735005 h 1160647"/>
                <a:gd name="connsiteX81" fmla="*/ 561394 w 3024845"/>
                <a:gd name="connsiteY81" fmla="*/ 735005 h 1160647"/>
                <a:gd name="connsiteX82" fmla="*/ 561394 w 3024845"/>
                <a:gd name="connsiteY82" fmla="*/ 736086 h 1160647"/>
                <a:gd name="connsiteX83" fmla="*/ 561394 w 3024845"/>
                <a:gd name="connsiteY83" fmla="*/ 743652 h 1160647"/>
                <a:gd name="connsiteX84" fmla="*/ 566714 w 3024845"/>
                <a:gd name="connsiteY84" fmla="*/ 741659 h 1160647"/>
                <a:gd name="connsiteX85" fmla="*/ 567474 w 3024845"/>
                <a:gd name="connsiteY85" fmla="*/ 740679 h 1160647"/>
                <a:gd name="connsiteX86" fmla="*/ 567474 w 3024845"/>
                <a:gd name="connsiteY86" fmla="*/ 735005 h 1160647"/>
                <a:gd name="connsiteX87" fmla="*/ 605981 w 3024845"/>
                <a:gd name="connsiteY87" fmla="*/ 735005 h 1160647"/>
                <a:gd name="connsiteX88" fmla="*/ 605981 w 3024845"/>
                <a:gd name="connsiteY88" fmla="*/ 758784 h 1160647"/>
                <a:gd name="connsiteX89" fmla="*/ 608007 w 3024845"/>
                <a:gd name="connsiteY89" fmla="*/ 758784 h 1160647"/>
                <a:gd name="connsiteX90" fmla="*/ 622194 w 3024845"/>
                <a:gd name="connsiteY90" fmla="*/ 758784 h 1160647"/>
                <a:gd name="connsiteX91" fmla="*/ 622194 w 3024845"/>
                <a:gd name="connsiteY91" fmla="*/ 759865 h 1160647"/>
                <a:gd name="connsiteX92" fmla="*/ 622194 w 3024845"/>
                <a:gd name="connsiteY92" fmla="*/ 767431 h 1160647"/>
                <a:gd name="connsiteX93" fmla="*/ 623968 w 3024845"/>
                <a:gd name="connsiteY93" fmla="*/ 767431 h 1160647"/>
                <a:gd name="connsiteX94" fmla="*/ 636381 w 3024845"/>
                <a:gd name="connsiteY94" fmla="*/ 767431 h 1160647"/>
                <a:gd name="connsiteX95" fmla="*/ 636381 w 3024845"/>
                <a:gd name="connsiteY95" fmla="*/ 743652 h 1160647"/>
                <a:gd name="connsiteX96" fmla="*/ 637394 w 3024845"/>
                <a:gd name="connsiteY96" fmla="*/ 743652 h 1160647"/>
                <a:gd name="connsiteX97" fmla="*/ 644488 w 3024845"/>
                <a:gd name="connsiteY97" fmla="*/ 743652 h 1160647"/>
                <a:gd name="connsiteX98" fmla="*/ 644488 w 3024845"/>
                <a:gd name="connsiteY98" fmla="*/ 711225 h 1160647"/>
                <a:gd name="connsiteX99" fmla="*/ 645501 w 3024845"/>
                <a:gd name="connsiteY99" fmla="*/ 711225 h 1160647"/>
                <a:gd name="connsiteX100" fmla="*/ 652595 w 3024845"/>
                <a:gd name="connsiteY100" fmla="*/ 711225 h 1160647"/>
                <a:gd name="connsiteX101" fmla="*/ 652595 w 3024845"/>
                <a:gd name="connsiteY101" fmla="*/ 709334 h 1160647"/>
                <a:gd name="connsiteX102" fmla="*/ 652595 w 3024845"/>
                <a:gd name="connsiteY102" fmla="*/ 696093 h 1160647"/>
                <a:gd name="connsiteX103" fmla="*/ 651328 w 3024845"/>
                <a:gd name="connsiteY103" fmla="*/ 694471 h 1160647"/>
                <a:gd name="connsiteX104" fmla="*/ 656648 w 3024845"/>
                <a:gd name="connsiteY104" fmla="*/ 683122 h 1160647"/>
                <a:gd name="connsiteX105" fmla="*/ 664755 w 3024845"/>
                <a:gd name="connsiteY105" fmla="*/ 711225 h 1160647"/>
                <a:gd name="connsiteX106" fmla="*/ 665515 w 3024845"/>
                <a:gd name="connsiteY106" fmla="*/ 711225 h 1160647"/>
                <a:gd name="connsiteX107" fmla="*/ 670835 w 3024845"/>
                <a:gd name="connsiteY107" fmla="*/ 711225 h 1160647"/>
                <a:gd name="connsiteX108" fmla="*/ 670835 w 3024845"/>
                <a:gd name="connsiteY108" fmla="*/ 605298 h 1160647"/>
                <a:gd name="connsiteX109" fmla="*/ 672355 w 3024845"/>
                <a:gd name="connsiteY109" fmla="*/ 605298 h 1160647"/>
                <a:gd name="connsiteX110" fmla="*/ 682995 w 3024845"/>
                <a:gd name="connsiteY110" fmla="*/ 605298 h 1160647"/>
                <a:gd name="connsiteX111" fmla="*/ 682995 w 3024845"/>
                <a:gd name="connsiteY111" fmla="*/ 557739 h 1160647"/>
                <a:gd name="connsiteX112" fmla="*/ 709342 w 3024845"/>
                <a:gd name="connsiteY112" fmla="*/ 557739 h 1160647"/>
                <a:gd name="connsiteX113" fmla="*/ 709342 w 3024845"/>
                <a:gd name="connsiteY113" fmla="*/ 536121 h 1160647"/>
                <a:gd name="connsiteX114" fmla="*/ 743796 w 3024845"/>
                <a:gd name="connsiteY114" fmla="*/ 536121 h 1160647"/>
                <a:gd name="connsiteX115" fmla="*/ 743796 w 3024845"/>
                <a:gd name="connsiteY115" fmla="*/ 538553 h 1160647"/>
                <a:gd name="connsiteX116" fmla="*/ 743796 w 3024845"/>
                <a:gd name="connsiteY116" fmla="*/ 555577 h 1160647"/>
                <a:gd name="connsiteX117" fmla="*/ 746076 w 3024845"/>
                <a:gd name="connsiteY117" fmla="*/ 555577 h 1160647"/>
                <a:gd name="connsiteX118" fmla="*/ 762036 w 3024845"/>
                <a:gd name="connsiteY118" fmla="*/ 555577 h 1160647"/>
                <a:gd name="connsiteX119" fmla="*/ 762036 w 3024845"/>
                <a:gd name="connsiteY119" fmla="*/ 603136 h 1160647"/>
                <a:gd name="connsiteX120" fmla="*/ 763049 w 3024845"/>
                <a:gd name="connsiteY120" fmla="*/ 603136 h 1160647"/>
                <a:gd name="connsiteX121" fmla="*/ 770143 w 3024845"/>
                <a:gd name="connsiteY121" fmla="*/ 603136 h 1160647"/>
                <a:gd name="connsiteX122" fmla="*/ 784330 w 3024845"/>
                <a:gd name="connsiteY122" fmla="*/ 607460 h 1160647"/>
                <a:gd name="connsiteX123" fmla="*/ 784330 w 3024845"/>
                <a:gd name="connsiteY123" fmla="*/ 646372 h 1160647"/>
                <a:gd name="connsiteX124" fmla="*/ 785343 w 3024845"/>
                <a:gd name="connsiteY124" fmla="*/ 646372 h 1160647"/>
                <a:gd name="connsiteX125" fmla="*/ 792436 w 3024845"/>
                <a:gd name="connsiteY125" fmla="*/ 646372 h 1160647"/>
                <a:gd name="connsiteX126" fmla="*/ 792436 w 3024845"/>
                <a:gd name="connsiteY126" fmla="*/ 647993 h 1160647"/>
                <a:gd name="connsiteX127" fmla="*/ 792436 w 3024845"/>
                <a:gd name="connsiteY127" fmla="*/ 659342 h 1160647"/>
                <a:gd name="connsiteX128" fmla="*/ 794463 w 3024845"/>
                <a:gd name="connsiteY128" fmla="*/ 659342 h 1160647"/>
                <a:gd name="connsiteX129" fmla="*/ 808650 w 3024845"/>
                <a:gd name="connsiteY129" fmla="*/ 659342 h 1160647"/>
                <a:gd name="connsiteX130" fmla="*/ 814730 w 3024845"/>
                <a:gd name="connsiteY130" fmla="*/ 665828 h 1160647"/>
                <a:gd name="connsiteX131" fmla="*/ 814730 w 3024845"/>
                <a:gd name="connsiteY131" fmla="*/ 687446 h 1160647"/>
                <a:gd name="connsiteX132" fmla="*/ 817010 w 3024845"/>
                <a:gd name="connsiteY132" fmla="*/ 687446 h 1160647"/>
                <a:gd name="connsiteX133" fmla="*/ 832970 w 3024845"/>
                <a:gd name="connsiteY133" fmla="*/ 687446 h 1160647"/>
                <a:gd name="connsiteX134" fmla="*/ 832970 w 3024845"/>
                <a:gd name="connsiteY134" fmla="*/ 688526 h 1160647"/>
                <a:gd name="connsiteX135" fmla="*/ 832970 w 3024845"/>
                <a:gd name="connsiteY135" fmla="*/ 696093 h 1160647"/>
                <a:gd name="connsiteX136" fmla="*/ 834237 w 3024845"/>
                <a:gd name="connsiteY136" fmla="*/ 696093 h 1160647"/>
                <a:gd name="connsiteX137" fmla="*/ 843104 w 3024845"/>
                <a:gd name="connsiteY137" fmla="*/ 696093 h 1160647"/>
                <a:gd name="connsiteX138" fmla="*/ 843104 w 3024845"/>
                <a:gd name="connsiteY138" fmla="*/ 698254 h 1160647"/>
                <a:gd name="connsiteX139" fmla="*/ 843104 w 3024845"/>
                <a:gd name="connsiteY139" fmla="*/ 713387 h 1160647"/>
                <a:gd name="connsiteX140" fmla="*/ 847157 w 3024845"/>
                <a:gd name="connsiteY140" fmla="*/ 711495 h 1160647"/>
                <a:gd name="connsiteX141" fmla="*/ 847157 w 3024845"/>
                <a:gd name="connsiteY141" fmla="*/ 698254 h 1160647"/>
                <a:gd name="connsiteX142" fmla="*/ 848170 w 3024845"/>
                <a:gd name="connsiteY142" fmla="*/ 698254 h 1160647"/>
                <a:gd name="connsiteX143" fmla="*/ 855264 w 3024845"/>
                <a:gd name="connsiteY143" fmla="*/ 698254 h 1160647"/>
                <a:gd name="connsiteX144" fmla="*/ 855264 w 3024845"/>
                <a:gd name="connsiteY144" fmla="*/ 699876 h 1160647"/>
                <a:gd name="connsiteX145" fmla="*/ 855264 w 3024845"/>
                <a:gd name="connsiteY145" fmla="*/ 711225 h 1160647"/>
                <a:gd name="connsiteX146" fmla="*/ 856024 w 3024845"/>
                <a:gd name="connsiteY146" fmla="*/ 711225 h 1160647"/>
                <a:gd name="connsiteX147" fmla="*/ 861344 w 3024845"/>
                <a:gd name="connsiteY147" fmla="*/ 711225 h 1160647"/>
                <a:gd name="connsiteX148" fmla="*/ 909984 w 3024845"/>
                <a:gd name="connsiteY148" fmla="*/ 706902 h 1160647"/>
                <a:gd name="connsiteX149" fmla="*/ 909984 w 3024845"/>
                <a:gd name="connsiteY149" fmla="*/ 708253 h 1160647"/>
                <a:gd name="connsiteX150" fmla="*/ 909984 w 3024845"/>
                <a:gd name="connsiteY150" fmla="*/ 717710 h 1160647"/>
                <a:gd name="connsiteX151" fmla="*/ 910744 w 3024845"/>
                <a:gd name="connsiteY151" fmla="*/ 717710 h 1160647"/>
                <a:gd name="connsiteX152" fmla="*/ 916065 w 3024845"/>
                <a:gd name="connsiteY152" fmla="*/ 717710 h 1160647"/>
                <a:gd name="connsiteX153" fmla="*/ 916065 w 3024845"/>
                <a:gd name="connsiteY153" fmla="*/ 719872 h 1160647"/>
                <a:gd name="connsiteX154" fmla="*/ 916065 w 3024845"/>
                <a:gd name="connsiteY154" fmla="*/ 735005 h 1160647"/>
                <a:gd name="connsiteX155" fmla="*/ 918091 w 3024845"/>
                <a:gd name="connsiteY155" fmla="*/ 733654 h 1160647"/>
                <a:gd name="connsiteX156" fmla="*/ 932278 w 3024845"/>
                <a:gd name="connsiteY156" fmla="*/ 724196 h 1160647"/>
                <a:gd name="connsiteX157" fmla="*/ 938358 w 3024845"/>
                <a:gd name="connsiteY157" fmla="*/ 683122 h 1160647"/>
                <a:gd name="connsiteX158" fmla="*/ 939118 w 3024845"/>
                <a:gd name="connsiteY158" fmla="*/ 682852 h 1160647"/>
                <a:gd name="connsiteX159" fmla="*/ 944438 w 3024845"/>
                <a:gd name="connsiteY159" fmla="*/ 680960 h 1160647"/>
                <a:gd name="connsiteX160" fmla="*/ 946465 w 3024845"/>
                <a:gd name="connsiteY160" fmla="*/ 611783 h 1160647"/>
                <a:gd name="connsiteX161" fmla="*/ 948492 w 3024845"/>
                <a:gd name="connsiteY161" fmla="*/ 680960 h 1160647"/>
                <a:gd name="connsiteX162" fmla="*/ 949252 w 3024845"/>
                <a:gd name="connsiteY162" fmla="*/ 681230 h 1160647"/>
                <a:gd name="connsiteX163" fmla="*/ 954572 w 3024845"/>
                <a:gd name="connsiteY163" fmla="*/ 683122 h 1160647"/>
                <a:gd name="connsiteX164" fmla="*/ 954572 w 3024845"/>
                <a:gd name="connsiteY164" fmla="*/ 596651 h 1160647"/>
                <a:gd name="connsiteX165" fmla="*/ 958625 w 3024845"/>
                <a:gd name="connsiteY165" fmla="*/ 564224 h 1160647"/>
                <a:gd name="connsiteX166" fmla="*/ 997132 w 3024845"/>
                <a:gd name="connsiteY166" fmla="*/ 564224 h 1160647"/>
                <a:gd name="connsiteX167" fmla="*/ 997132 w 3024845"/>
                <a:gd name="connsiteY167" fmla="*/ 596651 h 1160647"/>
                <a:gd name="connsiteX168" fmla="*/ 997892 w 3024845"/>
                <a:gd name="connsiteY168" fmla="*/ 596651 h 1160647"/>
                <a:gd name="connsiteX169" fmla="*/ 1003212 w 3024845"/>
                <a:gd name="connsiteY169" fmla="*/ 596651 h 1160647"/>
                <a:gd name="connsiteX170" fmla="*/ 1003212 w 3024845"/>
                <a:gd name="connsiteY170" fmla="*/ 514503 h 1160647"/>
                <a:gd name="connsiteX171" fmla="*/ 1004986 w 3024845"/>
                <a:gd name="connsiteY171" fmla="*/ 514503 h 1160647"/>
                <a:gd name="connsiteX172" fmla="*/ 1017399 w 3024845"/>
                <a:gd name="connsiteY172" fmla="*/ 514503 h 1160647"/>
                <a:gd name="connsiteX173" fmla="*/ 1017399 w 3024845"/>
                <a:gd name="connsiteY173" fmla="*/ 512612 h 1160647"/>
                <a:gd name="connsiteX174" fmla="*/ 1017399 w 3024845"/>
                <a:gd name="connsiteY174" fmla="*/ 499371 h 1160647"/>
                <a:gd name="connsiteX175" fmla="*/ 1039693 w 3024845"/>
                <a:gd name="connsiteY175" fmla="*/ 499371 h 1160647"/>
                <a:gd name="connsiteX176" fmla="*/ 1039693 w 3024845"/>
                <a:gd name="connsiteY176" fmla="*/ 498290 h 1160647"/>
                <a:gd name="connsiteX177" fmla="*/ 1039693 w 3024845"/>
                <a:gd name="connsiteY177" fmla="*/ 490724 h 1160647"/>
                <a:gd name="connsiteX178" fmla="*/ 1041466 w 3024845"/>
                <a:gd name="connsiteY178" fmla="*/ 490724 h 1160647"/>
                <a:gd name="connsiteX179" fmla="*/ 1053880 w 3024845"/>
                <a:gd name="connsiteY179" fmla="*/ 490724 h 1160647"/>
                <a:gd name="connsiteX180" fmla="*/ 1053880 w 3024845"/>
                <a:gd name="connsiteY180" fmla="*/ 491805 h 1160647"/>
                <a:gd name="connsiteX181" fmla="*/ 1053880 w 3024845"/>
                <a:gd name="connsiteY181" fmla="*/ 499371 h 1160647"/>
                <a:gd name="connsiteX182" fmla="*/ 1054640 w 3024845"/>
                <a:gd name="connsiteY182" fmla="*/ 499371 h 1160647"/>
                <a:gd name="connsiteX183" fmla="*/ 1059960 w 3024845"/>
                <a:gd name="connsiteY183" fmla="*/ 499371 h 1160647"/>
                <a:gd name="connsiteX184" fmla="*/ 1070093 w 3024845"/>
                <a:gd name="connsiteY184" fmla="*/ 495047 h 1160647"/>
                <a:gd name="connsiteX185" fmla="*/ 1074146 w 3024845"/>
                <a:gd name="connsiteY185" fmla="*/ 498290 h 1160647"/>
                <a:gd name="connsiteX186" fmla="*/ 1074146 w 3024845"/>
                <a:gd name="connsiteY186" fmla="*/ 490724 h 1160647"/>
                <a:gd name="connsiteX187" fmla="*/ 1076426 w 3024845"/>
                <a:gd name="connsiteY187" fmla="*/ 490724 h 1160647"/>
                <a:gd name="connsiteX188" fmla="*/ 1092387 w 3024845"/>
                <a:gd name="connsiteY188" fmla="*/ 490724 h 1160647"/>
                <a:gd name="connsiteX189" fmla="*/ 1092387 w 3024845"/>
                <a:gd name="connsiteY189" fmla="*/ 491805 h 1160647"/>
                <a:gd name="connsiteX190" fmla="*/ 1092387 w 3024845"/>
                <a:gd name="connsiteY190" fmla="*/ 499371 h 1160647"/>
                <a:gd name="connsiteX191" fmla="*/ 1122787 w 3024845"/>
                <a:gd name="connsiteY191" fmla="*/ 499371 h 1160647"/>
                <a:gd name="connsiteX192" fmla="*/ 1122787 w 3024845"/>
                <a:gd name="connsiteY192" fmla="*/ 500992 h 1160647"/>
                <a:gd name="connsiteX193" fmla="*/ 1122787 w 3024845"/>
                <a:gd name="connsiteY193" fmla="*/ 512342 h 1160647"/>
                <a:gd name="connsiteX194" fmla="*/ 1149134 w 3024845"/>
                <a:gd name="connsiteY194" fmla="*/ 512342 h 1160647"/>
                <a:gd name="connsiteX195" fmla="*/ 1149134 w 3024845"/>
                <a:gd name="connsiteY195" fmla="*/ 542606 h 1160647"/>
                <a:gd name="connsiteX196" fmla="*/ 1149894 w 3024845"/>
                <a:gd name="connsiteY196" fmla="*/ 542606 h 1160647"/>
                <a:gd name="connsiteX197" fmla="*/ 1155214 w 3024845"/>
                <a:gd name="connsiteY197" fmla="*/ 542606 h 1160647"/>
                <a:gd name="connsiteX198" fmla="*/ 1155214 w 3024845"/>
                <a:gd name="connsiteY198" fmla="*/ 543687 h 1160647"/>
                <a:gd name="connsiteX199" fmla="*/ 1155214 w 3024845"/>
                <a:gd name="connsiteY199" fmla="*/ 551254 h 1160647"/>
                <a:gd name="connsiteX200" fmla="*/ 1159268 w 3024845"/>
                <a:gd name="connsiteY200" fmla="*/ 581518 h 1160647"/>
                <a:gd name="connsiteX201" fmla="*/ 1160028 w 3024845"/>
                <a:gd name="connsiteY201" fmla="*/ 581518 h 1160647"/>
                <a:gd name="connsiteX202" fmla="*/ 1165348 w 3024845"/>
                <a:gd name="connsiteY202" fmla="*/ 581518 h 1160647"/>
                <a:gd name="connsiteX203" fmla="*/ 1165348 w 3024845"/>
                <a:gd name="connsiteY203" fmla="*/ 582329 h 1160647"/>
                <a:gd name="connsiteX204" fmla="*/ 1165348 w 3024845"/>
                <a:gd name="connsiteY204" fmla="*/ 588004 h 1160647"/>
                <a:gd name="connsiteX205" fmla="*/ 1166361 w 3024845"/>
                <a:gd name="connsiteY205" fmla="*/ 588004 h 1160647"/>
                <a:gd name="connsiteX206" fmla="*/ 1173454 w 3024845"/>
                <a:gd name="connsiteY206" fmla="*/ 588004 h 1160647"/>
                <a:gd name="connsiteX207" fmla="*/ 1173454 w 3024845"/>
                <a:gd name="connsiteY207" fmla="*/ 618269 h 1160647"/>
                <a:gd name="connsiteX208" fmla="*/ 1175481 w 3024845"/>
                <a:gd name="connsiteY208" fmla="*/ 618269 h 1160647"/>
                <a:gd name="connsiteX209" fmla="*/ 1189668 w 3024845"/>
                <a:gd name="connsiteY209" fmla="*/ 618269 h 1160647"/>
                <a:gd name="connsiteX210" fmla="*/ 1189668 w 3024845"/>
                <a:gd name="connsiteY210" fmla="*/ 642048 h 1160647"/>
                <a:gd name="connsiteX211" fmla="*/ 1191695 w 3024845"/>
                <a:gd name="connsiteY211" fmla="*/ 643669 h 1160647"/>
                <a:gd name="connsiteX212" fmla="*/ 1191695 w 3024845"/>
                <a:gd name="connsiteY212" fmla="*/ 655019 h 1160647"/>
                <a:gd name="connsiteX213" fmla="*/ 1192455 w 3024845"/>
                <a:gd name="connsiteY213" fmla="*/ 655019 h 1160647"/>
                <a:gd name="connsiteX214" fmla="*/ 1197775 w 3024845"/>
                <a:gd name="connsiteY214" fmla="*/ 655019 h 1160647"/>
                <a:gd name="connsiteX215" fmla="*/ 1197775 w 3024845"/>
                <a:gd name="connsiteY215" fmla="*/ 678798 h 1160647"/>
                <a:gd name="connsiteX216" fmla="*/ 1199041 w 3024845"/>
                <a:gd name="connsiteY216" fmla="*/ 678798 h 1160647"/>
                <a:gd name="connsiteX217" fmla="*/ 1207908 w 3024845"/>
                <a:gd name="connsiteY217" fmla="*/ 678798 h 1160647"/>
                <a:gd name="connsiteX218" fmla="*/ 1209935 w 3024845"/>
                <a:gd name="connsiteY218" fmla="*/ 682852 h 1160647"/>
                <a:gd name="connsiteX219" fmla="*/ 1209935 w 3024845"/>
                <a:gd name="connsiteY219" fmla="*/ 696093 h 1160647"/>
                <a:gd name="connsiteX220" fmla="*/ 1211455 w 3024845"/>
                <a:gd name="connsiteY220" fmla="*/ 694201 h 1160647"/>
                <a:gd name="connsiteX221" fmla="*/ 1222095 w 3024845"/>
                <a:gd name="connsiteY221" fmla="*/ 680960 h 1160647"/>
                <a:gd name="connsiteX222" fmla="*/ 1250469 w 3024845"/>
                <a:gd name="connsiteY222" fmla="*/ 680960 h 1160647"/>
                <a:gd name="connsiteX223" fmla="*/ 1250469 w 3024845"/>
                <a:gd name="connsiteY223" fmla="*/ 767431 h 1160647"/>
                <a:gd name="connsiteX224" fmla="*/ 1251229 w 3024845"/>
                <a:gd name="connsiteY224" fmla="*/ 767431 h 1160647"/>
                <a:gd name="connsiteX225" fmla="*/ 1256549 w 3024845"/>
                <a:gd name="connsiteY225" fmla="*/ 767431 h 1160647"/>
                <a:gd name="connsiteX226" fmla="*/ 1257309 w 3024845"/>
                <a:gd name="connsiteY226" fmla="*/ 766080 h 1160647"/>
                <a:gd name="connsiteX227" fmla="*/ 1262629 w 3024845"/>
                <a:gd name="connsiteY227" fmla="*/ 756622 h 1160647"/>
                <a:gd name="connsiteX228" fmla="*/ 1262629 w 3024845"/>
                <a:gd name="connsiteY228" fmla="*/ 758514 h 1160647"/>
                <a:gd name="connsiteX229" fmla="*/ 1262629 w 3024845"/>
                <a:gd name="connsiteY229" fmla="*/ 771755 h 1160647"/>
                <a:gd name="connsiteX230" fmla="*/ 1266682 w 3024845"/>
                <a:gd name="connsiteY230" fmla="*/ 726358 h 1160647"/>
                <a:gd name="connsiteX231" fmla="*/ 1267442 w 3024845"/>
                <a:gd name="connsiteY231" fmla="*/ 726358 h 1160647"/>
                <a:gd name="connsiteX232" fmla="*/ 1272762 w 3024845"/>
                <a:gd name="connsiteY232" fmla="*/ 726358 h 1160647"/>
                <a:gd name="connsiteX233" fmla="*/ 1272762 w 3024845"/>
                <a:gd name="connsiteY233" fmla="*/ 661504 h 1160647"/>
                <a:gd name="connsiteX234" fmla="*/ 1273776 w 3024845"/>
                <a:gd name="connsiteY234" fmla="*/ 661504 h 1160647"/>
                <a:gd name="connsiteX235" fmla="*/ 1280869 w 3024845"/>
                <a:gd name="connsiteY235" fmla="*/ 661504 h 1160647"/>
                <a:gd name="connsiteX236" fmla="*/ 1293029 w 3024845"/>
                <a:gd name="connsiteY236" fmla="*/ 618269 h 1160647"/>
                <a:gd name="connsiteX237" fmla="*/ 1294296 w 3024845"/>
                <a:gd name="connsiteY237" fmla="*/ 618269 h 1160647"/>
                <a:gd name="connsiteX238" fmla="*/ 1303163 w 3024845"/>
                <a:gd name="connsiteY238" fmla="*/ 618269 h 1160647"/>
                <a:gd name="connsiteX239" fmla="*/ 1313296 w 3024845"/>
                <a:gd name="connsiteY239" fmla="*/ 661504 h 1160647"/>
                <a:gd name="connsiteX240" fmla="*/ 1314309 w 3024845"/>
                <a:gd name="connsiteY240" fmla="*/ 661504 h 1160647"/>
                <a:gd name="connsiteX241" fmla="*/ 1321403 w 3024845"/>
                <a:gd name="connsiteY241" fmla="*/ 661504 h 1160647"/>
                <a:gd name="connsiteX242" fmla="*/ 1321403 w 3024845"/>
                <a:gd name="connsiteY242" fmla="*/ 700416 h 1160647"/>
                <a:gd name="connsiteX243" fmla="*/ 1323176 w 3024845"/>
                <a:gd name="connsiteY243" fmla="*/ 700416 h 1160647"/>
                <a:gd name="connsiteX244" fmla="*/ 1335590 w 3024845"/>
                <a:gd name="connsiteY244" fmla="*/ 700416 h 1160647"/>
                <a:gd name="connsiteX245" fmla="*/ 1335590 w 3024845"/>
                <a:gd name="connsiteY245" fmla="*/ 702578 h 1160647"/>
                <a:gd name="connsiteX246" fmla="*/ 1335590 w 3024845"/>
                <a:gd name="connsiteY246" fmla="*/ 717710 h 1160647"/>
                <a:gd name="connsiteX247" fmla="*/ 1339643 w 3024845"/>
                <a:gd name="connsiteY247" fmla="*/ 715549 h 1160647"/>
                <a:gd name="connsiteX248" fmla="*/ 1339643 w 3024845"/>
                <a:gd name="connsiteY248" fmla="*/ 700416 h 1160647"/>
                <a:gd name="connsiteX249" fmla="*/ 1341163 w 3024845"/>
                <a:gd name="connsiteY249" fmla="*/ 700416 h 1160647"/>
                <a:gd name="connsiteX250" fmla="*/ 1351803 w 3024845"/>
                <a:gd name="connsiteY250" fmla="*/ 700416 h 1160647"/>
                <a:gd name="connsiteX251" fmla="*/ 1351803 w 3024845"/>
                <a:gd name="connsiteY251" fmla="*/ 702037 h 1160647"/>
                <a:gd name="connsiteX252" fmla="*/ 1351803 w 3024845"/>
                <a:gd name="connsiteY252" fmla="*/ 713387 h 1160647"/>
                <a:gd name="connsiteX253" fmla="*/ 1382204 w 3024845"/>
                <a:gd name="connsiteY253" fmla="*/ 713387 h 1160647"/>
                <a:gd name="connsiteX254" fmla="*/ 1382204 w 3024845"/>
                <a:gd name="connsiteY254" fmla="*/ 676637 h 1160647"/>
                <a:gd name="connsiteX255" fmla="*/ 1383470 w 3024845"/>
                <a:gd name="connsiteY255" fmla="*/ 676637 h 1160647"/>
                <a:gd name="connsiteX256" fmla="*/ 1392337 w 3024845"/>
                <a:gd name="connsiteY256" fmla="*/ 676637 h 1160647"/>
                <a:gd name="connsiteX257" fmla="*/ 1392337 w 3024845"/>
                <a:gd name="connsiteY257" fmla="*/ 698254 h 1160647"/>
                <a:gd name="connsiteX258" fmla="*/ 1394364 w 3024845"/>
                <a:gd name="connsiteY258" fmla="*/ 665828 h 1160647"/>
                <a:gd name="connsiteX259" fmla="*/ 1416657 w 3024845"/>
                <a:gd name="connsiteY259" fmla="*/ 665828 h 1160647"/>
                <a:gd name="connsiteX260" fmla="*/ 1416657 w 3024845"/>
                <a:gd name="connsiteY260" fmla="*/ 664206 h 1160647"/>
                <a:gd name="connsiteX261" fmla="*/ 1416657 w 3024845"/>
                <a:gd name="connsiteY261" fmla="*/ 652857 h 1160647"/>
                <a:gd name="connsiteX262" fmla="*/ 1417417 w 3024845"/>
                <a:gd name="connsiteY262" fmla="*/ 652857 h 1160647"/>
                <a:gd name="connsiteX263" fmla="*/ 1422737 w 3024845"/>
                <a:gd name="connsiteY263" fmla="*/ 652857 h 1160647"/>
                <a:gd name="connsiteX264" fmla="*/ 1422737 w 3024845"/>
                <a:gd name="connsiteY264" fmla="*/ 650966 h 1160647"/>
                <a:gd name="connsiteX265" fmla="*/ 1422737 w 3024845"/>
                <a:gd name="connsiteY265" fmla="*/ 637725 h 1160647"/>
                <a:gd name="connsiteX266" fmla="*/ 1426791 w 3024845"/>
                <a:gd name="connsiteY266" fmla="*/ 644210 h 1160647"/>
                <a:gd name="connsiteX267" fmla="*/ 1429071 w 3024845"/>
                <a:gd name="connsiteY267" fmla="*/ 644210 h 1160647"/>
                <a:gd name="connsiteX268" fmla="*/ 1445031 w 3024845"/>
                <a:gd name="connsiteY268" fmla="*/ 644210 h 1160647"/>
                <a:gd name="connsiteX269" fmla="*/ 1445031 w 3024845"/>
                <a:gd name="connsiteY269" fmla="*/ 643399 h 1160647"/>
                <a:gd name="connsiteX270" fmla="*/ 1445031 w 3024845"/>
                <a:gd name="connsiteY270" fmla="*/ 637725 h 1160647"/>
                <a:gd name="connsiteX271" fmla="*/ 1445791 w 3024845"/>
                <a:gd name="connsiteY271" fmla="*/ 637725 h 1160647"/>
                <a:gd name="connsiteX272" fmla="*/ 1451111 w 3024845"/>
                <a:gd name="connsiteY272" fmla="*/ 637725 h 1160647"/>
                <a:gd name="connsiteX273" fmla="*/ 1451111 w 3024845"/>
                <a:gd name="connsiteY273" fmla="*/ 639076 h 1160647"/>
                <a:gd name="connsiteX274" fmla="*/ 1451111 w 3024845"/>
                <a:gd name="connsiteY274" fmla="*/ 648534 h 1160647"/>
                <a:gd name="connsiteX275" fmla="*/ 1489618 w 3024845"/>
                <a:gd name="connsiteY275" fmla="*/ 648534 h 1160647"/>
                <a:gd name="connsiteX276" fmla="*/ 1489618 w 3024845"/>
                <a:gd name="connsiteY276" fmla="*/ 786887 h 1160647"/>
                <a:gd name="connsiteX277" fmla="*/ 1491138 w 3024845"/>
                <a:gd name="connsiteY277" fmla="*/ 786887 h 1160647"/>
                <a:gd name="connsiteX278" fmla="*/ 1501778 w 3024845"/>
                <a:gd name="connsiteY278" fmla="*/ 786887 h 1160647"/>
                <a:gd name="connsiteX279" fmla="*/ 1501778 w 3024845"/>
                <a:gd name="connsiteY279" fmla="*/ 773917 h 1160647"/>
                <a:gd name="connsiteX280" fmla="*/ 1505832 w 3024845"/>
                <a:gd name="connsiteY280" fmla="*/ 773917 h 1160647"/>
                <a:gd name="connsiteX281" fmla="*/ 1505832 w 3024845"/>
                <a:gd name="connsiteY281" fmla="*/ 786887 h 1160647"/>
                <a:gd name="connsiteX282" fmla="*/ 1536232 w 3024845"/>
                <a:gd name="connsiteY282" fmla="*/ 786887 h 1160647"/>
                <a:gd name="connsiteX283" fmla="*/ 1536232 w 3024845"/>
                <a:gd name="connsiteY283" fmla="*/ 756622 h 1160647"/>
                <a:gd name="connsiteX284" fmla="*/ 1548392 w 3024845"/>
                <a:gd name="connsiteY284" fmla="*/ 756622 h 1160647"/>
                <a:gd name="connsiteX285" fmla="*/ 1560552 w 3024845"/>
                <a:gd name="connsiteY285" fmla="*/ 754461 h 1160647"/>
                <a:gd name="connsiteX286" fmla="*/ 1564606 w 3024845"/>
                <a:gd name="connsiteY286" fmla="*/ 756622 h 1160647"/>
                <a:gd name="connsiteX287" fmla="*/ 1574739 w 3024845"/>
                <a:gd name="connsiteY287" fmla="*/ 756622 h 1160647"/>
                <a:gd name="connsiteX288" fmla="*/ 1574739 w 3024845"/>
                <a:gd name="connsiteY288" fmla="*/ 786887 h 1160647"/>
                <a:gd name="connsiteX289" fmla="*/ 1582846 w 3024845"/>
                <a:gd name="connsiteY289" fmla="*/ 786887 h 1160647"/>
                <a:gd name="connsiteX290" fmla="*/ 1582846 w 3024845"/>
                <a:gd name="connsiteY290" fmla="*/ 804182 h 1160647"/>
                <a:gd name="connsiteX291" fmla="*/ 1592182 w 3024845"/>
                <a:gd name="connsiteY291" fmla="*/ 805087 h 1160647"/>
                <a:gd name="connsiteX292" fmla="*/ 1605140 w 3024845"/>
                <a:gd name="connsiteY292" fmla="*/ 805087 h 1160647"/>
                <a:gd name="connsiteX293" fmla="*/ 1605140 w 3024845"/>
                <a:gd name="connsiteY293" fmla="*/ 789049 h 1160647"/>
                <a:gd name="connsiteX294" fmla="*/ 1673096 w 3024845"/>
                <a:gd name="connsiteY294" fmla="*/ 789049 h 1160647"/>
                <a:gd name="connsiteX295" fmla="*/ 1673096 w 3024845"/>
                <a:gd name="connsiteY295" fmla="*/ 703796 h 1160647"/>
                <a:gd name="connsiteX296" fmla="*/ 1745104 w 3024845"/>
                <a:gd name="connsiteY296" fmla="*/ 703796 h 1160647"/>
                <a:gd name="connsiteX297" fmla="*/ 1745104 w 3024845"/>
                <a:gd name="connsiteY297" fmla="*/ 782564 h 1160647"/>
                <a:gd name="connsiteX298" fmla="*/ 1747008 w 3024845"/>
                <a:gd name="connsiteY298" fmla="*/ 782564 h 1160647"/>
                <a:gd name="connsiteX299" fmla="*/ 1748250 w 3024845"/>
                <a:gd name="connsiteY299" fmla="*/ 805087 h 1160647"/>
                <a:gd name="connsiteX300" fmla="*/ 1757926 w 3024845"/>
                <a:gd name="connsiteY300" fmla="*/ 805087 h 1160647"/>
                <a:gd name="connsiteX301" fmla="*/ 1759168 w 3024845"/>
                <a:gd name="connsiteY301" fmla="*/ 782564 h 1160647"/>
                <a:gd name="connsiteX302" fmla="*/ 1765248 w 3024845"/>
                <a:gd name="connsiteY302" fmla="*/ 782564 h 1160647"/>
                <a:gd name="connsiteX303" fmla="*/ 1766490 w 3024845"/>
                <a:gd name="connsiteY303" fmla="*/ 805087 h 1160647"/>
                <a:gd name="connsiteX304" fmla="*/ 1817112 w 3024845"/>
                <a:gd name="connsiteY304" fmla="*/ 805087 h 1160647"/>
                <a:gd name="connsiteX305" fmla="*/ 1817112 w 3024845"/>
                <a:gd name="connsiteY305" fmla="*/ 642059 h 1160647"/>
                <a:gd name="connsiteX306" fmla="*/ 2014439 w 3024845"/>
                <a:gd name="connsiteY306" fmla="*/ 642059 h 1160647"/>
                <a:gd name="connsiteX307" fmla="*/ 2014439 w 3024845"/>
                <a:gd name="connsiteY307" fmla="*/ 805087 h 1160647"/>
                <a:gd name="connsiteX308" fmla="*/ 2033136 w 3024845"/>
                <a:gd name="connsiteY308" fmla="*/ 805087 h 1160647"/>
                <a:gd name="connsiteX309" fmla="*/ 2033136 w 3024845"/>
                <a:gd name="connsiteY309" fmla="*/ 722394 h 1160647"/>
                <a:gd name="connsiteX310" fmla="*/ 2128256 w 3024845"/>
                <a:gd name="connsiteY310" fmla="*/ 722394 h 1160647"/>
                <a:gd name="connsiteX311" fmla="*/ 2140186 w 3024845"/>
                <a:gd name="connsiteY311" fmla="*/ 404253 h 1160647"/>
                <a:gd name="connsiteX312" fmla="*/ 2128026 w 3024845"/>
                <a:gd name="connsiteY312" fmla="*/ 382635 h 1160647"/>
                <a:gd name="connsiteX313" fmla="*/ 2121946 w 3024845"/>
                <a:gd name="connsiteY313" fmla="*/ 378311 h 1160647"/>
                <a:gd name="connsiteX314" fmla="*/ 2130053 w 3024845"/>
                <a:gd name="connsiteY314" fmla="*/ 354532 h 1160647"/>
                <a:gd name="connsiteX315" fmla="*/ 2130053 w 3024845"/>
                <a:gd name="connsiteY315" fmla="*/ 337238 h 1160647"/>
                <a:gd name="connsiteX316" fmla="*/ 2144240 w 3024845"/>
                <a:gd name="connsiteY316" fmla="*/ 337238 h 1160647"/>
                <a:gd name="connsiteX317" fmla="*/ 2144240 w 3024845"/>
                <a:gd name="connsiteY317" fmla="*/ 315620 h 1160647"/>
                <a:gd name="connsiteX318" fmla="*/ 2146266 w 3024845"/>
                <a:gd name="connsiteY318" fmla="*/ 311296 h 1160647"/>
                <a:gd name="connsiteX319" fmla="*/ 2146266 w 3024845"/>
                <a:gd name="connsiteY319" fmla="*/ 233472 h 1160647"/>
                <a:gd name="connsiteX320" fmla="*/ 2144240 w 3024845"/>
                <a:gd name="connsiteY320" fmla="*/ 226987 h 1160647"/>
                <a:gd name="connsiteX321" fmla="*/ 2150320 w 3024845"/>
                <a:gd name="connsiteY321" fmla="*/ 220501 h 1160647"/>
                <a:gd name="connsiteX322" fmla="*/ 2150320 w 3024845"/>
                <a:gd name="connsiteY322" fmla="*/ 162133 h 1160647"/>
                <a:gd name="connsiteX323" fmla="*/ 2152346 w 3024845"/>
                <a:gd name="connsiteY323" fmla="*/ 157810 h 1160647"/>
                <a:gd name="connsiteX324" fmla="*/ 2152346 w 3024845"/>
                <a:gd name="connsiteY324" fmla="*/ 101604 h 1160647"/>
                <a:gd name="connsiteX325" fmla="*/ 2154373 w 3024845"/>
                <a:gd name="connsiteY325" fmla="*/ 82148 h 1160647"/>
                <a:gd name="connsiteX326" fmla="*/ 2158427 w 3024845"/>
                <a:gd name="connsiteY326" fmla="*/ 99442 h 1160647"/>
                <a:gd name="connsiteX327" fmla="*/ 2160453 w 3024845"/>
                <a:gd name="connsiteY327" fmla="*/ 157810 h 1160647"/>
                <a:gd name="connsiteX328" fmla="*/ 2162480 w 3024845"/>
                <a:gd name="connsiteY328" fmla="*/ 220501 h 1160647"/>
                <a:gd name="connsiteX329" fmla="*/ 2168560 w 3024845"/>
                <a:gd name="connsiteY329" fmla="*/ 226987 h 1160647"/>
                <a:gd name="connsiteX330" fmla="*/ 2166533 w 3024845"/>
                <a:gd name="connsiteY330" fmla="*/ 233472 h 1160647"/>
                <a:gd name="connsiteX331" fmla="*/ 2166533 w 3024845"/>
                <a:gd name="connsiteY331" fmla="*/ 311296 h 1160647"/>
                <a:gd name="connsiteX332" fmla="*/ 2168560 w 3024845"/>
                <a:gd name="connsiteY332" fmla="*/ 315620 h 1160647"/>
                <a:gd name="connsiteX333" fmla="*/ 2168560 w 3024845"/>
                <a:gd name="connsiteY333" fmla="*/ 337238 h 1160647"/>
                <a:gd name="connsiteX334" fmla="*/ 2182747 w 3024845"/>
                <a:gd name="connsiteY334" fmla="*/ 337238 h 1160647"/>
                <a:gd name="connsiteX335" fmla="*/ 2182747 w 3024845"/>
                <a:gd name="connsiteY335" fmla="*/ 354532 h 1160647"/>
                <a:gd name="connsiteX336" fmla="*/ 2190854 w 3024845"/>
                <a:gd name="connsiteY336" fmla="*/ 378311 h 1160647"/>
                <a:gd name="connsiteX337" fmla="*/ 2184774 w 3024845"/>
                <a:gd name="connsiteY337" fmla="*/ 382635 h 1160647"/>
                <a:gd name="connsiteX338" fmla="*/ 2172613 w 3024845"/>
                <a:gd name="connsiteY338" fmla="*/ 404253 h 1160647"/>
                <a:gd name="connsiteX339" fmla="*/ 2180720 w 3024845"/>
                <a:gd name="connsiteY339" fmla="*/ 657181 h 1160647"/>
                <a:gd name="connsiteX340" fmla="*/ 2245574 w 3024845"/>
                <a:gd name="connsiteY340" fmla="*/ 657181 h 1160647"/>
                <a:gd name="connsiteX341" fmla="*/ 2245574 w 3024845"/>
                <a:gd name="connsiteY341" fmla="*/ 732843 h 1160647"/>
                <a:gd name="connsiteX342" fmla="*/ 2253681 w 3024845"/>
                <a:gd name="connsiteY342" fmla="*/ 732843 h 1160647"/>
                <a:gd name="connsiteX343" fmla="*/ 2255708 w 3024845"/>
                <a:gd name="connsiteY343" fmla="*/ 726358 h 1160647"/>
                <a:gd name="connsiteX344" fmla="*/ 2261788 w 3024845"/>
                <a:gd name="connsiteY344" fmla="*/ 726358 h 1160647"/>
                <a:gd name="connsiteX345" fmla="*/ 2263815 w 3024845"/>
                <a:gd name="connsiteY345" fmla="*/ 735005 h 1160647"/>
                <a:gd name="connsiteX346" fmla="*/ 2275975 w 3024845"/>
                <a:gd name="connsiteY346" fmla="*/ 735005 h 1160647"/>
                <a:gd name="connsiteX347" fmla="*/ 2275975 w 3024845"/>
                <a:gd name="connsiteY347" fmla="*/ 728519 h 1160647"/>
                <a:gd name="connsiteX348" fmla="*/ 2298268 w 3024845"/>
                <a:gd name="connsiteY348" fmla="*/ 728519 h 1160647"/>
                <a:gd name="connsiteX349" fmla="*/ 2298268 w 3024845"/>
                <a:gd name="connsiteY349" fmla="*/ 735005 h 1160647"/>
                <a:gd name="connsiteX350" fmla="*/ 2318535 w 3024845"/>
                <a:gd name="connsiteY350" fmla="*/ 735005 h 1160647"/>
                <a:gd name="connsiteX351" fmla="*/ 2318535 w 3024845"/>
                <a:gd name="connsiteY351" fmla="*/ 780402 h 1160647"/>
                <a:gd name="connsiteX352" fmla="*/ 2332722 w 3024845"/>
                <a:gd name="connsiteY352" fmla="*/ 780402 h 1160647"/>
                <a:gd name="connsiteX353" fmla="*/ 2332722 w 3024845"/>
                <a:gd name="connsiteY353" fmla="*/ 767431 h 1160647"/>
                <a:gd name="connsiteX354" fmla="*/ 2348936 w 3024845"/>
                <a:gd name="connsiteY354" fmla="*/ 767431 h 1160647"/>
                <a:gd name="connsiteX355" fmla="*/ 2348936 w 3024845"/>
                <a:gd name="connsiteY355" fmla="*/ 588004 h 1160647"/>
                <a:gd name="connsiteX356" fmla="*/ 2355016 w 3024845"/>
                <a:gd name="connsiteY356" fmla="*/ 581518 h 1160647"/>
                <a:gd name="connsiteX357" fmla="*/ 2427977 w 3024845"/>
                <a:gd name="connsiteY357" fmla="*/ 581518 h 1160647"/>
                <a:gd name="connsiteX358" fmla="*/ 2427977 w 3024845"/>
                <a:gd name="connsiteY358" fmla="*/ 590166 h 1160647"/>
                <a:gd name="connsiteX359" fmla="*/ 2438110 w 3024845"/>
                <a:gd name="connsiteY359" fmla="*/ 590166 h 1160647"/>
                <a:gd name="connsiteX360" fmla="*/ 2438110 w 3024845"/>
                <a:gd name="connsiteY360" fmla="*/ 704740 h 1160647"/>
                <a:gd name="connsiteX361" fmla="*/ 2460404 w 3024845"/>
                <a:gd name="connsiteY361" fmla="*/ 704740 h 1160647"/>
                <a:gd name="connsiteX362" fmla="*/ 2460404 w 3024845"/>
                <a:gd name="connsiteY362" fmla="*/ 637725 h 1160647"/>
                <a:gd name="connsiteX363" fmla="*/ 2486751 w 3024845"/>
                <a:gd name="connsiteY363" fmla="*/ 637725 h 1160647"/>
                <a:gd name="connsiteX364" fmla="*/ 2490804 w 3024845"/>
                <a:gd name="connsiteY364" fmla="*/ 633401 h 1160647"/>
                <a:gd name="connsiteX365" fmla="*/ 2498911 w 3024845"/>
                <a:gd name="connsiteY365" fmla="*/ 633401 h 1160647"/>
                <a:gd name="connsiteX366" fmla="*/ 2502964 w 3024845"/>
                <a:gd name="connsiteY366" fmla="*/ 637725 h 1160647"/>
                <a:gd name="connsiteX367" fmla="*/ 2525258 w 3024845"/>
                <a:gd name="connsiteY367" fmla="*/ 637725 h 1160647"/>
                <a:gd name="connsiteX368" fmla="*/ 2525258 w 3024845"/>
                <a:gd name="connsiteY368" fmla="*/ 520989 h 1160647"/>
                <a:gd name="connsiteX369" fmla="*/ 2582005 w 3024845"/>
                <a:gd name="connsiteY369" fmla="*/ 510180 h 1160647"/>
                <a:gd name="connsiteX370" fmla="*/ 2582005 w 3024845"/>
                <a:gd name="connsiteY370" fmla="*/ 511261 h 1160647"/>
                <a:gd name="connsiteX371" fmla="*/ 2582005 w 3024845"/>
                <a:gd name="connsiteY371" fmla="*/ 518827 h 1160647"/>
                <a:gd name="connsiteX372" fmla="*/ 2608352 w 3024845"/>
                <a:gd name="connsiteY372" fmla="*/ 518827 h 1160647"/>
                <a:gd name="connsiteX373" fmla="*/ 2608352 w 3024845"/>
                <a:gd name="connsiteY373" fmla="*/ 773917 h 1160647"/>
                <a:gd name="connsiteX374" fmla="*/ 2630646 w 3024845"/>
                <a:gd name="connsiteY374" fmla="*/ 773917 h 1160647"/>
                <a:gd name="connsiteX375" fmla="*/ 2630646 w 3024845"/>
                <a:gd name="connsiteY375" fmla="*/ 769593 h 1160647"/>
                <a:gd name="connsiteX376" fmla="*/ 2642806 w 3024845"/>
                <a:gd name="connsiteY376" fmla="*/ 769593 h 1160647"/>
                <a:gd name="connsiteX377" fmla="*/ 2642806 w 3024845"/>
                <a:gd name="connsiteY377" fmla="*/ 773917 h 1160647"/>
                <a:gd name="connsiteX378" fmla="*/ 2667126 w 3024845"/>
                <a:gd name="connsiteY378" fmla="*/ 773917 h 1160647"/>
                <a:gd name="connsiteX379" fmla="*/ 2667126 w 3024845"/>
                <a:gd name="connsiteY379" fmla="*/ 760946 h 1160647"/>
                <a:gd name="connsiteX380" fmla="*/ 2695500 w 3024845"/>
                <a:gd name="connsiteY380" fmla="*/ 760946 h 1160647"/>
                <a:gd name="connsiteX381" fmla="*/ 2707660 w 3024845"/>
                <a:gd name="connsiteY381" fmla="*/ 756622 h 1160647"/>
                <a:gd name="connsiteX382" fmla="*/ 2727927 w 3024845"/>
                <a:gd name="connsiteY382" fmla="*/ 760946 h 1160647"/>
                <a:gd name="connsiteX383" fmla="*/ 2727927 w 3024845"/>
                <a:gd name="connsiteY383" fmla="*/ 743652 h 1160647"/>
                <a:gd name="connsiteX384" fmla="*/ 2736034 w 3024845"/>
                <a:gd name="connsiteY384" fmla="*/ 743652 h 1160647"/>
                <a:gd name="connsiteX385" fmla="*/ 2736034 w 3024845"/>
                <a:gd name="connsiteY385" fmla="*/ 730681 h 1160647"/>
                <a:gd name="connsiteX386" fmla="*/ 2792781 w 3024845"/>
                <a:gd name="connsiteY386" fmla="*/ 730681 h 1160647"/>
                <a:gd name="connsiteX387" fmla="*/ 2792781 w 3024845"/>
                <a:gd name="connsiteY387" fmla="*/ 700416 h 1160647"/>
                <a:gd name="connsiteX388" fmla="*/ 2811021 w 3024845"/>
                <a:gd name="connsiteY388" fmla="*/ 700416 h 1160647"/>
                <a:gd name="connsiteX389" fmla="*/ 2811021 w 3024845"/>
                <a:gd name="connsiteY389" fmla="*/ 693931 h 1160647"/>
                <a:gd name="connsiteX390" fmla="*/ 2823181 w 3024845"/>
                <a:gd name="connsiteY390" fmla="*/ 693931 h 1160647"/>
                <a:gd name="connsiteX391" fmla="*/ 2823181 w 3024845"/>
                <a:gd name="connsiteY391" fmla="*/ 700416 h 1160647"/>
                <a:gd name="connsiteX392" fmla="*/ 2839395 w 3024845"/>
                <a:gd name="connsiteY392" fmla="*/ 700416 h 1160647"/>
                <a:gd name="connsiteX393" fmla="*/ 2839395 w 3024845"/>
                <a:gd name="connsiteY393" fmla="*/ 750137 h 1160647"/>
                <a:gd name="connsiteX394" fmla="*/ 2871822 w 3024845"/>
                <a:gd name="connsiteY394" fmla="*/ 750137 h 1160647"/>
                <a:gd name="connsiteX395" fmla="*/ 2871822 w 3024845"/>
                <a:gd name="connsiteY395" fmla="*/ 724196 h 1160647"/>
                <a:gd name="connsiteX396" fmla="*/ 2910329 w 3024845"/>
                <a:gd name="connsiteY396" fmla="*/ 724196 h 1160647"/>
                <a:gd name="connsiteX397" fmla="*/ 2910329 w 3024845"/>
                <a:gd name="connsiteY397" fmla="*/ 693931 h 1160647"/>
                <a:gd name="connsiteX398" fmla="*/ 2958970 w 3024845"/>
                <a:gd name="connsiteY398" fmla="*/ 693931 h 1160647"/>
                <a:gd name="connsiteX399" fmla="*/ 2958970 w 3024845"/>
                <a:gd name="connsiteY399" fmla="*/ 805087 h 1160647"/>
                <a:gd name="connsiteX400" fmla="*/ 2958970 w 3024845"/>
                <a:gd name="connsiteY400" fmla="*/ 818866 h 1160647"/>
                <a:gd name="connsiteX401" fmla="*/ 3024845 w 3024845"/>
                <a:gd name="connsiteY401" fmla="*/ 818866 h 1160647"/>
                <a:gd name="connsiteX402" fmla="*/ 3024845 w 3024845"/>
                <a:gd name="connsiteY402" fmla="*/ 1160647 h 1160647"/>
                <a:gd name="connsiteX403" fmla="*/ 2054 w 3024845"/>
                <a:gd name="connsiteY403" fmla="*/ 1158314 h 1160647"/>
                <a:gd name="connsiteX404" fmla="*/ 0 w 3024845"/>
                <a:gd name="connsiteY404" fmla="*/ 724196 h 1160647"/>
                <a:gd name="connsiteX405" fmla="*/ 20267 w 3024845"/>
                <a:gd name="connsiteY405" fmla="*/ 724196 h 1160647"/>
                <a:gd name="connsiteX406" fmla="*/ 20774 w 3024845"/>
                <a:gd name="connsiteY406" fmla="*/ 723115 h 1160647"/>
                <a:gd name="connsiteX407" fmla="*/ 24320 w 3024845"/>
                <a:gd name="connsiteY407" fmla="*/ 715549 h 1160647"/>
                <a:gd name="connsiteX408" fmla="*/ 26094 w 3024845"/>
                <a:gd name="connsiteY408" fmla="*/ 715819 h 1160647"/>
                <a:gd name="connsiteX409" fmla="*/ 38507 w 3024845"/>
                <a:gd name="connsiteY409" fmla="*/ 717710 h 1160647"/>
                <a:gd name="connsiteX410" fmla="*/ 39014 w 3024845"/>
                <a:gd name="connsiteY410" fmla="*/ 719062 h 1160647"/>
                <a:gd name="connsiteX411" fmla="*/ 42560 w 3024845"/>
                <a:gd name="connsiteY411" fmla="*/ 728519 h 1160647"/>
                <a:gd name="connsiteX412" fmla="*/ 68907 w 3024845"/>
                <a:gd name="connsiteY412" fmla="*/ 730681 h 1160647"/>
                <a:gd name="connsiteX413" fmla="*/ 68907 w 3024845"/>
                <a:gd name="connsiteY413" fmla="*/ 607460 h 1160647"/>
                <a:gd name="connsiteX414" fmla="*/ 70934 w 3024845"/>
                <a:gd name="connsiteY414" fmla="*/ 607460 h 1160647"/>
                <a:gd name="connsiteX415" fmla="*/ 85121 w 3024845"/>
                <a:gd name="connsiteY415" fmla="*/ 607460 h 1160647"/>
                <a:gd name="connsiteX416" fmla="*/ 85121 w 3024845"/>
                <a:gd name="connsiteY416" fmla="*/ 471268 h 1160647"/>
                <a:gd name="connsiteX417" fmla="*/ 86894 w 3024845"/>
                <a:gd name="connsiteY417" fmla="*/ 471268 h 1160647"/>
                <a:gd name="connsiteX418" fmla="*/ 99308 w 3024845"/>
                <a:gd name="connsiteY418" fmla="*/ 471268 h 1160647"/>
                <a:gd name="connsiteX419" fmla="*/ 99308 w 3024845"/>
                <a:gd name="connsiteY419" fmla="*/ 356694 h 1160647"/>
                <a:gd name="connsiteX420" fmla="*/ 103361 w 3024845"/>
                <a:gd name="connsiteY420" fmla="*/ 328590 h 1160647"/>
                <a:gd name="connsiteX421" fmla="*/ 105388 w 3024845"/>
                <a:gd name="connsiteY421" fmla="*/ 328590 h 1160647"/>
                <a:gd name="connsiteX422" fmla="*/ 119575 w 3024845"/>
                <a:gd name="connsiteY422" fmla="*/ 328590 h 1160647"/>
                <a:gd name="connsiteX423" fmla="*/ 156055 w 3024845"/>
                <a:gd name="connsiteY423" fmla="*/ 246443 h 1160647"/>
                <a:gd name="connsiteX424" fmla="*/ 160109 w 3024845"/>
                <a:gd name="connsiteY424" fmla="*/ 0 h 1160647"/>
                <a:gd name="connsiteX0" fmla="*/ 156055 w 3024845"/>
                <a:gd name="connsiteY0" fmla="*/ 164295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423" fmla="*/ 156055 w 3024845"/>
                <a:gd name="connsiteY423" fmla="*/ 164295 h 1078499"/>
                <a:gd name="connsiteX0" fmla="*/ 119575 w 3024845"/>
                <a:gd name="connsiteY0" fmla="*/ 246442 h 1078499"/>
                <a:gd name="connsiteX1" fmla="*/ 162135 w 3024845"/>
                <a:gd name="connsiteY1" fmla="*/ 164295 h 1078499"/>
                <a:gd name="connsiteX2" fmla="*/ 200642 w 3024845"/>
                <a:gd name="connsiteY2" fmla="*/ 244281 h 1078499"/>
                <a:gd name="connsiteX3" fmla="*/ 202669 w 3024845"/>
                <a:gd name="connsiteY3" fmla="*/ 244281 h 1078499"/>
                <a:gd name="connsiteX4" fmla="*/ 216856 w 3024845"/>
                <a:gd name="connsiteY4" fmla="*/ 244281 h 1078499"/>
                <a:gd name="connsiteX5" fmla="*/ 216856 w 3024845"/>
                <a:gd name="connsiteY5" fmla="*/ 268060 h 1078499"/>
                <a:gd name="connsiteX6" fmla="*/ 217363 w 3024845"/>
                <a:gd name="connsiteY6" fmla="*/ 268871 h 1078499"/>
                <a:gd name="connsiteX7" fmla="*/ 220909 w 3024845"/>
                <a:gd name="connsiteY7" fmla="*/ 274546 h 1078499"/>
                <a:gd name="connsiteX8" fmla="*/ 220909 w 3024845"/>
                <a:gd name="connsiteY8" fmla="*/ 389120 h 1078499"/>
                <a:gd name="connsiteX9" fmla="*/ 223189 w 3024845"/>
                <a:gd name="connsiteY9" fmla="*/ 389120 h 1078499"/>
                <a:gd name="connsiteX10" fmla="*/ 239150 w 3024845"/>
                <a:gd name="connsiteY10" fmla="*/ 389120 h 1078499"/>
                <a:gd name="connsiteX11" fmla="*/ 239150 w 3024845"/>
                <a:gd name="connsiteY11" fmla="*/ 529635 h 1078499"/>
                <a:gd name="connsiteX12" fmla="*/ 240670 w 3024845"/>
                <a:gd name="connsiteY12" fmla="*/ 529365 h 1078499"/>
                <a:gd name="connsiteX13" fmla="*/ 251310 w 3024845"/>
                <a:gd name="connsiteY13" fmla="*/ 527474 h 1078499"/>
                <a:gd name="connsiteX14" fmla="*/ 249283 w 3024845"/>
                <a:gd name="connsiteY14" fmla="*/ 616106 h 1078499"/>
                <a:gd name="connsiteX15" fmla="*/ 250803 w 3024845"/>
                <a:gd name="connsiteY15" fmla="*/ 616377 h 1078499"/>
                <a:gd name="connsiteX16" fmla="*/ 261443 w 3024845"/>
                <a:gd name="connsiteY16" fmla="*/ 618268 h 1078499"/>
                <a:gd name="connsiteX17" fmla="*/ 261696 w 3024845"/>
                <a:gd name="connsiteY17" fmla="*/ 619079 h 1078499"/>
                <a:gd name="connsiteX18" fmla="*/ 263470 w 3024845"/>
                <a:gd name="connsiteY18" fmla="*/ 624754 h 1078499"/>
                <a:gd name="connsiteX19" fmla="*/ 264230 w 3024845"/>
                <a:gd name="connsiteY19" fmla="*/ 622322 h 1078499"/>
                <a:gd name="connsiteX20" fmla="*/ 269550 w 3024845"/>
                <a:gd name="connsiteY20" fmla="*/ 605298 h 1078499"/>
                <a:gd name="connsiteX21" fmla="*/ 271323 w 3024845"/>
                <a:gd name="connsiteY21" fmla="*/ 605298 h 1078499"/>
                <a:gd name="connsiteX22" fmla="*/ 283737 w 3024845"/>
                <a:gd name="connsiteY22" fmla="*/ 605298 h 1078499"/>
                <a:gd name="connsiteX23" fmla="*/ 283737 w 3024845"/>
                <a:gd name="connsiteY23" fmla="*/ 637724 h 1078499"/>
                <a:gd name="connsiteX24" fmla="*/ 284750 w 3024845"/>
                <a:gd name="connsiteY24" fmla="*/ 638265 h 1078499"/>
                <a:gd name="connsiteX25" fmla="*/ 291844 w 3024845"/>
                <a:gd name="connsiteY25" fmla="*/ 642048 h 1078499"/>
                <a:gd name="connsiteX26" fmla="*/ 291844 w 3024845"/>
                <a:gd name="connsiteY26" fmla="*/ 643399 h 1078499"/>
                <a:gd name="connsiteX27" fmla="*/ 291844 w 3024845"/>
                <a:gd name="connsiteY27" fmla="*/ 652857 h 1078499"/>
                <a:gd name="connsiteX28" fmla="*/ 336431 w 3024845"/>
                <a:gd name="connsiteY28" fmla="*/ 652857 h 1078499"/>
                <a:gd name="connsiteX29" fmla="*/ 336431 w 3024845"/>
                <a:gd name="connsiteY29" fmla="*/ 653938 h 1078499"/>
                <a:gd name="connsiteX30" fmla="*/ 336431 w 3024845"/>
                <a:gd name="connsiteY30" fmla="*/ 661504 h 1078499"/>
                <a:gd name="connsiteX31" fmla="*/ 338457 w 3024845"/>
                <a:gd name="connsiteY31" fmla="*/ 661504 h 1078499"/>
                <a:gd name="connsiteX32" fmla="*/ 352644 w 3024845"/>
                <a:gd name="connsiteY32" fmla="*/ 661504 h 1078499"/>
                <a:gd name="connsiteX33" fmla="*/ 352644 w 3024845"/>
                <a:gd name="connsiteY33" fmla="*/ 631239 h 1078499"/>
                <a:gd name="connsiteX34" fmla="*/ 397231 w 3024845"/>
                <a:gd name="connsiteY34" fmla="*/ 631239 h 1078499"/>
                <a:gd name="connsiteX35" fmla="*/ 397231 w 3024845"/>
                <a:gd name="connsiteY35" fmla="*/ 629888 h 1078499"/>
                <a:gd name="connsiteX36" fmla="*/ 397231 w 3024845"/>
                <a:gd name="connsiteY36" fmla="*/ 620430 h 1078499"/>
                <a:gd name="connsiteX37" fmla="*/ 398245 w 3024845"/>
                <a:gd name="connsiteY37" fmla="*/ 620430 h 1078499"/>
                <a:gd name="connsiteX38" fmla="*/ 405338 w 3024845"/>
                <a:gd name="connsiteY38" fmla="*/ 620430 h 1078499"/>
                <a:gd name="connsiteX39" fmla="*/ 405338 w 3024845"/>
                <a:gd name="connsiteY39" fmla="*/ 618539 h 1078499"/>
                <a:gd name="connsiteX40" fmla="*/ 405338 w 3024845"/>
                <a:gd name="connsiteY40" fmla="*/ 605298 h 1078499"/>
                <a:gd name="connsiteX41" fmla="*/ 406098 w 3024845"/>
                <a:gd name="connsiteY41" fmla="*/ 605298 h 1078499"/>
                <a:gd name="connsiteX42" fmla="*/ 411418 w 3024845"/>
                <a:gd name="connsiteY42" fmla="*/ 605298 h 1078499"/>
                <a:gd name="connsiteX43" fmla="*/ 411418 w 3024845"/>
                <a:gd name="connsiteY43" fmla="*/ 604217 h 1078499"/>
                <a:gd name="connsiteX44" fmla="*/ 411418 w 3024845"/>
                <a:gd name="connsiteY44" fmla="*/ 596650 h 1078499"/>
                <a:gd name="connsiteX45" fmla="*/ 413445 w 3024845"/>
                <a:gd name="connsiteY45" fmla="*/ 596650 h 1078499"/>
                <a:gd name="connsiteX46" fmla="*/ 427632 w 3024845"/>
                <a:gd name="connsiteY46" fmla="*/ 596650 h 1078499"/>
                <a:gd name="connsiteX47" fmla="*/ 427632 w 3024845"/>
                <a:gd name="connsiteY47" fmla="*/ 597731 h 1078499"/>
                <a:gd name="connsiteX48" fmla="*/ 427632 w 3024845"/>
                <a:gd name="connsiteY48" fmla="*/ 605298 h 1078499"/>
                <a:gd name="connsiteX49" fmla="*/ 449925 w 3024845"/>
                <a:gd name="connsiteY49" fmla="*/ 605298 h 1078499"/>
                <a:gd name="connsiteX50" fmla="*/ 449925 w 3024845"/>
                <a:gd name="connsiteY50" fmla="*/ 603406 h 1078499"/>
                <a:gd name="connsiteX51" fmla="*/ 449925 w 3024845"/>
                <a:gd name="connsiteY51" fmla="*/ 590165 h 1078499"/>
                <a:gd name="connsiteX52" fmla="*/ 451699 w 3024845"/>
                <a:gd name="connsiteY52" fmla="*/ 590165 h 1078499"/>
                <a:gd name="connsiteX53" fmla="*/ 464112 w 3024845"/>
                <a:gd name="connsiteY53" fmla="*/ 590165 h 1078499"/>
                <a:gd name="connsiteX54" fmla="*/ 464112 w 3024845"/>
                <a:gd name="connsiteY54" fmla="*/ 613945 h 1078499"/>
                <a:gd name="connsiteX55" fmla="*/ 465126 w 3024845"/>
                <a:gd name="connsiteY55" fmla="*/ 613945 h 1078499"/>
                <a:gd name="connsiteX56" fmla="*/ 472219 w 3024845"/>
                <a:gd name="connsiteY56" fmla="*/ 613945 h 1078499"/>
                <a:gd name="connsiteX57" fmla="*/ 472219 w 3024845"/>
                <a:gd name="connsiteY57" fmla="*/ 612864 h 1078499"/>
                <a:gd name="connsiteX58" fmla="*/ 472219 w 3024845"/>
                <a:gd name="connsiteY58" fmla="*/ 605298 h 1078499"/>
                <a:gd name="connsiteX59" fmla="*/ 473992 w 3024845"/>
                <a:gd name="connsiteY59" fmla="*/ 605298 h 1078499"/>
                <a:gd name="connsiteX60" fmla="*/ 486406 w 3024845"/>
                <a:gd name="connsiteY60" fmla="*/ 605298 h 1078499"/>
                <a:gd name="connsiteX61" fmla="*/ 486406 w 3024845"/>
                <a:gd name="connsiteY61" fmla="*/ 631239 h 1078499"/>
                <a:gd name="connsiteX62" fmla="*/ 488433 w 3024845"/>
                <a:gd name="connsiteY62" fmla="*/ 631239 h 1078499"/>
                <a:gd name="connsiteX63" fmla="*/ 502619 w 3024845"/>
                <a:gd name="connsiteY63" fmla="*/ 631239 h 1078499"/>
                <a:gd name="connsiteX64" fmla="*/ 502619 w 3024845"/>
                <a:gd name="connsiteY64" fmla="*/ 632860 h 1078499"/>
                <a:gd name="connsiteX65" fmla="*/ 502619 w 3024845"/>
                <a:gd name="connsiteY65" fmla="*/ 644210 h 1078499"/>
                <a:gd name="connsiteX66" fmla="*/ 503379 w 3024845"/>
                <a:gd name="connsiteY66" fmla="*/ 644210 h 1078499"/>
                <a:gd name="connsiteX67" fmla="*/ 508700 w 3024845"/>
                <a:gd name="connsiteY67" fmla="*/ 644210 h 1078499"/>
                <a:gd name="connsiteX68" fmla="*/ 508700 w 3024845"/>
                <a:gd name="connsiteY68" fmla="*/ 643399 h 1078499"/>
                <a:gd name="connsiteX69" fmla="*/ 508700 w 3024845"/>
                <a:gd name="connsiteY69" fmla="*/ 637724 h 1078499"/>
                <a:gd name="connsiteX70" fmla="*/ 539100 w 3024845"/>
                <a:gd name="connsiteY70" fmla="*/ 637724 h 1078499"/>
                <a:gd name="connsiteX71" fmla="*/ 539100 w 3024845"/>
                <a:gd name="connsiteY71" fmla="*/ 661504 h 1078499"/>
                <a:gd name="connsiteX72" fmla="*/ 540113 w 3024845"/>
                <a:gd name="connsiteY72" fmla="*/ 661504 h 1078499"/>
                <a:gd name="connsiteX73" fmla="*/ 547207 w 3024845"/>
                <a:gd name="connsiteY73" fmla="*/ 661504 h 1078499"/>
                <a:gd name="connsiteX74" fmla="*/ 547207 w 3024845"/>
                <a:gd name="connsiteY74" fmla="*/ 662585 h 1078499"/>
                <a:gd name="connsiteX75" fmla="*/ 547207 w 3024845"/>
                <a:gd name="connsiteY75" fmla="*/ 670151 h 1078499"/>
                <a:gd name="connsiteX76" fmla="*/ 547967 w 3024845"/>
                <a:gd name="connsiteY76" fmla="*/ 670151 h 1078499"/>
                <a:gd name="connsiteX77" fmla="*/ 553287 w 3024845"/>
                <a:gd name="connsiteY77" fmla="*/ 670151 h 1078499"/>
                <a:gd name="connsiteX78" fmla="*/ 553287 w 3024845"/>
                <a:gd name="connsiteY78" fmla="*/ 667989 h 1078499"/>
                <a:gd name="connsiteX79" fmla="*/ 553287 w 3024845"/>
                <a:gd name="connsiteY79" fmla="*/ 652857 h 1078499"/>
                <a:gd name="connsiteX80" fmla="*/ 554300 w 3024845"/>
                <a:gd name="connsiteY80" fmla="*/ 652857 h 1078499"/>
                <a:gd name="connsiteX81" fmla="*/ 561394 w 3024845"/>
                <a:gd name="connsiteY81" fmla="*/ 652857 h 1078499"/>
                <a:gd name="connsiteX82" fmla="*/ 561394 w 3024845"/>
                <a:gd name="connsiteY82" fmla="*/ 653938 h 1078499"/>
                <a:gd name="connsiteX83" fmla="*/ 561394 w 3024845"/>
                <a:gd name="connsiteY83" fmla="*/ 661504 h 1078499"/>
                <a:gd name="connsiteX84" fmla="*/ 566714 w 3024845"/>
                <a:gd name="connsiteY84" fmla="*/ 659511 h 1078499"/>
                <a:gd name="connsiteX85" fmla="*/ 567474 w 3024845"/>
                <a:gd name="connsiteY85" fmla="*/ 658531 h 1078499"/>
                <a:gd name="connsiteX86" fmla="*/ 567474 w 3024845"/>
                <a:gd name="connsiteY86" fmla="*/ 652857 h 1078499"/>
                <a:gd name="connsiteX87" fmla="*/ 605981 w 3024845"/>
                <a:gd name="connsiteY87" fmla="*/ 652857 h 1078499"/>
                <a:gd name="connsiteX88" fmla="*/ 605981 w 3024845"/>
                <a:gd name="connsiteY88" fmla="*/ 676636 h 1078499"/>
                <a:gd name="connsiteX89" fmla="*/ 608007 w 3024845"/>
                <a:gd name="connsiteY89" fmla="*/ 676636 h 1078499"/>
                <a:gd name="connsiteX90" fmla="*/ 622194 w 3024845"/>
                <a:gd name="connsiteY90" fmla="*/ 676636 h 1078499"/>
                <a:gd name="connsiteX91" fmla="*/ 622194 w 3024845"/>
                <a:gd name="connsiteY91" fmla="*/ 677717 h 1078499"/>
                <a:gd name="connsiteX92" fmla="*/ 622194 w 3024845"/>
                <a:gd name="connsiteY92" fmla="*/ 685283 h 1078499"/>
                <a:gd name="connsiteX93" fmla="*/ 623968 w 3024845"/>
                <a:gd name="connsiteY93" fmla="*/ 685283 h 1078499"/>
                <a:gd name="connsiteX94" fmla="*/ 636381 w 3024845"/>
                <a:gd name="connsiteY94" fmla="*/ 685283 h 1078499"/>
                <a:gd name="connsiteX95" fmla="*/ 636381 w 3024845"/>
                <a:gd name="connsiteY95" fmla="*/ 661504 h 1078499"/>
                <a:gd name="connsiteX96" fmla="*/ 637394 w 3024845"/>
                <a:gd name="connsiteY96" fmla="*/ 661504 h 1078499"/>
                <a:gd name="connsiteX97" fmla="*/ 644488 w 3024845"/>
                <a:gd name="connsiteY97" fmla="*/ 661504 h 1078499"/>
                <a:gd name="connsiteX98" fmla="*/ 644488 w 3024845"/>
                <a:gd name="connsiteY98" fmla="*/ 629077 h 1078499"/>
                <a:gd name="connsiteX99" fmla="*/ 645501 w 3024845"/>
                <a:gd name="connsiteY99" fmla="*/ 629077 h 1078499"/>
                <a:gd name="connsiteX100" fmla="*/ 652595 w 3024845"/>
                <a:gd name="connsiteY100" fmla="*/ 629077 h 1078499"/>
                <a:gd name="connsiteX101" fmla="*/ 652595 w 3024845"/>
                <a:gd name="connsiteY101" fmla="*/ 627186 h 1078499"/>
                <a:gd name="connsiteX102" fmla="*/ 652595 w 3024845"/>
                <a:gd name="connsiteY102" fmla="*/ 613945 h 1078499"/>
                <a:gd name="connsiteX103" fmla="*/ 651328 w 3024845"/>
                <a:gd name="connsiteY103" fmla="*/ 612323 h 1078499"/>
                <a:gd name="connsiteX104" fmla="*/ 656648 w 3024845"/>
                <a:gd name="connsiteY104" fmla="*/ 600974 h 1078499"/>
                <a:gd name="connsiteX105" fmla="*/ 664755 w 3024845"/>
                <a:gd name="connsiteY105" fmla="*/ 629077 h 1078499"/>
                <a:gd name="connsiteX106" fmla="*/ 665515 w 3024845"/>
                <a:gd name="connsiteY106" fmla="*/ 629077 h 1078499"/>
                <a:gd name="connsiteX107" fmla="*/ 670835 w 3024845"/>
                <a:gd name="connsiteY107" fmla="*/ 629077 h 1078499"/>
                <a:gd name="connsiteX108" fmla="*/ 670835 w 3024845"/>
                <a:gd name="connsiteY108" fmla="*/ 523150 h 1078499"/>
                <a:gd name="connsiteX109" fmla="*/ 672355 w 3024845"/>
                <a:gd name="connsiteY109" fmla="*/ 523150 h 1078499"/>
                <a:gd name="connsiteX110" fmla="*/ 682995 w 3024845"/>
                <a:gd name="connsiteY110" fmla="*/ 523150 h 1078499"/>
                <a:gd name="connsiteX111" fmla="*/ 682995 w 3024845"/>
                <a:gd name="connsiteY111" fmla="*/ 475591 h 1078499"/>
                <a:gd name="connsiteX112" fmla="*/ 709342 w 3024845"/>
                <a:gd name="connsiteY112" fmla="*/ 475591 h 1078499"/>
                <a:gd name="connsiteX113" fmla="*/ 709342 w 3024845"/>
                <a:gd name="connsiteY113" fmla="*/ 453973 h 1078499"/>
                <a:gd name="connsiteX114" fmla="*/ 743796 w 3024845"/>
                <a:gd name="connsiteY114" fmla="*/ 453973 h 1078499"/>
                <a:gd name="connsiteX115" fmla="*/ 743796 w 3024845"/>
                <a:gd name="connsiteY115" fmla="*/ 456405 h 1078499"/>
                <a:gd name="connsiteX116" fmla="*/ 743796 w 3024845"/>
                <a:gd name="connsiteY116" fmla="*/ 473429 h 1078499"/>
                <a:gd name="connsiteX117" fmla="*/ 746076 w 3024845"/>
                <a:gd name="connsiteY117" fmla="*/ 473429 h 1078499"/>
                <a:gd name="connsiteX118" fmla="*/ 762036 w 3024845"/>
                <a:gd name="connsiteY118" fmla="*/ 473429 h 1078499"/>
                <a:gd name="connsiteX119" fmla="*/ 762036 w 3024845"/>
                <a:gd name="connsiteY119" fmla="*/ 520988 h 1078499"/>
                <a:gd name="connsiteX120" fmla="*/ 763049 w 3024845"/>
                <a:gd name="connsiteY120" fmla="*/ 520988 h 1078499"/>
                <a:gd name="connsiteX121" fmla="*/ 770143 w 3024845"/>
                <a:gd name="connsiteY121" fmla="*/ 520988 h 1078499"/>
                <a:gd name="connsiteX122" fmla="*/ 784330 w 3024845"/>
                <a:gd name="connsiteY122" fmla="*/ 525312 h 1078499"/>
                <a:gd name="connsiteX123" fmla="*/ 784330 w 3024845"/>
                <a:gd name="connsiteY123" fmla="*/ 564224 h 1078499"/>
                <a:gd name="connsiteX124" fmla="*/ 785343 w 3024845"/>
                <a:gd name="connsiteY124" fmla="*/ 564224 h 1078499"/>
                <a:gd name="connsiteX125" fmla="*/ 792436 w 3024845"/>
                <a:gd name="connsiteY125" fmla="*/ 564224 h 1078499"/>
                <a:gd name="connsiteX126" fmla="*/ 792436 w 3024845"/>
                <a:gd name="connsiteY126" fmla="*/ 565845 h 1078499"/>
                <a:gd name="connsiteX127" fmla="*/ 792436 w 3024845"/>
                <a:gd name="connsiteY127" fmla="*/ 577194 h 1078499"/>
                <a:gd name="connsiteX128" fmla="*/ 794463 w 3024845"/>
                <a:gd name="connsiteY128" fmla="*/ 577194 h 1078499"/>
                <a:gd name="connsiteX129" fmla="*/ 808650 w 3024845"/>
                <a:gd name="connsiteY129" fmla="*/ 577194 h 1078499"/>
                <a:gd name="connsiteX130" fmla="*/ 814730 w 3024845"/>
                <a:gd name="connsiteY130" fmla="*/ 583680 h 1078499"/>
                <a:gd name="connsiteX131" fmla="*/ 814730 w 3024845"/>
                <a:gd name="connsiteY131" fmla="*/ 605298 h 1078499"/>
                <a:gd name="connsiteX132" fmla="*/ 817010 w 3024845"/>
                <a:gd name="connsiteY132" fmla="*/ 605298 h 1078499"/>
                <a:gd name="connsiteX133" fmla="*/ 832970 w 3024845"/>
                <a:gd name="connsiteY133" fmla="*/ 605298 h 1078499"/>
                <a:gd name="connsiteX134" fmla="*/ 832970 w 3024845"/>
                <a:gd name="connsiteY134" fmla="*/ 606378 h 1078499"/>
                <a:gd name="connsiteX135" fmla="*/ 832970 w 3024845"/>
                <a:gd name="connsiteY135" fmla="*/ 613945 h 1078499"/>
                <a:gd name="connsiteX136" fmla="*/ 834237 w 3024845"/>
                <a:gd name="connsiteY136" fmla="*/ 613945 h 1078499"/>
                <a:gd name="connsiteX137" fmla="*/ 843104 w 3024845"/>
                <a:gd name="connsiteY137" fmla="*/ 613945 h 1078499"/>
                <a:gd name="connsiteX138" fmla="*/ 843104 w 3024845"/>
                <a:gd name="connsiteY138" fmla="*/ 616106 h 1078499"/>
                <a:gd name="connsiteX139" fmla="*/ 843104 w 3024845"/>
                <a:gd name="connsiteY139" fmla="*/ 631239 h 1078499"/>
                <a:gd name="connsiteX140" fmla="*/ 847157 w 3024845"/>
                <a:gd name="connsiteY140" fmla="*/ 629347 h 1078499"/>
                <a:gd name="connsiteX141" fmla="*/ 847157 w 3024845"/>
                <a:gd name="connsiteY141" fmla="*/ 616106 h 1078499"/>
                <a:gd name="connsiteX142" fmla="*/ 848170 w 3024845"/>
                <a:gd name="connsiteY142" fmla="*/ 616106 h 1078499"/>
                <a:gd name="connsiteX143" fmla="*/ 855264 w 3024845"/>
                <a:gd name="connsiteY143" fmla="*/ 616106 h 1078499"/>
                <a:gd name="connsiteX144" fmla="*/ 855264 w 3024845"/>
                <a:gd name="connsiteY144" fmla="*/ 617728 h 1078499"/>
                <a:gd name="connsiteX145" fmla="*/ 855264 w 3024845"/>
                <a:gd name="connsiteY145" fmla="*/ 629077 h 1078499"/>
                <a:gd name="connsiteX146" fmla="*/ 856024 w 3024845"/>
                <a:gd name="connsiteY146" fmla="*/ 629077 h 1078499"/>
                <a:gd name="connsiteX147" fmla="*/ 861344 w 3024845"/>
                <a:gd name="connsiteY147" fmla="*/ 629077 h 1078499"/>
                <a:gd name="connsiteX148" fmla="*/ 909984 w 3024845"/>
                <a:gd name="connsiteY148" fmla="*/ 624754 h 1078499"/>
                <a:gd name="connsiteX149" fmla="*/ 909984 w 3024845"/>
                <a:gd name="connsiteY149" fmla="*/ 626105 h 1078499"/>
                <a:gd name="connsiteX150" fmla="*/ 909984 w 3024845"/>
                <a:gd name="connsiteY150" fmla="*/ 635562 h 1078499"/>
                <a:gd name="connsiteX151" fmla="*/ 910744 w 3024845"/>
                <a:gd name="connsiteY151" fmla="*/ 635562 h 1078499"/>
                <a:gd name="connsiteX152" fmla="*/ 916065 w 3024845"/>
                <a:gd name="connsiteY152" fmla="*/ 635562 h 1078499"/>
                <a:gd name="connsiteX153" fmla="*/ 916065 w 3024845"/>
                <a:gd name="connsiteY153" fmla="*/ 637724 h 1078499"/>
                <a:gd name="connsiteX154" fmla="*/ 916065 w 3024845"/>
                <a:gd name="connsiteY154" fmla="*/ 652857 h 1078499"/>
                <a:gd name="connsiteX155" fmla="*/ 918091 w 3024845"/>
                <a:gd name="connsiteY155" fmla="*/ 651506 h 1078499"/>
                <a:gd name="connsiteX156" fmla="*/ 932278 w 3024845"/>
                <a:gd name="connsiteY156" fmla="*/ 642048 h 1078499"/>
                <a:gd name="connsiteX157" fmla="*/ 938358 w 3024845"/>
                <a:gd name="connsiteY157" fmla="*/ 600974 h 1078499"/>
                <a:gd name="connsiteX158" fmla="*/ 939118 w 3024845"/>
                <a:gd name="connsiteY158" fmla="*/ 600704 h 1078499"/>
                <a:gd name="connsiteX159" fmla="*/ 944438 w 3024845"/>
                <a:gd name="connsiteY159" fmla="*/ 598812 h 1078499"/>
                <a:gd name="connsiteX160" fmla="*/ 946465 w 3024845"/>
                <a:gd name="connsiteY160" fmla="*/ 529635 h 1078499"/>
                <a:gd name="connsiteX161" fmla="*/ 948492 w 3024845"/>
                <a:gd name="connsiteY161" fmla="*/ 598812 h 1078499"/>
                <a:gd name="connsiteX162" fmla="*/ 949252 w 3024845"/>
                <a:gd name="connsiteY162" fmla="*/ 599082 h 1078499"/>
                <a:gd name="connsiteX163" fmla="*/ 954572 w 3024845"/>
                <a:gd name="connsiteY163" fmla="*/ 600974 h 1078499"/>
                <a:gd name="connsiteX164" fmla="*/ 954572 w 3024845"/>
                <a:gd name="connsiteY164" fmla="*/ 514503 h 1078499"/>
                <a:gd name="connsiteX165" fmla="*/ 958625 w 3024845"/>
                <a:gd name="connsiteY165" fmla="*/ 482076 h 1078499"/>
                <a:gd name="connsiteX166" fmla="*/ 997132 w 3024845"/>
                <a:gd name="connsiteY166" fmla="*/ 482076 h 1078499"/>
                <a:gd name="connsiteX167" fmla="*/ 997132 w 3024845"/>
                <a:gd name="connsiteY167" fmla="*/ 514503 h 1078499"/>
                <a:gd name="connsiteX168" fmla="*/ 997892 w 3024845"/>
                <a:gd name="connsiteY168" fmla="*/ 514503 h 1078499"/>
                <a:gd name="connsiteX169" fmla="*/ 1003212 w 3024845"/>
                <a:gd name="connsiteY169" fmla="*/ 514503 h 1078499"/>
                <a:gd name="connsiteX170" fmla="*/ 1003212 w 3024845"/>
                <a:gd name="connsiteY170" fmla="*/ 432355 h 1078499"/>
                <a:gd name="connsiteX171" fmla="*/ 1004986 w 3024845"/>
                <a:gd name="connsiteY171" fmla="*/ 432355 h 1078499"/>
                <a:gd name="connsiteX172" fmla="*/ 1017399 w 3024845"/>
                <a:gd name="connsiteY172" fmla="*/ 432355 h 1078499"/>
                <a:gd name="connsiteX173" fmla="*/ 1017399 w 3024845"/>
                <a:gd name="connsiteY173" fmla="*/ 430464 h 1078499"/>
                <a:gd name="connsiteX174" fmla="*/ 1017399 w 3024845"/>
                <a:gd name="connsiteY174" fmla="*/ 417223 h 1078499"/>
                <a:gd name="connsiteX175" fmla="*/ 1039693 w 3024845"/>
                <a:gd name="connsiteY175" fmla="*/ 417223 h 1078499"/>
                <a:gd name="connsiteX176" fmla="*/ 1039693 w 3024845"/>
                <a:gd name="connsiteY176" fmla="*/ 416142 h 1078499"/>
                <a:gd name="connsiteX177" fmla="*/ 1039693 w 3024845"/>
                <a:gd name="connsiteY177" fmla="*/ 408576 h 1078499"/>
                <a:gd name="connsiteX178" fmla="*/ 1041466 w 3024845"/>
                <a:gd name="connsiteY178" fmla="*/ 408576 h 1078499"/>
                <a:gd name="connsiteX179" fmla="*/ 1053880 w 3024845"/>
                <a:gd name="connsiteY179" fmla="*/ 408576 h 1078499"/>
                <a:gd name="connsiteX180" fmla="*/ 1053880 w 3024845"/>
                <a:gd name="connsiteY180" fmla="*/ 409657 h 1078499"/>
                <a:gd name="connsiteX181" fmla="*/ 1053880 w 3024845"/>
                <a:gd name="connsiteY181" fmla="*/ 417223 h 1078499"/>
                <a:gd name="connsiteX182" fmla="*/ 1054640 w 3024845"/>
                <a:gd name="connsiteY182" fmla="*/ 417223 h 1078499"/>
                <a:gd name="connsiteX183" fmla="*/ 1059960 w 3024845"/>
                <a:gd name="connsiteY183" fmla="*/ 417223 h 1078499"/>
                <a:gd name="connsiteX184" fmla="*/ 1070093 w 3024845"/>
                <a:gd name="connsiteY184" fmla="*/ 412899 h 1078499"/>
                <a:gd name="connsiteX185" fmla="*/ 1074146 w 3024845"/>
                <a:gd name="connsiteY185" fmla="*/ 416142 h 1078499"/>
                <a:gd name="connsiteX186" fmla="*/ 1074146 w 3024845"/>
                <a:gd name="connsiteY186" fmla="*/ 408576 h 1078499"/>
                <a:gd name="connsiteX187" fmla="*/ 1076426 w 3024845"/>
                <a:gd name="connsiteY187" fmla="*/ 408576 h 1078499"/>
                <a:gd name="connsiteX188" fmla="*/ 1092387 w 3024845"/>
                <a:gd name="connsiteY188" fmla="*/ 408576 h 1078499"/>
                <a:gd name="connsiteX189" fmla="*/ 1092387 w 3024845"/>
                <a:gd name="connsiteY189" fmla="*/ 409657 h 1078499"/>
                <a:gd name="connsiteX190" fmla="*/ 1092387 w 3024845"/>
                <a:gd name="connsiteY190" fmla="*/ 417223 h 1078499"/>
                <a:gd name="connsiteX191" fmla="*/ 1122787 w 3024845"/>
                <a:gd name="connsiteY191" fmla="*/ 417223 h 1078499"/>
                <a:gd name="connsiteX192" fmla="*/ 1122787 w 3024845"/>
                <a:gd name="connsiteY192" fmla="*/ 418844 h 1078499"/>
                <a:gd name="connsiteX193" fmla="*/ 1122787 w 3024845"/>
                <a:gd name="connsiteY193" fmla="*/ 430194 h 1078499"/>
                <a:gd name="connsiteX194" fmla="*/ 1149134 w 3024845"/>
                <a:gd name="connsiteY194" fmla="*/ 430194 h 1078499"/>
                <a:gd name="connsiteX195" fmla="*/ 1149134 w 3024845"/>
                <a:gd name="connsiteY195" fmla="*/ 460458 h 1078499"/>
                <a:gd name="connsiteX196" fmla="*/ 1149894 w 3024845"/>
                <a:gd name="connsiteY196" fmla="*/ 460458 h 1078499"/>
                <a:gd name="connsiteX197" fmla="*/ 1155214 w 3024845"/>
                <a:gd name="connsiteY197" fmla="*/ 460458 h 1078499"/>
                <a:gd name="connsiteX198" fmla="*/ 1155214 w 3024845"/>
                <a:gd name="connsiteY198" fmla="*/ 461539 h 1078499"/>
                <a:gd name="connsiteX199" fmla="*/ 1155214 w 3024845"/>
                <a:gd name="connsiteY199" fmla="*/ 469106 h 1078499"/>
                <a:gd name="connsiteX200" fmla="*/ 1159268 w 3024845"/>
                <a:gd name="connsiteY200" fmla="*/ 499370 h 1078499"/>
                <a:gd name="connsiteX201" fmla="*/ 1160028 w 3024845"/>
                <a:gd name="connsiteY201" fmla="*/ 499370 h 1078499"/>
                <a:gd name="connsiteX202" fmla="*/ 1165348 w 3024845"/>
                <a:gd name="connsiteY202" fmla="*/ 499370 h 1078499"/>
                <a:gd name="connsiteX203" fmla="*/ 1165348 w 3024845"/>
                <a:gd name="connsiteY203" fmla="*/ 500181 h 1078499"/>
                <a:gd name="connsiteX204" fmla="*/ 1165348 w 3024845"/>
                <a:gd name="connsiteY204" fmla="*/ 505856 h 1078499"/>
                <a:gd name="connsiteX205" fmla="*/ 1166361 w 3024845"/>
                <a:gd name="connsiteY205" fmla="*/ 505856 h 1078499"/>
                <a:gd name="connsiteX206" fmla="*/ 1173454 w 3024845"/>
                <a:gd name="connsiteY206" fmla="*/ 505856 h 1078499"/>
                <a:gd name="connsiteX207" fmla="*/ 1173454 w 3024845"/>
                <a:gd name="connsiteY207" fmla="*/ 536121 h 1078499"/>
                <a:gd name="connsiteX208" fmla="*/ 1175481 w 3024845"/>
                <a:gd name="connsiteY208" fmla="*/ 536121 h 1078499"/>
                <a:gd name="connsiteX209" fmla="*/ 1189668 w 3024845"/>
                <a:gd name="connsiteY209" fmla="*/ 536121 h 1078499"/>
                <a:gd name="connsiteX210" fmla="*/ 1189668 w 3024845"/>
                <a:gd name="connsiteY210" fmla="*/ 559900 h 1078499"/>
                <a:gd name="connsiteX211" fmla="*/ 1191695 w 3024845"/>
                <a:gd name="connsiteY211" fmla="*/ 561521 h 1078499"/>
                <a:gd name="connsiteX212" fmla="*/ 1191695 w 3024845"/>
                <a:gd name="connsiteY212" fmla="*/ 572871 h 1078499"/>
                <a:gd name="connsiteX213" fmla="*/ 1192455 w 3024845"/>
                <a:gd name="connsiteY213" fmla="*/ 572871 h 1078499"/>
                <a:gd name="connsiteX214" fmla="*/ 1197775 w 3024845"/>
                <a:gd name="connsiteY214" fmla="*/ 572871 h 1078499"/>
                <a:gd name="connsiteX215" fmla="*/ 1197775 w 3024845"/>
                <a:gd name="connsiteY215" fmla="*/ 596650 h 1078499"/>
                <a:gd name="connsiteX216" fmla="*/ 1199041 w 3024845"/>
                <a:gd name="connsiteY216" fmla="*/ 596650 h 1078499"/>
                <a:gd name="connsiteX217" fmla="*/ 1207908 w 3024845"/>
                <a:gd name="connsiteY217" fmla="*/ 596650 h 1078499"/>
                <a:gd name="connsiteX218" fmla="*/ 1209935 w 3024845"/>
                <a:gd name="connsiteY218" fmla="*/ 600704 h 1078499"/>
                <a:gd name="connsiteX219" fmla="*/ 1209935 w 3024845"/>
                <a:gd name="connsiteY219" fmla="*/ 613945 h 1078499"/>
                <a:gd name="connsiteX220" fmla="*/ 1211455 w 3024845"/>
                <a:gd name="connsiteY220" fmla="*/ 612053 h 1078499"/>
                <a:gd name="connsiteX221" fmla="*/ 1222095 w 3024845"/>
                <a:gd name="connsiteY221" fmla="*/ 598812 h 1078499"/>
                <a:gd name="connsiteX222" fmla="*/ 1250469 w 3024845"/>
                <a:gd name="connsiteY222" fmla="*/ 598812 h 1078499"/>
                <a:gd name="connsiteX223" fmla="*/ 1250469 w 3024845"/>
                <a:gd name="connsiteY223" fmla="*/ 685283 h 1078499"/>
                <a:gd name="connsiteX224" fmla="*/ 1251229 w 3024845"/>
                <a:gd name="connsiteY224" fmla="*/ 685283 h 1078499"/>
                <a:gd name="connsiteX225" fmla="*/ 1256549 w 3024845"/>
                <a:gd name="connsiteY225" fmla="*/ 685283 h 1078499"/>
                <a:gd name="connsiteX226" fmla="*/ 1257309 w 3024845"/>
                <a:gd name="connsiteY226" fmla="*/ 683932 h 1078499"/>
                <a:gd name="connsiteX227" fmla="*/ 1262629 w 3024845"/>
                <a:gd name="connsiteY227" fmla="*/ 674474 h 1078499"/>
                <a:gd name="connsiteX228" fmla="*/ 1262629 w 3024845"/>
                <a:gd name="connsiteY228" fmla="*/ 676366 h 1078499"/>
                <a:gd name="connsiteX229" fmla="*/ 1262629 w 3024845"/>
                <a:gd name="connsiteY229" fmla="*/ 689607 h 1078499"/>
                <a:gd name="connsiteX230" fmla="*/ 1266682 w 3024845"/>
                <a:gd name="connsiteY230" fmla="*/ 644210 h 1078499"/>
                <a:gd name="connsiteX231" fmla="*/ 1267442 w 3024845"/>
                <a:gd name="connsiteY231" fmla="*/ 644210 h 1078499"/>
                <a:gd name="connsiteX232" fmla="*/ 1272762 w 3024845"/>
                <a:gd name="connsiteY232" fmla="*/ 644210 h 1078499"/>
                <a:gd name="connsiteX233" fmla="*/ 1272762 w 3024845"/>
                <a:gd name="connsiteY233" fmla="*/ 579356 h 1078499"/>
                <a:gd name="connsiteX234" fmla="*/ 1273776 w 3024845"/>
                <a:gd name="connsiteY234" fmla="*/ 579356 h 1078499"/>
                <a:gd name="connsiteX235" fmla="*/ 1280869 w 3024845"/>
                <a:gd name="connsiteY235" fmla="*/ 579356 h 1078499"/>
                <a:gd name="connsiteX236" fmla="*/ 1293029 w 3024845"/>
                <a:gd name="connsiteY236" fmla="*/ 536121 h 1078499"/>
                <a:gd name="connsiteX237" fmla="*/ 1294296 w 3024845"/>
                <a:gd name="connsiteY237" fmla="*/ 536121 h 1078499"/>
                <a:gd name="connsiteX238" fmla="*/ 1303163 w 3024845"/>
                <a:gd name="connsiteY238" fmla="*/ 536121 h 1078499"/>
                <a:gd name="connsiteX239" fmla="*/ 1313296 w 3024845"/>
                <a:gd name="connsiteY239" fmla="*/ 579356 h 1078499"/>
                <a:gd name="connsiteX240" fmla="*/ 1314309 w 3024845"/>
                <a:gd name="connsiteY240" fmla="*/ 579356 h 1078499"/>
                <a:gd name="connsiteX241" fmla="*/ 1321403 w 3024845"/>
                <a:gd name="connsiteY241" fmla="*/ 579356 h 1078499"/>
                <a:gd name="connsiteX242" fmla="*/ 1321403 w 3024845"/>
                <a:gd name="connsiteY242" fmla="*/ 618268 h 1078499"/>
                <a:gd name="connsiteX243" fmla="*/ 1323176 w 3024845"/>
                <a:gd name="connsiteY243" fmla="*/ 618268 h 1078499"/>
                <a:gd name="connsiteX244" fmla="*/ 1335590 w 3024845"/>
                <a:gd name="connsiteY244" fmla="*/ 618268 h 1078499"/>
                <a:gd name="connsiteX245" fmla="*/ 1335590 w 3024845"/>
                <a:gd name="connsiteY245" fmla="*/ 620430 h 1078499"/>
                <a:gd name="connsiteX246" fmla="*/ 1335590 w 3024845"/>
                <a:gd name="connsiteY246" fmla="*/ 635562 h 1078499"/>
                <a:gd name="connsiteX247" fmla="*/ 1339643 w 3024845"/>
                <a:gd name="connsiteY247" fmla="*/ 633401 h 1078499"/>
                <a:gd name="connsiteX248" fmla="*/ 1339643 w 3024845"/>
                <a:gd name="connsiteY248" fmla="*/ 618268 h 1078499"/>
                <a:gd name="connsiteX249" fmla="*/ 1341163 w 3024845"/>
                <a:gd name="connsiteY249" fmla="*/ 618268 h 1078499"/>
                <a:gd name="connsiteX250" fmla="*/ 1351803 w 3024845"/>
                <a:gd name="connsiteY250" fmla="*/ 618268 h 1078499"/>
                <a:gd name="connsiteX251" fmla="*/ 1351803 w 3024845"/>
                <a:gd name="connsiteY251" fmla="*/ 619889 h 1078499"/>
                <a:gd name="connsiteX252" fmla="*/ 1351803 w 3024845"/>
                <a:gd name="connsiteY252" fmla="*/ 631239 h 1078499"/>
                <a:gd name="connsiteX253" fmla="*/ 1382204 w 3024845"/>
                <a:gd name="connsiteY253" fmla="*/ 631239 h 1078499"/>
                <a:gd name="connsiteX254" fmla="*/ 1382204 w 3024845"/>
                <a:gd name="connsiteY254" fmla="*/ 594489 h 1078499"/>
                <a:gd name="connsiteX255" fmla="*/ 1383470 w 3024845"/>
                <a:gd name="connsiteY255" fmla="*/ 594489 h 1078499"/>
                <a:gd name="connsiteX256" fmla="*/ 1392337 w 3024845"/>
                <a:gd name="connsiteY256" fmla="*/ 594489 h 1078499"/>
                <a:gd name="connsiteX257" fmla="*/ 1392337 w 3024845"/>
                <a:gd name="connsiteY257" fmla="*/ 616106 h 1078499"/>
                <a:gd name="connsiteX258" fmla="*/ 1394364 w 3024845"/>
                <a:gd name="connsiteY258" fmla="*/ 583680 h 1078499"/>
                <a:gd name="connsiteX259" fmla="*/ 1416657 w 3024845"/>
                <a:gd name="connsiteY259" fmla="*/ 583680 h 1078499"/>
                <a:gd name="connsiteX260" fmla="*/ 1416657 w 3024845"/>
                <a:gd name="connsiteY260" fmla="*/ 582058 h 1078499"/>
                <a:gd name="connsiteX261" fmla="*/ 1416657 w 3024845"/>
                <a:gd name="connsiteY261" fmla="*/ 570709 h 1078499"/>
                <a:gd name="connsiteX262" fmla="*/ 1417417 w 3024845"/>
                <a:gd name="connsiteY262" fmla="*/ 570709 h 1078499"/>
                <a:gd name="connsiteX263" fmla="*/ 1422737 w 3024845"/>
                <a:gd name="connsiteY263" fmla="*/ 570709 h 1078499"/>
                <a:gd name="connsiteX264" fmla="*/ 1422737 w 3024845"/>
                <a:gd name="connsiteY264" fmla="*/ 568818 h 1078499"/>
                <a:gd name="connsiteX265" fmla="*/ 1422737 w 3024845"/>
                <a:gd name="connsiteY265" fmla="*/ 555577 h 1078499"/>
                <a:gd name="connsiteX266" fmla="*/ 1426791 w 3024845"/>
                <a:gd name="connsiteY266" fmla="*/ 562062 h 1078499"/>
                <a:gd name="connsiteX267" fmla="*/ 1429071 w 3024845"/>
                <a:gd name="connsiteY267" fmla="*/ 562062 h 1078499"/>
                <a:gd name="connsiteX268" fmla="*/ 1445031 w 3024845"/>
                <a:gd name="connsiteY268" fmla="*/ 562062 h 1078499"/>
                <a:gd name="connsiteX269" fmla="*/ 1445031 w 3024845"/>
                <a:gd name="connsiteY269" fmla="*/ 561251 h 1078499"/>
                <a:gd name="connsiteX270" fmla="*/ 1445031 w 3024845"/>
                <a:gd name="connsiteY270" fmla="*/ 555577 h 1078499"/>
                <a:gd name="connsiteX271" fmla="*/ 1445791 w 3024845"/>
                <a:gd name="connsiteY271" fmla="*/ 555577 h 1078499"/>
                <a:gd name="connsiteX272" fmla="*/ 1451111 w 3024845"/>
                <a:gd name="connsiteY272" fmla="*/ 555577 h 1078499"/>
                <a:gd name="connsiteX273" fmla="*/ 1451111 w 3024845"/>
                <a:gd name="connsiteY273" fmla="*/ 556928 h 1078499"/>
                <a:gd name="connsiteX274" fmla="*/ 1451111 w 3024845"/>
                <a:gd name="connsiteY274" fmla="*/ 566386 h 1078499"/>
                <a:gd name="connsiteX275" fmla="*/ 1489618 w 3024845"/>
                <a:gd name="connsiteY275" fmla="*/ 566386 h 1078499"/>
                <a:gd name="connsiteX276" fmla="*/ 1489618 w 3024845"/>
                <a:gd name="connsiteY276" fmla="*/ 704739 h 1078499"/>
                <a:gd name="connsiteX277" fmla="*/ 1491138 w 3024845"/>
                <a:gd name="connsiteY277" fmla="*/ 704739 h 1078499"/>
                <a:gd name="connsiteX278" fmla="*/ 1501778 w 3024845"/>
                <a:gd name="connsiteY278" fmla="*/ 704739 h 1078499"/>
                <a:gd name="connsiteX279" fmla="*/ 1501778 w 3024845"/>
                <a:gd name="connsiteY279" fmla="*/ 691769 h 1078499"/>
                <a:gd name="connsiteX280" fmla="*/ 1505832 w 3024845"/>
                <a:gd name="connsiteY280" fmla="*/ 691769 h 1078499"/>
                <a:gd name="connsiteX281" fmla="*/ 1505832 w 3024845"/>
                <a:gd name="connsiteY281" fmla="*/ 704739 h 1078499"/>
                <a:gd name="connsiteX282" fmla="*/ 1536232 w 3024845"/>
                <a:gd name="connsiteY282" fmla="*/ 704739 h 1078499"/>
                <a:gd name="connsiteX283" fmla="*/ 1536232 w 3024845"/>
                <a:gd name="connsiteY283" fmla="*/ 674474 h 1078499"/>
                <a:gd name="connsiteX284" fmla="*/ 1548392 w 3024845"/>
                <a:gd name="connsiteY284" fmla="*/ 674474 h 1078499"/>
                <a:gd name="connsiteX285" fmla="*/ 1560552 w 3024845"/>
                <a:gd name="connsiteY285" fmla="*/ 672313 h 1078499"/>
                <a:gd name="connsiteX286" fmla="*/ 1564606 w 3024845"/>
                <a:gd name="connsiteY286" fmla="*/ 674474 h 1078499"/>
                <a:gd name="connsiteX287" fmla="*/ 1574739 w 3024845"/>
                <a:gd name="connsiteY287" fmla="*/ 674474 h 1078499"/>
                <a:gd name="connsiteX288" fmla="*/ 1574739 w 3024845"/>
                <a:gd name="connsiteY288" fmla="*/ 704739 h 1078499"/>
                <a:gd name="connsiteX289" fmla="*/ 1582846 w 3024845"/>
                <a:gd name="connsiteY289" fmla="*/ 704739 h 1078499"/>
                <a:gd name="connsiteX290" fmla="*/ 1582846 w 3024845"/>
                <a:gd name="connsiteY290" fmla="*/ 722034 h 1078499"/>
                <a:gd name="connsiteX291" fmla="*/ 1592182 w 3024845"/>
                <a:gd name="connsiteY291" fmla="*/ 722939 h 1078499"/>
                <a:gd name="connsiteX292" fmla="*/ 1605140 w 3024845"/>
                <a:gd name="connsiteY292" fmla="*/ 722939 h 1078499"/>
                <a:gd name="connsiteX293" fmla="*/ 1605140 w 3024845"/>
                <a:gd name="connsiteY293" fmla="*/ 706901 h 1078499"/>
                <a:gd name="connsiteX294" fmla="*/ 1673096 w 3024845"/>
                <a:gd name="connsiteY294" fmla="*/ 706901 h 1078499"/>
                <a:gd name="connsiteX295" fmla="*/ 1673096 w 3024845"/>
                <a:gd name="connsiteY295" fmla="*/ 621648 h 1078499"/>
                <a:gd name="connsiteX296" fmla="*/ 1745104 w 3024845"/>
                <a:gd name="connsiteY296" fmla="*/ 621648 h 1078499"/>
                <a:gd name="connsiteX297" fmla="*/ 1745104 w 3024845"/>
                <a:gd name="connsiteY297" fmla="*/ 700416 h 1078499"/>
                <a:gd name="connsiteX298" fmla="*/ 1747008 w 3024845"/>
                <a:gd name="connsiteY298" fmla="*/ 700416 h 1078499"/>
                <a:gd name="connsiteX299" fmla="*/ 1748250 w 3024845"/>
                <a:gd name="connsiteY299" fmla="*/ 722939 h 1078499"/>
                <a:gd name="connsiteX300" fmla="*/ 1757926 w 3024845"/>
                <a:gd name="connsiteY300" fmla="*/ 722939 h 1078499"/>
                <a:gd name="connsiteX301" fmla="*/ 1759168 w 3024845"/>
                <a:gd name="connsiteY301" fmla="*/ 700416 h 1078499"/>
                <a:gd name="connsiteX302" fmla="*/ 1765248 w 3024845"/>
                <a:gd name="connsiteY302" fmla="*/ 700416 h 1078499"/>
                <a:gd name="connsiteX303" fmla="*/ 1766490 w 3024845"/>
                <a:gd name="connsiteY303" fmla="*/ 722939 h 1078499"/>
                <a:gd name="connsiteX304" fmla="*/ 1817112 w 3024845"/>
                <a:gd name="connsiteY304" fmla="*/ 722939 h 1078499"/>
                <a:gd name="connsiteX305" fmla="*/ 1817112 w 3024845"/>
                <a:gd name="connsiteY305" fmla="*/ 559911 h 1078499"/>
                <a:gd name="connsiteX306" fmla="*/ 2014439 w 3024845"/>
                <a:gd name="connsiteY306" fmla="*/ 559911 h 1078499"/>
                <a:gd name="connsiteX307" fmla="*/ 2014439 w 3024845"/>
                <a:gd name="connsiteY307" fmla="*/ 722939 h 1078499"/>
                <a:gd name="connsiteX308" fmla="*/ 2033136 w 3024845"/>
                <a:gd name="connsiteY308" fmla="*/ 722939 h 1078499"/>
                <a:gd name="connsiteX309" fmla="*/ 2033136 w 3024845"/>
                <a:gd name="connsiteY309" fmla="*/ 640246 h 1078499"/>
                <a:gd name="connsiteX310" fmla="*/ 2128256 w 3024845"/>
                <a:gd name="connsiteY310" fmla="*/ 640246 h 1078499"/>
                <a:gd name="connsiteX311" fmla="*/ 2140186 w 3024845"/>
                <a:gd name="connsiteY311" fmla="*/ 322105 h 1078499"/>
                <a:gd name="connsiteX312" fmla="*/ 2128026 w 3024845"/>
                <a:gd name="connsiteY312" fmla="*/ 300487 h 1078499"/>
                <a:gd name="connsiteX313" fmla="*/ 2121946 w 3024845"/>
                <a:gd name="connsiteY313" fmla="*/ 296163 h 1078499"/>
                <a:gd name="connsiteX314" fmla="*/ 2130053 w 3024845"/>
                <a:gd name="connsiteY314" fmla="*/ 272384 h 1078499"/>
                <a:gd name="connsiteX315" fmla="*/ 2130053 w 3024845"/>
                <a:gd name="connsiteY315" fmla="*/ 255090 h 1078499"/>
                <a:gd name="connsiteX316" fmla="*/ 2144240 w 3024845"/>
                <a:gd name="connsiteY316" fmla="*/ 255090 h 1078499"/>
                <a:gd name="connsiteX317" fmla="*/ 2144240 w 3024845"/>
                <a:gd name="connsiteY317" fmla="*/ 233472 h 1078499"/>
                <a:gd name="connsiteX318" fmla="*/ 2146266 w 3024845"/>
                <a:gd name="connsiteY318" fmla="*/ 229148 h 1078499"/>
                <a:gd name="connsiteX319" fmla="*/ 2146266 w 3024845"/>
                <a:gd name="connsiteY319" fmla="*/ 151324 h 1078499"/>
                <a:gd name="connsiteX320" fmla="*/ 2144240 w 3024845"/>
                <a:gd name="connsiteY320" fmla="*/ 144839 h 1078499"/>
                <a:gd name="connsiteX321" fmla="*/ 2150320 w 3024845"/>
                <a:gd name="connsiteY321" fmla="*/ 138353 h 1078499"/>
                <a:gd name="connsiteX322" fmla="*/ 2150320 w 3024845"/>
                <a:gd name="connsiteY322" fmla="*/ 79985 h 1078499"/>
                <a:gd name="connsiteX323" fmla="*/ 2152346 w 3024845"/>
                <a:gd name="connsiteY323" fmla="*/ 75662 h 1078499"/>
                <a:gd name="connsiteX324" fmla="*/ 2152346 w 3024845"/>
                <a:gd name="connsiteY324" fmla="*/ 19456 h 1078499"/>
                <a:gd name="connsiteX325" fmla="*/ 2154373 w 3024845"/>
                <a:gd name="connsiteY325" fmla="*/ 0 h 1078499"/>
                <a:gd name="connsiteX326" fmla="*/ 2158427 w 3024845"/>
                <a:gd name="connsiteY326" fmla="*/ 17294 h 1078499"/>
                <a:gd name="connsiteX327" fmla="*/ 2160453 w 3024845"/>
                <a:gd name="connsiteY327" fmla="*/ 75662 h 1078499"/>
                <a:gd name="connsiteX328" fmla="*/ 2162480 w 3024845"/>
                <a:gd name="connsiteY328" fmla="*/ 138353 h 1078499"/>
                <a:gd name="connsiteX329" fmla="*/ 2168560 w 3024845"/>
                <a:gd name="connsiteY329" fmla="*/ 144839 h 1078499"/>
                <a:gd name="connsiteX330" fmla="*/ 2166533 w 3024845"/>
                <a:gd name="connsiteY330" fmla="*/ 151324 h 1078499"/>
                <a:gd name="connsiteX331" fmla="*/ 2166533 w 3024845"/>
                <a:gd name="connsiteY331" fmla="*/ 229148 h 1078499"/>
                <a:gd name="connsiteX332" fmla="*/ 2168560 w 3024845"/>
                <a:gd name="connsiteY332" fmla="*/ 233472 h 1078499"/>
                <a:gd name="connsiteX333" fmla="*/ 2168560 w 3024845"/>
                <a:gd name="connsiteY333" fmla="*/ 255090 h 1078499"/>
                <a:gd name="connsiteX334" fmla="*/ 2182747 w 3024845"/>
                <a:gd name="connsiteY334" fmla="*/ 255090 h 1078499"/>
                <a:gd name="connsiteX335" fmla="*/ 2182747 w 3024845"/>
                <a:gd name="connsiteY335" fmla="*/ 272384 h 1078499"/>
                <a:gd name="connsiteX336" fmla="*/ 2190854 w 3024845"/>
                <a:gd name="connsiteY336" fmla="*/ 296163 h 1078499"/>
                <a:gd name="connsiteX337" fmla="*/ 2184774 w 3024845"/>
                <a:gd name="connsiteY337" fmla="*/ 300487 h 1078499"/>
                <a:gd name="connsiteX338" fmla="*/ 2172613 w 3024845"/>
                <a:gd name="connsiteY338" fmla="*/ 322105 h 1078499"/>
                <a:gd name="connsiteX339" fmla="*/ 2180720 w 3024845"/>
                <a:gd name="connsiteY339" fmla="*/ 575033 h 1078499"/>
                <a:gd name="connsiteX340" fmla="*/ 2245574 w 3024845"/>
                <a:gd name="connsiteY340" fmla="*/ 575033 h 1078499"/>
                <a:gd name="connsiteX341" fmla="*/ 2245574 w 3024845"/>
                <a:gd name="connsiteY341" fmla="*/ 650695 h 1078499"/>
                <a:gd name="connsiteX342" fmla="*/ 2253681 w 3024845"/>
                <a:gd name="connsiteY342" fmla="*/ 650695 h 1078499"/>
                <a:gd name="connsiteX343" fmla="*/ 2255708 w 3024845"/>
                <a:gd name="connsiteY343" fmla="*/ 644210 h 1078499"/>
                <a:gd name="connsiteX344" fmla="*/ 2261788 w 3024845"/>
                <a:gd name="connsiteY344" fmla="*/ 644210 h 1078499"/>
                <a:gd name="connsiteX345" fmla="*/ 2263815 w 3024845"/>
                <a:gd name="connsiteY345" fmla="*/ 652857 h 1078499"/>
                <a:gd name="connsiteX346" fmla="*/ 2275975 w 3024845"/>
                <a:gd name="connsiteY346" fmla="*/ 652857 h 1078499"/>
                <a:gd name="connsiteX347" fmla="*/ 2275975 w 3024845"/>
                <a:gd name="connsiteY347" fmla="*/ 646371 h 1078499"/>
                <a:gd name="connsiteX348" fmla="*/ 2298268 w 3024845"/>
                <a:gd name="connsiteY348" fmla="*/ 646371 h 1078499"/>
                <a:gd name="connsiteX349" fmla="*/ 2298268 w 3024845"/>
                <a:gd name="connsiteY349" fmla="*/ 652857 h 1078499"/>
                <a:gd name="connsiteX350" fmla="*/ 2318535 w 3024845"/>
                <a:gd name="connsiteY350" fmla="*/ 652857 h 1078499"/>
                <a:gd name="connsiteX351" fmla="*/ 2318535 w 3024845"/>
                <a:gd name="connsiteY351" fmla="*/ 698254 h 1078499"/>
                <a:gd name="connsiteX352" fmla="*/ 2332722 w 3024845"/>
                <a:gd name="connsiteY352" fmla="*/ 698254 h 1078499"/>
                <a:gd name="connsiteX353" fmla="*/ 2332722 w 3024845"/>
                <a:gd name="connsiteY353" fmla="*/ 685283 h 1078499"/>
                <a:gd name="connsiteX354" fmla="*/ 2348936 w 3024845"/>
                <a:gd name="connsiteY354" fmla="*/ 685283 h 1078499"/>
                <a:gd name="connsiteX355" fmla="*/ 2348936 w 3024845"/>
                <a:gd name="connsiteY355" fmla="*/ 505856 h 1078499"/>
                <a:gd name="connsiteX356" fmla="*/ 2355016 w 3024845"/>
                <a:gd name="connsiteY356" fmla="*/ 499370 h 1078499"/>
                <a:gd name="connsiteX357" fmla="*/ 2427977 w 3024845"/>
                <a:gd name="connsiteY357" fmla="*/ 499370 h 1078499"/>
                <a:gd name="connsiteX358" fmla="*/ 2427977 w 3024845"/>
                <a:gd name="connsiteY358" fmla="*/ 508018 h 1078499"/>
                <a:gd name="connsiteX359" fmla="*/ 2438110 w 3024845"/>
                <a:gd name="connsiteY359" fmla="*/ 508018 h 1078499"/>
                <a:gd name="connsiteX360" fmla="*/ 2438110 w 3024845"/>
                <a:gd name="connsiteY360" fmla="*/ 622592 h 1078499"/>
                <a:gd name="connsiteX361" fmla="*/ 2460404 w 3024845"/>
                <a:gd name="connsiteY361" fmla="*/ 622592 h 1078499"/>
                <a:gd name="connsiteX362" fmla="*/ 2460404 w 3024845"/>
                <a:gd name="connsiteY362" fmla="*/ 555577 h 1078499"/>
                <a:gd name="connsiteX363" fmla="*/ 2486751 w 3024845"/>
                <a:gd name="connsiteY363" fmla="*/ 555577 h 1078499"/>
                <a:gd name="connsiteX364" fmla="*/ 2490804 w 3024845"/>
                <a:gd name="connsiteY364" fmla="*/ 551253 h 1078499"/>
                <a:gd name="connsiteX365" fmla="*/ 2498911 w 3024845"/>
                <a:gd name="connsiteY365" fmla="*/ 551253 h 1078499"/>
                <a:gd name="connsiteX366" fmla="*/ 2502964 w 3024845"/>
                <a:gd name="connsiteY366" fmla="*/ 555577 h 1078499"/>
                <a:gd name="connsiteX367" fmla="*/ 2525258 w 3024845"/>
                <a:gd name="connsiteY367" fmla="*/ 555577 h 1078499"/>
                <a:gd name="connsiteX368" fmla="*/ 2525258 w 3024845"/>
                <a:gd name="connsiteY368" fmla="*/ 438841 h 1078499"/>
                <a:gd name="connsiteX369" fmla="*/ 2582005 w 3024845"/>
                <a:gd name="connsiteY369" fmla="*/ 428032 h 1078499"/>
                <a:gd name="connsiteX370" fmla="*/ 2582005 w 3024845"/>
                <a:gd name="connsiteY370" fmla="*/ 429113 h 1078499"/>
                <a:gd name="connsiteX371" fmla="*/ 2582005 w 3024845"/>
                <a:gd name="connsiteY371" fmla="*/ 436679 h 1078499"/>
                <a:gd name="connsiteX372" fmla="*/ 2608352 w 3024845"/>
                <a:gd name="connsiteY372" fmla="*/ 436679 h 1078499"/>
                <a:gd name="connsiteX373" fmla="*/ 2608352 w 3024845"/>
                <a:gd name="connsiteY373" fmla="*/ 691769 h 1078499"/>
                <a:gd name="connsiteX374" fmla="*/ 2630646 w 3024845"/>
                <a:gd name="connsiteY374" fmla="*/ 691769 h 1078499"/>
                <a:gd name="connsiteX375" fmla="*/ 2630646 w 3024845"/>
                <a:gd name="connsiteY375" fmla="*/ 687445 h 1078499"/>
                <a:gd name="connsiteX376" fmla="*/ 2642806 w 3024845"/>
                <a:gd name="connsiteY376" fmla="*/ 687445 h 1078499"/>
                <a:gd name="connsiteX377" fmla="*/ 2642806 w 3024845"/>
                <a:gd name="connsiteY377" fmla="*/ 691769 h 1078499"/>
                <a:gd name="connsiteX378" fmla="*/ 2667126 w 3024845"/>
                <a:gd name="connsiteY378" fmla="*/ 691769 h 1078499"/>
                <a:gd name="connsiteX379" fmla="*/ 2667126 w 3024845"/>
                <a:gd name="connsiteY379" fmla="*/ 678798 h 1078499"/>
                <a:gd name="connsiteX380" fmla="*/ 2695500 w 3024845"/>
                <a:gd name="connsiteY380" fmla="*/ 678798 h 1078499"/>
                <a:gd name="connsiteX381" fmla="*/ 2707660 w 3024845"/>
                <a:gd name="connsiteY381" fmla="*/ 674474 h 1078499"/>
                <a:gd name="connsiteX382" fmla="*/ 2727927 w 3024845"/>
                <a:gd name="connsiteY382" fmla="*/ 678798 h 1078499"/>
                <a:gd name="connsiteX383" fmla="*/ 2727927 w 3024845"/>
                <a:gd name="connsiteY383" fmla="*/ 661504 h 1078499"/>
                <a:gd name="connsiteX384" fmla="*/ 2736034 w 3024845"/>
                <a:gd name="connsiteY384" fmla="*/ 661504 h 1078499"/>
                <a:gd name="connsiteX385" fmla="*/ 2736034 w 3024845"/>
                <a:gd name="connsiteY385" fmla="*/ 648533 h 1078499"/>
                <a:gd name="connsiteX386" fmla="*/ 2792781 w 3024845"/>
                <a:gd name="connsiteY386" fmla="*/ 648533 h 1078499"/>
                <a:gd name="connsiteX387" fmla="*/ 2792781 w 3024845"/>
                <a:gd name="connsiteY387" fmla="*/ 618268 h 1078499"/>
                <a:gd name="connsiteX388" fmla="*/ 2811021 w 3024845"/>
                <a:gd name="connsiteY388" fmla="*/ 618268 h 1078499"/>
                <a:gd name="connsiteX389" fmla="*/ 2811021 w 3024845"/>
                <a:gd name="connsiteY389" fmla="*/ 611783 h 1078499"/>
                <a:gd name="connsiteX390" fmla="*/ 2823181 w 3024845"/>
                <a:gd name="connsiteY390" fmla="*/ 611783 h 1078499"/>
                <a:gd name="connsiteX391" fmla="*/ 2823181 w 3024845"/>
                <a:gd name="connsiteY391" fmla="*/ 618268 h 1078499"/>
                <a:gd name="connsiteX392" fmla="*/ 2839395 w 3024845"/>
                <a:gd name="connsiteY392" fmla="*/ 618268 h 1078499"/>
                <a:gd name="connsiteX393" fmla="*/ 2839395 w 3024845"/>
                <a:gd name="connsiteY393" fmla="*/ 667989 h 1078499"/>
                <a:gd name="connsiteX394" fmla="*/ 2871822 w 3024845"/>
                <a:gd name="connsiteY394" fmla="*/ 667989 h 1078499"/>
                <a:gd name="connsiteX395" fmla="*/ 2871822 w 3024845"/>
                <a:gd name="connsiteY395" fmla="*/ 642048 h 1078499"/>
                <a:gd name="connsiteX396" fmla="*/ 2910329 w 3024845"/>
                <a:gd name="connsiteY396" fmla="*/ 642048 h 1078499"/>
                <a:gd name="connsiteX397" fmla="*/ 2910329 w 3024845"/>
                <a:gd name="connsiteY397" fmla="*/ 611783 h 1078499"/>
                <a:gd name="connsiteX398" fmla="*/ 2958970 w 3024845"/>
                <a:gd name="connsiteY398" fmla="*/ 611783 h 1078499"/>
                <a:gd name="connsiteX399" fmla="*/ 2958970 w 3024845"/>
                <a:gd name="connsiteY399" fmla="*/ 722939 h 1078499"/>
                <a:gd name="connsiteX400" fmla="*/ 2958970 w 3024845"/>
                <a:gd name="connsiteY400" fmla="*/ 736718 h 1078499"/>
                <a:gd name="connsiteX401" fmla="*/ 3024845 w 3024845"/>
                <a:gd name="connsiteY401" fmla="*/ 736718 h 1078499"/>
                <a:gd name="connsiteX402" fmla="*/ 3024845 w 3024845"/>
                <a:gd name="connsiteY402" fmla="*/ 1078499 h 1078499"/>
                <a:gd name="connsiteX403" fmla="*/ 2054 w 3024845"/>
                <a:gd name="connsiteY403" fmla="*/ 1076166 h 1078499"/>
                <a:gd name="connsiteX404" fmla="*/ 0 w 3024845"/>
                <a:gd name="connsiteY404" fmla="*/ 642048 h 1078499"/>
                <a:gd name="connsiteX405" fmla="*/ 20267 w 3024845"/>
                <a:gd name="connsiteY405" fmla="*/ 642048 h 1078499"/>
                <a:gd name="connsiteX406" fmla="*/ 20774 w 3024845"/>
                <a:gd name="connsiteY406" fmla="*/ 640967 h 1078499"/>
                <a:gd name="connsiteX407" fmla="*/ 24320 w 3024845"/>
                <a:gd name="connsiteY407" fmla="*/ 633401 h 1078499"/>
                <a:gd name="connsiteX408" fmla="*/ 26094 w 3024845"/>
                <a:gd name="connsiteY408" fmla="*/ 633671 h 1078499"/>
                <a:gd name="connsiteX409" fmla="*/ 38507 w 3024845"/>
                <a:gd name="connsiteY409" fmla="*/ 635562 h 1078499"/>
                <a:gd name="connsiteX410" fmla="*/ 39014 w 3024845"/>
                <a:gd name="connsiteY410" fmla="*/ 636914 h 1078499"/>
                <a:gd name="connsiteX411" fmla="*/ 42560 w 3024845"/>
                <a:gd name="connsiteY411" fmla="*/ 646371 h 1078499"/>
                <a:gd name="connsiteX412" fmla="*/ 68907 w 3024845"/>
                <a:gd name="connsiteY412" fmla="*/ 648533 h 1078499"/>
                <a:gd name="connsiteX413" fmla="*/ 68907 w 3024845"/>
                <a:gd name="connsiteY413" fmla="*/ 525312 h 1078499"/>
                <a:gd name="connsiteX414" fmla="*/ 70934 w 3024845"/>
                <a:gd name="connsiteY414" fmla="*/ 525312 h 1078499"/>
                <a:gd name="connsiteX415" fmla="*/ 85121 w 3024845"/>
                <a:gd name="connsiteY415" fmla="*/ 525312 h 1078499"/>
                <a:gd name="connsiteX416" fmla="*/ 85121 w 3024845"/>
                <a:gd name="connsiteY416" fmla="*/ 389120 h 1078499"/>
                <a:gd name="connsiteX417" fmla="*/ 86894 w 3024845"/>
                <a:gd name="connsiteY417" fmla="*/ 389120 h 1078499"/>
                <a:gd name="connsiteX418" fmla="*/ 99308 w 3024845"/>
                <a:gd name="connsiteY418" fmla="*/ 389120 h 1078499"/>
                <a:gd name="connsiteX419" fmla="*/ 99308 w 3024845"/>
                <a:gd name="connsiteY419" fmla="*/ 274546 h 1078499"/>
                <a:gd name="connsiteX420" fmla="*/ 103361 w 3024845"/>
                <a:gd name="connsiteY420" fmla="*/ 246442 h 1078499"/>
                <a:gd name="connsiteX421" fmla="*/ 105388 w 3024845"/>
                <a:gd name="connsiteY421" fmla="*/ 246442 h 1078499"/>
                <a:gd name="connsiteX422" fmla="*/ 119575 w 3024845"/>
                <a:gd name="connsiteY422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58427 w 3024845"/>
                <a:gd name="connsiteY325" fmla="*/ 17294 h 1078499"/>
                <a:gd name="connsiteX326" fmla="*/ 2160453 w 3024845"/>
                <a:gd name="connsiteY326" fmla="*/ 75662 h 1078499"/>
                <a:gd name="connsiteX327" fmla="*/ 2162480 w 3024845"/>
                <a:gd name="connsiteY327" fmla="*/ 138353 h 1078499"/>
                <a:gd name="connsiteX328" fmla="*/ 2168560 w 3024845"/>
                <a:gd name="connsiteY328" fmla="*/ 144839 h 1078499"/>
                <a:gd name="connsiteX329" fmla="*/ 2166533 w 3024845"/>
                <a:gd name="connsiteY329" fmla="*/ 151324 h 1078499"/>
                <a:gd name="connsiteX330" fmla="*/ 2166533 w 3024845"/>
                <a:gd name="connsiteY330" fmla="*/ 229148 h 1078499"/>
                <a:gd name="connsiteX331" fmla="*/ 2168560 w 3024845"/>
                <a:gd name="connsiteY331" fmla="*/ 233472 h 1078499"/>
                <a:gd name="connsiteX332" fmla="*/ 2168560 w 3024845"/>
                <a:gd name="connsiteY332" fmla="*/ 255090 h 1078499"/>
                <a:gd name="connsiteX333" fmla="*/ 2182747 w 3024845"/>
                <a:gd name="connsiteY333" fmla="*/ 255090 h 1078499"/>
                <a:gd name="connsiteX334" fmla="*/ 2182747 w 3024845"/>
                <a:gd name="connsiteY334" fmla="*/ 272384 h 1078499"/>
                <a:gd name="connsiteX335" fmla="*/ 2190854 w 3024845"/>
                <a:gd name="connsiteY335" fmla="*/ 296163 h 1078499"/>
                <a:gd name="connsiteX336" fmla="*/ 2184774 w 3024845"/>
                <a:gd name="connsiteY336" fmla="*/ 300487 h 1078499"/>
                <a:gd name="connsiteX337" fmla="*/ 2172613 w 3024845"/>
                <a:gd name="connsiteY337" fmla="*/ 322105 h 1078499"/>
                <a:gd name="connsiteX338" fmla="*/ 2180720 w 3024845"/>
                <a:gd name="connsiteY338" fmla="*/ 575033 h 1078499"/>
                <a:gd name="connsiteX339" fmla="*/ 2245574 w 3024845"/>
                <a:gd name="connsiteY339" fmla="*/ 575033 h 1078499"/>
                <a:gd name="connsiteX340" fmla="*/ 2245574 w 3024845"/>
                <a:gd name="connsiteY340" fmla="*/ 650695 h 1078499"/>
                <a:gd name="connsiteX341" fmla="*/ 2253681 w 3024845"/>
                <a:gd name="connsiteY341" fmla="*/ 650695 h 1078499"/>
                <a:gd name="connsiteX342" fmla="*/ 2255708 w 3024845"/>
                <a:gd name="connsiteY342" fmla="*/ 644210 h 1078499"/>
                <a:gd name="connsiteX343" fmla="*/ 2261788 w 3024845"/>
                <a:gd name="connsiteY343" fmla="*/ 644210 h 1078499"/>
                <a:gd name="connsiteX344" fmla="*/ 2263815 w 3024845"/>
                <a:gd name="connsiteY344" fmla="*/ 652857 h 1078499"/>
                <a:gd name="connsiteX345" fmla="*/ 2275975 w 3024845"/>
                <a:gd name="connsiteY345" fmla="*/ 652857 h 1078499"/>
                <a:gd name="connsiteX346" fmla="*/ 2275975 w 3024845"/>
                <a:gd name="connsiteY346" fmla="*/ 646371 h 1078499"/>
                <a:gd name="connsiteX347" fmla="*/ 2298268 w 3024845"/>
                <a:gd name="connsiteY347" fmla="*/ 646371 h 1078499"/>
                <a:gd name="connsiteX348" fmla="*/ 2298268 w 3024845"/>
                <a:gd name="connsiteY348" fmla="*/ 652857 h 1078499"/>
                <a:gd name="connsiteX349" fmla="*/ 2318535 w 3024845"/>
                <a:gd name="connsiteY349" fmla="*/ 652857 h 1078499"/>
                <a:gd name="connsiteX350" fmla="*/ 2318535 w 3024845"/>
                <a:gd name="connsiteY350" fmla="*/ 698254 h 1078499"/>
                <a:gd name="connsiteX351" fmla="*/ 2332722 w 3024845"/>
                <a:gd name="connsiteY351" fmla="*/ 698254 h 1078499"/>
                <a:gd name="connsiteX352" fmla="*/ 2332722 w 3024845"/>
                <a:gd name="connsiteY352" fmla="*/ 685283 h 1078499"/>
                <a:gd name="connsiteX353" fmla="*/ 2348936 w 3024845"/>
                <a:gd name="connsiteY353" fmla="*/ 685283 h 1078499"/>
                <a:gd name="connsiteX354" fmla="*/ 2348936 w 3024845"/>
                <a:gd name="connsiteY354" fmla="*/ 505856 h 1078499"/>
                <a:gd name="connsiteX355" fmla="*/ 2355016 w 3024845"/>
                <a:gd name="connsiteY355" fmla="*/ 499370 h 1078499"/>
                <a:gd name="connsiteX356" fmla="*/ 2427977 w 3024845"/>
                <a:gd name="connsiteY356" fmla="*/ 499370 h 1078499"/>
                <a:gd name="connsiteX357" fmla="*/ 2427977 w 3024845"/>
                <a:gd name="connsiteY357" fmla="*/ 508018 h 1078499"/>
                <a:gd name="connsiteX358" fmla="*/ 2438110 w 3024845"/>
                <a:gd name="connsiteY358" fmla="*/ 508018 h 1078499"/>
                <a:gd name="connsiteX359" fmla="*/ 2438110 w 3024845"/>
                <a:gd name="connsiteY359" fmla="*/ 622592 h 1078499"/>
                <a:gd name="connsiteX360" fmla="*/ 2460404 w 3024845"/>
                <a:gd name="connsiteY360" fmla="*/ 622592 h 1078499"/>
                <a:gd name="connsiteX361" fmla="*/ 2460404 w 3024845"/>
                <a:gd name="connsiteY361" fmla="*/ 555577 h 1078499"/>
                <a:gd name="connsiteX362" fmla="*/ 2486751 w 3024845"/>
                <a:gd name="connsiteY362" fmla="*/ 555577 h 1078499"/>
                <a:gd name="connsiteX363" fmla="*/ 2490804 w 3024845"/>
                <a:gd name="connsiteY363" fmla="*/ 551253 h 1078499"/>
                <a:gd name="connsiteX364" fmla="*/ 2498911 w 3024845"/>
                <a:gd name="connsiteY364" fmla="*/ 551253 h 1078499"/>
                <a:gd name="connsiteX365" fmla="*/ 2502964 w 3024845"/>
                <a:gd name="connsiteY365" fmla="*/ 555577 h 1078499"/>
                <a:gd name="connsiteX366" fmla="*/ 2525258 w 3024845"/>
                <a:gd name="connsiteY366" fmla="*/ 555577 h 1078499"/>
                <a:gd name="connsiteX367" fmla="*/ 2525258 w 3024845"/>
                <a:gd name="connsiteY367" fmla="*/ 438841 h 1078499"/>
                <a:gd name="connsiteX368" fmla="*/ 2582005 w 3024845"/>
                <a:gd name="connsiteY368" fmla="*/ 428032 h 1078499"/>
                <a:gd name="connsiteX369" fmla="*/ 2582005 w 3024845"/>
                <a:gd name="connsiteY369" fmla="*/ 429113 h 1078499"/>
                <a:gd name="connsiteX370" fmla="*/ 2582005 w 3024845"/>
                <a:gd name="connsiteY370" fmla="*/ 436679 h 1078499"/>
                <a:gd name="connsiteX371" fmla="*/ 2608352 w 3024845"/>
                <a:gd name="connsiteY371" fmla="*/ 436679 h 1078499"/>
                <a:gd name="connsiteX372" fmla="*/ 2608352 w 3024845"/>
                <a:gd name="connsiteY372" fmla="*/ 691769 h 1078499"/>
                <a:gd name="connsiteX373" fmla="*/ 2630646 w 3024845"/>
                <a:gd name="connsiteY373" fmla="*/ 691769 h 1078499"/>
                <a:gd name="connsiteX374" fmla="*/ 2630646 w 3024845"/>
                <a:gd name="connsiteY374" fmla="*/ 687445 h 1078499"/>
                <a:gd name="connsiteX375" fmla="*/ 2642806 w 3024845"/>
                <a:gd name="connsiteY375" fmla="*/ 687445 h 1078499"/>
                <a:gd name="connsiteX376" fmla="*/ 2642806 w 3024845"/>
                <a:gd name="connsiteY376" fmla="*/ 691769 h 1078499"/>
                <a:gd name="connsiteX377" fmla="*/ 2667126 w 3024845"/>
                <a:gd name="connsiteY377" fmla="*/ 691769 h 1078499"/>
                <a:gd name="connsiteX378" fmla="*/ 2667126 w 3024845"/>
                <a:gd name="connsiteY378" fmla="*/ 678798 h 1078499"/>
                <a:gd name="connsiteX379" fmla="*/ 2695500 w 3024845"/>
                <a:gd name="connsiteY379" fmla="*/ 678798 h 1078499"/>
                <a:gd name="connsiteX380" fmla="*/ 2707660 w 3024845"/>
                <a:gd name="connsiteY380" fmla="*/ 674474 h 1078499"/>
                <a:gd name="connsiteX381" fmla="*/ 2727927 w 3024845"/>
                <a:gd name="connsiteY381" fmla="*/ 678798 h 1078499"/>
                <a:gd name="connsiteX382" fmla="*/ 2727927 w 3024845"/>
                <a:gd name="connsiteY382" fmla="*/ 661504 h 1078499"/>
                <a:gd name="connsiteX383" fmla="*/ 2736034 w 3024845"/>
                <a:gd name="connsiteY383" fmla="*/ 661504 h 1078499"/>
                <a:gd name="connsiteX384" fmla="*/ 2736034 w 3024845"/>
                <a:gd name="connsiteY384" fmla="*/ 648533 h 1078499"/>
                <a:gd name="connsiteX385" fmla="*/ 2792781 w 3024845"/>
                <a:gd name="connsiteY385" fmla="*/ 648533 h 1078499"/>
                <a:gd name="connsiteX386" fmla="*/ 2792781 w 3024845"/>
                <a:gd name="connsiteY386" fmla="*/ 618268 h 1078499"/>
                <a:gd name="connsiteX387" fmla="*/ 2811021 w 3024845"/>
                <a:gd name="connsiteY387" fmla="*/ 618268 h 1078499"/>
                <a:gd name="connsiteX388" fmla="*/ 2811021 w 3024845"/>
                <a:gd name="connsiteY388" fmla="*/ 611783 h 1078499"/>
                <a:gd name="connsiteX389" fmla="*/ 2823181 w 3024845"/>
                <a:gd name="connsiteY389" fmla="*/ 611783 h 1078499"/>
                <a:gd name="connsiteX390" fmla="*/ 2823181 w 3024845"/>
                <a:gd name="connsiteY390" fmla="*/ 618268 h 1078499"/>
                <a:gd name="connsiteX391" fmla="*/ 2839395 w 3024845"/>
                <a:gd name="connsiteY391" fmla="*/ 618268 h 1078499"/>
                <a:gd name="connsiteX392" fmla="*/ 2839395 w 3024845"/>
                <a:gd name="connsiteY392" fmla="*/ 667989 h 1078499"/>
                <a:gd name="connsiteX393" fmla="*/ 2871822 w 3024845"/>
                <a:gd name="connsiteY393" fmla="*/ 667989 h 1078499"/>
                <a:gd name="connsiteX394" fmla="*/ 2871822 w 3024845"/>
                <a:gd name="connsiteY394" fmla="*/ 642048 h 1078499"/>
                <a:gd name="connsiteX395" fmla="*/ 2910329 w 3024845"/>
                <a:gd name="connsiteY395" fmla="*/ 642048 h 1078499"/>
                <a:gd name="connsiteX396" fmla="*/ 2910329 w 3024845"/>
                <a:gd name="connsiteY396" fmla="*/ 611783 h 1078499"/>
                <a:gd name="connsiteX397" fmla="*/ 2958970 w 3024845"/>
                <a:gd name="connsiteY397" fmla="*/ 611783 h 1078499"/>
                <a:gd name="connsiteX398" fmla="*/ 2958970 w 3024845"/>
                <a:gd name="connsiteY398" fmla="*/ 722939 h 1078499"/>
                <a:gd name="connsiteX399" fmla="*/ 2958970 w 3024845"/>
                <a:gd name="connsiteY399" fmla="*/ 736718 h 1078499"/>
                <a:gd name="connsiteX400" fmla="*/ 3024845 w 3024845"/>
                <a:gd name="connsiteY400" fmla="*/ 736718 h 1078499"/>
                <a:gd name="connsiteX401" fmla="*/ 3024845 w 3024845"/>
                <a:gd name="connsiteY401" fmla="*/ 1078499 h 1078499"/>
                <a:gd name="connsiteX402" fmla="*/ 2054 w 3024845"/>
                <a:gd name="connsiteY402" fmla="*/ 1076166 h 1078499"/>
                <a:gd name="connsiteX403" fmla="*/ 0 w 3024845"/>
                <a:gd name="connsiteY403" fmla="*/ 642048 h 1078499"/>
                <a:gd name="connsiteX404" fmla="*/ 20267 w 3024845"/>
                <a:gd name="connsiteY404" fmla="*/ 642048 h 1078499"/>
                <a:gd name="connsiteX405" fmla="*/ 20774 w 3024845"/>
                <a:gd name="connsiteY405" fmla="*/ 640967 h 1078499"/>
                <a:gd name="connsiteX406" fmla="*/ 24320 w 3024845"/>
                <a:gd name="connsiteY406" fmla="*/ 633401 h 1078499"/>
                <a:gd name="connsiteX407" fmla="*/ 26094 w 3024845"/>
                <a:gd name="connsiteY407" fmla="*/ 633671 h 1078499"/>
                <a:gd name="connsiteX408" fmla="*/ 38507 w 3024845"/>
                <a:gd name="connsiteY408" fmla="*/ 635562 h 1078499"/>
                <a:gd name="connsiteX409" fmla="*/ 39014 w 3024845"/>
                <a:gd name="connsiteY409" fmla="*/ 636914 h 1078499"/>
                <a:gd name="connsiteX410" fmla="*/ 42560 w 3024845"/>
                <a:gd name="connsiteY410" fmla="*/ 646371 h 1078499"/>
                <a:gd name="connsiteX411" fmla="*/ 68907 w 3024845"/>
                <a:gd name="connsiteY411" fmla="*/ 648533 h 1078499"/>
                <a:gd name="connsiteX412" fmla="*/ 68907 w 3024845"/>
                <a:gd name="connsiteY412" fmla="*/ 525312 h 1078499"/>
                <a:gd name="connsiteX413" fmla="*/ 70934 w 3024845"/>
                <a:gd name="connsiteY413" fmla="*/ 525312 h 1078499"/>
                <a:gd name="connsiteX414" fmla="*/ 85121 w 3024845"/>
                <a:gd name="connsiteY414" fmla="*/ 525312 h 1078499"/>
                <a:gd name="connsiteX415" fmla="*/ 85121 w 3024845"/>
                <a:gd name="connsiteY415" fmla="*/ 389120 h 1078499"/>
                <a:gd name="connsiteX416" fmla="*/ 86894 w 3024845"/>
                <a:gd name="connsiteY416" fmla="*/ 389120 h 1078499"/>
                <a:gd name="connsiteX417" fmla="*/ 99308 w 3024845"/>
                <a:gd name="connsiteY417" fmla="*/ 389120 h 1078499"/>
                <a:gd name="connsiteX418" fmla="*/ 99308 w 3024845"/>
                <a:gd name="connsiteY418" fmla="*/ 274546 h 1078499"/>
                <a:gd name="connsiteX419" fmla="*/ 103361 w 3024845"/>
                <a:gd name="connsiteY419" fmla="*/ 246442 h 1078499"/>
                <a:gd name="connsiteX420" fmla="*/ 105388 w 3024845"/>
                <a:gd name="connsiteY420" fmla="*/ 246442 h 1078499"/>
                <a:gd name="connsiteX421" fmla="*/ 119575 w 3024845"/>
                <a:gd name="connsiteY421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0453 w 3024845"/>
                <a:gd name="connsiteY325" fmla="*/ 75662 h 1078499"/>
                <a:gd name="connsiteX326" fmla="*/ 2162480 w 3024845"/>
                <a:gd name="connsiteY326" fmla="*/ 138353 h 1078499"/>
                <a:gd name="connsiteX327" fmla="*/ 2168560 w 3024845"/>
                <a:gd name="connsiteY327" fmla="*/ 144839 h 1078499"/>
                <a:gd name="connsiteX328" fmla="*/ 2166533 w 3024845"/>
                <a:gd name="connsiteY328" fmla="*/ 151324 h 1078499"/>
                <a:gd name="connsiteX329" fmla="*/ 2166533 w 3024845"/>
                <a:gd name="connsiteY329" fmla="*/ 229148 h 1078499"/>
                <a:gd name="connsiteX330" fmla="*/ 2168560 w 3024845"/>
                <a:gd name="connsiteY330" fmla="*/ 233472 h 1078499"/>
                <a:gd name="connsiteX331" fmla="*/ 2168560 w 3024845"/>
                <a:gd name="connsiteY331" fmla="*/ 255090 h 1078499"/>
                <a:gd name="connsiteX332" fmla="*/ 2182747 w 3024845"/>
                <a:gd name="connsiteY332" fmla="*/ 255090 h 1078499"/>
                <a:gd name="connsiteX333" fmla="*/ 2182747 w 3024845"/>
                <a:gd name="connsiteY333" fmla="*/ 272384 h 1078499"/>
                <a:gd name="connsiteX334" fmla="*/ 2190854 w 3024845"/>
                <a:gd name="connsiteY334" fmla="*/ 296163 h 1078499"/>
                <a:gd name="connsiteX335" fmla="*/ 2184774 w 3024845"/>
                <a:gd name="connsiteY335" fmla="*/ 300487 h 1078499"/>
                <a:gd name="connsiteX336" fmla="*/ 2172613 w 3024845"/>
                <a:gd name="connsiteY336" fmla="*/ 322105 h 1078499"/>
                <a:gd name="connsiteX337" fmla="*/ 2180720 w 3024845"/>
                <a:gd name="connsiteY337" fmla="*/ 575033 h 1078499"/>
                <a:gd name="connsiteX338" fmla="*/ 2245574 w 3024845"/>
                <a:gd name="connsiteY338" fmla="*/ 575033 h 1078499"/>
                <a:gd name="connsiteX339" fmla="*/ 2245574 w 3024845"/>
                <a:gd name="connsiteY339" fmla="*/ 650695 h 1078499"/>
                <a:gd name="connsiteX340" fmla="*/ 2253681 w 3024845"/>
                <a:gd name="connsiteY340" fmla="*/ 650695 h 1078499"/>
                <a:gd name="connsiteX341" fmla="*/ 2255708 w 3024845"/>
                <a:gd name="connsiteY341" fmla="*/ 644210 h 1078499"/>
                <a:gd name="connsiteX342" fmla="*/ 2261788 w 3024845"/>
                <a:gd name="connsiteY342" fmla="*/ 644210 h 1078499"/>
                <a:gd name="connsiteX343" fmla="*/ 2263815 w 3024845"/>
                <a:gd name="connsiteY343" fmla="*/ 652857 h 1078499"/>
                <a:gd name="connsiteX344" fmla="*/ 2275975 w 3024845"/>
                <a:gd name="connsiteY344" fmla="*/ 652857 h 1078499"/>
                <a:gd name="connsiteX345" fmla="*/ 2275975 w 3024845"/>
                <a:gd name="connsiteY345" fmla="*/ 646371 h 1078499"/>
                <a:gd name="connsiteX346" fmla="*/ 2298268 w 3024845"/>
                <a:gd name="connsiteY346" fmla="*/ 646371 h 1078499"/>
                <a:gd name="connsiteX347" fmla="*/ 2298268 w 3024845"/>
                <a:gd name="connsiteY347" fmla="*/ 652857 h 1078499"/>
                <a:gd name="connsiteX348" fmla="*/ 2318535 w 3024845"/>
                <a:gd name="connsiteY348" fmla="*/ 652857 h 1078499"/>
                <a:gd name="connsiteX349" fmla="*/ 2318535 w 3024845"/>
                <a:gd name="connsiteY349" fmla="*/ 698254 h 1078499"/>
                <a:gd name="connsiteX350" fmla="*/ 2332722 w 3024845"/>
                <a:gd name="connsiteY350" fmla="*/ 698254 h 1078499"/>
                <a:gd name="connsiteX351" fmla="*/ 2332722 w 3024845"/>
                <a:gd name="connsiteY351" fmla="*/ 685283 h 1078499"/>
                <a:gd name="connsiteX352" fmla="*/ 2348936 w 3024845"/>
                <a:gd name="connsiteY352" fmla="*/ 685283 h 1078499"/>
                <a:gd name="connsiteX353" fmla="*/ 2348936 w 3024845"/>
                <a:gd name="connsiteY353" fmla="*/ 505856 h 1078499"/>
                <a:gd name="connsiteX354" fmla="*/ 2355016 w 3024845"/>
                <a:gd name="connsiteY354" fmla="*/ 499370 h 1078499"/>
                <a:gd name="connsiteX355" fmla="*/ 2427977 w 3024845"/>
                <a:gd name="connsiteY355" fmla="*/ 499370 h 1078499"/>
                <a:gd name="connsiteX356" fmla="*/ 2427977 w 3024845"/>
                <a:gd name="connsiteY356" fmla="*/ 508018 h 1078499"/>
                <a:gd name="connsiteX357" fmla="*/ 2438110 w 3024845"/>
                <a:gd name="connsiteY357" fmla="*/ 508018 h 1078499"/>
                <a:gd name="connsiteX358" fmla="*/ 2438110 w 3024845"/>
                <a:gd name="connsiteY358" fmla="*/ 622592 h 1078499"/>
                <a:gd name="connsiteX359" fmla="*/ 2460404 w 3024845"/>
                <a:gd name="connsiteY359" fmla="*/ 622592 h 1078499"/>
                <a:gd name="connsiteX360" fmla="*/ 2460404 w 3024845"/>
                <a:gd name="connsiteY360" fmla="*/ 555577 h 1078499"/>
                <a:gd name="connsiteX361" fmla="*/ 2486751 w 3024845"/>
                <a:gd name="connsiteY361" fmla="*/ 555577 h 1078499"/>
                <a:gd name="connsiteX362" fmla="*/ 2490804 w 3024845"/>
                <a:gd name="connsiteY362" fmla="*/ 551253 h 1078499"/>
                <a:gd name="connsiteX363" fmla="*/ 2498911 w 3024845"/>
                <a:gd name="connsiteY363" fmla="*/ 551253 h 1078499"/>
                <a:gd name="connsiteX364" fmla="*/ 2502964 w 3024845"/>
                <a:gd name="connsiteY364" fmla="*/ 555577 h 1078499"/>
                <a:gd name="connsiteX365" fmla="*/ 2525258 w 3024845"/>
                <a:gd name="connsiteY365" fmla="*/ 555577 h 1078499"/>
                <a:gd name="connsiteX366" fmla="*/ 2525258 w 3024845"/>
                <a:gd name="connsiteY366" fmla="*/ 438841 h 1078499"/>
                <a:gd name="connsiteX367" fmla="*/ 2582005 w 3024845"/>
                <a:gd name="connsiteY367" fmla="*/ 428032 h 1078499"/>
                <a:gd name="connsiteX368" fmla="*/ 2582005 w 3024845"/>
                <a:gd name="connsiteY368" fmla="*/ 429113 h 1078499"/>
                <a:gd name="connsiteX369" fmla="*/ 2582005 w 3024845"/>
                <a:gd name="connsiteY369" fmla="*/ 436679 h 1078499"/>
                <a:gd name="connsiteX370" fmla="*/ 2608352 w 3024845"/>
                <a:gd name="connsiteY370" fmla="*/ 436679 h 1078499"/>
                <a:gd name="connsiteX371" fmla="*/ 2608352 w 3024845"/>
                <a:gd name="connsiteY371" fmla="*/ 691769 h 1078499"/>
                <a:gd name="connsiteX372" fmla="*/ 2630646 w 3024845"/>
                <a:gd name="connsiteY372" fmla="*/ 691769 h 1078499"/>
                <a:gd name="connsiteX373" fmla="*/ 2630646 w 3024845"/>
                <a:gd name="connsiteY373" fmla="*/ 687445 h 1078499"/>
                <a:gd name="connsiteX374" fmla="*/ 2642806 w 3024845"/>
                <a:gd name="connsiteY374" fmla="*/ 687445 h 1078499"/>
                <a:gd name="connsiteX375" fmla="*/ 2642806 w 3024845"/>
                <a:gd name="connsiteY375" fmla="*/ 691769 h 1078499"/>
                <a:gd name="connsiteX376" fmla="*/ 2667126 w 3024845"/>
                <a:gd name="connsiteY376" fmla="*/ 691769 h 1078499"/>
                <a:gd name="connsiteX377" fmla="*/ 2667126 w 3024845"/>
                <a:gd name="connsiteY377" fmla="*/ 678798 h 1078499"/>
                <a:gd name="connsiteX378" fmla="*/ 2695500 w 3024845"/>
                <a:gd name="connsiteY378" fmla="*/ 678798 h 1078499"/>
                <a:gd name="connsiteX379" fmla="*/ 2707660 w 3024845"/>
                <a:gd name="connsiteY379" fmla="*/ 674474 h 1078499"/>
                <a:gd name="connsiteX380" fmla="*/ 2727927 w 3024845"/>
                <a:gd name="connsiteY380" fmla="*/ 678798 h 1078499"/>
                <a:gd name="connsiteX381" fmla="*/ 2727927 w 3024845"/>
                <a:gd name="connsiteY381" fmla="*/ 661504 h 1078499"/>
                <a:gd name="connsiteX382" fmla="*/ 2736034 w 3024845"/>
                <a:gd name="connsiteY382" fmla="*/ 661504 h 1078499"/>
                <a:gd name="connsiteX383" fmla="*/ 2736034 w 3024845"/>
                <a:gd name="connsiteY383" fmla="*/ 648533 h 1078499"/>
                <a:gd name="connsiteX384" fmla="*/ 2792781 w 3024845"/>
                <a:gd name="connsiteY384" fmla="*/ 648533 h 1078499"/>
                <a:gd name="connsiteX385" fmla="*/ 2792781 w 3024845"/>
                <a:gd name="connsiteY385" fmla="*/ 618268 h 1078499"/>
                <a:gd name="connsiteX386" fmla="*/ 2811021 w 3024845"/>
                <a:gd name="connsiteY386" fmla="*/ 618268 h 1078499"/>
                <a:gd name="connsiteX387" fmla="*/ 2811021 w 3024845"/>
                <a:gd name="connsiteY387" fmla="*/ 611783 h 1078499"/>
                <a:gd name="connsiteX388" fmla="*/ 2823181 w 3024845"/>
                <a:gd name="connsiteY388" fmla="*/ 611783 h 1078499"/>
                <a:gd name="connsiteX389" fmla="*/ 2823181 w 3024845"/>
                <a:gd name="connsiteY389" fmla="*/ 618268 h 1078499"/>
                <a:gd name="connsiteX390" fmla="*/ 2839395 w 3024845"/>
                <a:gd name="connsiteY390" fmla="*/ 618268 h 1078499"/>
                <a:gd name="connsiteX391" fmla="*/ 2839395 w 3024845"/>
                <a:gd name="connsiteY391" fmla="*/ 667989 h 1078499"/>
                <a:gd name="connsiteX392" fmla="*/ 2871822 w 3024845"/>
                <a:gd name="connsiteY392" fmla="*/ 667989 h 1078499"/>
                <a:gd name="connsiteX393" fmla="*/ 2871822 w 3024845"/>
                <a:gd name="connsiteY393" fmla="*/ 642048 h 1078499"/>
                <a:gd name="connsiteX394" fmla="*/ 2910329 w 3024845"/>
                <a:gd name="connsiteY394" fmla="*/ 642048 h 1078499"/>
                <a:gd name="connsiteX395" fmla="*/ 2910329 w 3024845"/>
                <a:gd name="connsiteY395" fmla="*/ 611783 h 1078499"/>
                <a:gd name="connsiteX396" fmla="*/ 2958970 w 3024845"/>
                <a:gd name="connsiteY396" fmla="*/ 611783 h 1078499"/>
                <a:gd name="connsiteX397" fmla="*/ 2958970 w 3024845"/>
                <a:gd name="connsiteY397" fmla="*/ 722939 h 1078499"/>
                <a:gd name="connsiteX398" fmla="*/ 2958970 w 3024845"/>
                <a:gd name="connsiteY398" fmla="*/ 736718 h 1078499"/>
                <a:gd name="connsiteX399" fmla="*/ 3024845 w 3024845"/>
                <a:gd name="connsiteY399" fmla="*/ 736718 h 1078499"/>
                <a:gd name="connsiteX400" fmla="*/ 3024845 w 3024845"/>
                <a:gd name="connsiteY400" fmla="*/ 1078499 h 1078499"/>
                <a:gd name="connsiteX401" fmla="*/ 2054 w 3024845"/>
                <a:gd name="connsiteY401" fmla="*/ 1076166 h 1078499"/>
                <a:gd name="connsiteX402" fmla="*/ 0 w 3024845"/>
                <a:gd name="connsiteY402" fmla="*/ 642048 h 1078499"/>
                <a:gd name="connsiteX403" fmla="*/ 20267 w 3024845"/>
                <a:gd name="connsiteY403" fmla="*/ 642048 h 1078499"/>
                <a:gd name="connsiteX404" fmla="*/ 20774 w 3024845"/>
                <a:gd name="connsiteY404" fmla="*/ 640967 h 1078499"/>
                <a:gd name="connsiteX405" fmla="*/ 24320 w 3024845"/>
                <a:gd name="connsiteY405" fmla="*/ 633401 h 1078499"/>
                <a:gd name="connsiteX406" fmla="*/ 26094 w 3024845"/>
                <a:gd name="connsiteY406" fmla="*/ 633671 h 1078499"/>
                <a:gd name="connsiteX407" fmla="*/ 38507 w 3024845"/>
                <a:gd name="connsiteY407" fmla="*/ 635562 h 1078499"/>
                <a:gd name="connsiteX408" fmla="*/ 39014 w 3024845"/>
                <a:gd name="connsiteY408" fmla="*/ 636914 h 1078499"/>
                <a:gd name="connsiteX409" fmla="*/ 42560 w 3024845"/>
                <a:gd name="connsiteY409" fmla="*/ 646371 h 1078499"/>
                <a:gd name="connsiteX410" fmla="*/ 68907 w 3024845"/>
                <a:gd name="connsiteY410" fmla="*/ 648533 h 1078499"/>
                <a:gd name="connsiteX411" fmla="*/ 68907 w 3024845"/>
                <a:gd name="connsiteY411" fmla="*/ 525312 h 1078499"/>
                <a:gd name="connsiteX412" fmla="*/ 70934 w 3024845"/>
                <a:gd name="connsiteY412" fmla="*/ 525312 h 1078499"/>
                <a:gd name="connsiteX413" fmla="*/ 85121 w 3024845"/>
                <a:gd name="connsiteY413" fmla="*/ 525312 h 1078499"/>
                <a:gd name="connsiteX414" fmla="*/ 85121 w 3024845"/>
                <a:gd name="connsiteY414" fmla="*/ 389120 h 1078499"/>
                <a:gd name="connsiteX415" fmla="*/ 86894 w 3024845"/>
                <a:gd name="connsiteY415" fmla="*/ 389120 h 1078499"/>
                <a:gd name="connsiteX416" fmla="*/ 99308 w 3024845"/>
                <a:gd name="connsiteY416" fmla="*/ 389120 h 1078499"/>
                <a:gd name="connsiteX417" fmla="*/ 99308 w 3024845"/>
                <a:gd name="connsiteY417" fmla="*/ 274546 h 1078499"/>
                <a:gd name="connsiteX418" fmla="*/ 103361 w 3024845"/>
                <a:gd name="connsiteY418" fmla="*/ 246442 h 1078499"/>
                <a:gd name="connsiteX419" fmla="*/ 105388 w 3024845"/>
                <a:gd name="connsiteY419" fmla="*/ 246442 h 1078499"/>
                <a:gd name="connsiteX420" fmla="*/ 119575 w 3024845"/>
                <a:gd name="connsiteY420" fmla="*/ 246442 h 1078499"/>
                <a:gd name="connsiteX0" fmla="*/ 119575 w 3024845"/>
                <a:gd name="connsiteY0" fmla="*/ 246442 h 1078499"/>
                <a:gd name="connsiteX1" fmla="*/ 200642 w 3024845"/>
                <a:gd name="connsiteY1" fmla="*/ 244281 h 1078499"/>
                <a:gd name="connsiteX2" fmla="*/ 202669 w 3024845"/>
                <a:gd name="connsiteY2" fmla="*/ 244281 h 1078499"/>
                <a:gd name="connsiteX3" fmla="*/ 216856 w 3024845"/>
                <a:gd name="connsiteY3" fmla="*/ 244281 h 1078499"/>
                <a:gd name="connsiteX4" fmla="*/ 216856 w 3024845"/>
                <a:gd name="connsiteY4" fmla="*/ 268060 h 1078499"/>
                <a:gd name="connsiteX5" fmla="*/ 217363 w 3024845"/>
                <a:gd name="connsiteY5" fmla="*/ 268871 h 1078499"/>
                <a:gd name="connsiteX6" fmla="*/ 220909 w 3024845"/>
                <a:gd name="connsiteY6" fmla="*/ 274546 h 1078499"/>
                <a:gd name="connsiteX7" fmla="*/ 220909 w 3024845"/>
                <a:gd name="connsiteY7" fmla="*/ 389120 h 1078499"/>
                <a:gd name="connsiteX8" fmla="*/ 223189 w 3024845"/>
                <a:gd name="connsiteY8" fmla="*/ 389120 h 1078499"/>
                <a:gd name="connsiteX9" fmla="*/ 239150 w 3024845"/>
                <a:gd name="connsiteY9" fmla="*/ 389120 h 1078499"/>
                <a:gd name="connsiteX10" fmla="*/ 239150 w 3024845"/>
                <a:gd name="connsiteY10" fmla="*/ 529635 h 1078499"/>
                <a:gd name="connsiteX11" fmla="*/ 240670 w 3024845"/>
                <a:gd name="connsiteY11" fmla="*/ 529365 h 1078499"/>
                <a:gd name="connsiteX12" fmla="*/ 251310 w 3024845"/>
                <a:gd name="connsiteY12" fmla="*/ 527474 h 1078499"/>
                <a:gd name="connsiteX13" fmla="*/ 249283 w 3024845"/>
                <a:gd name="connsiteY13" fmla="*/ 616106 h 1078499"/>
                <a:gd name="connsiteX14" fmla="*/ 250803 w 3024845"/>
                <a:gd name="connsiteY14" fmla="*/ 616377 h 1078499"/>
                <a:gd name="connsiteX15" fmla="*/ 261443 w 3024845"/>
                <a:gd name="connsiteY15" fmla="*/ 618268 h 1078499"/>
                <a:gd name="connsiteX16" fmla="*/ 261696 w 3024845"/>
                <a:gd name="connsiteY16" fmla="*/ 619079 h 1078499"/>
                <a:gd name="connsiteX17" fmla="*/ 263470 w 3024845"/>
                <a:gd name="connsiteY17" fmla="*/ 624754 h 1078499"/>
                <a:gd name="connsiteX18" fmla="*/ 264230 w 3024845"/>
                <a:gd name="connsiteY18" fmla="*/ 622322 h 1078499"/>
                <a:gd name="connsiteX19" fmla="*/ 269550 w 3024845"/>
                <a:gd name="connsiteY19" fmla="*/ 605298 h 1078499"/>
                <a:gd name="connsiteX20" fmla="*/ 271323 w 3024845"/>
                <a:gd name="connsiteY20" fmla="*/ 605298 h 1078499"/>
                <a:gd name="connsiteX21" fmla="*/ 283737 w 3024845"/>
                <a:gd name="connsiteY21" fmla="*/ 605298 h 1078499"/>
                <a:gd name="connsiteX22" fmla="*/ 283737 w 3024845"/>
                <a:gd name="connsiteY22" fmla="*/ 637724 h 1078499"/>
                <a:gd name="connsiteX23" fmla="*/ 284750 w 3024845"/>
                <a:gd name="connsiteY23" fmla="*/ 638265 h 1078499"/>
                <a:gd name="connsiteX24" fmla="*/ 291844 w 3024845"/>
                <a:gd name="connsiteY24" fmla="*/ 642048 h 1078499"/>
                <a:gd name="connsiteX25" fmla="*/ 291844 w 3024845"/>
                <a:gd name="connsiteY25" fmla="*/ 643399 h 1078499"/>
                <a:gd name="connsiteX26" fmla="*/ 291844 w 3024845"/>
                <a:gd name="connsiteY26" fmla="*/ 652857 h 1078499"/>
                <a:gd name="connsiteX27" fmla="*/ 336431 w 3024845"/>
                <a:gd name="connsiteY27" fmla="*/ 652857 h 1078499"/>
                <a:gd name="connsiteX28" fmla="*/ 336431 w 3024845"/>
                <a:gd name="connsiteY28" fmla="*/ 653938 h 1078499"/>
                <a:gd name="connsiteX29" fmla="*/ 336431 w 3024845"/>
                <a:gd name="connsiteY29" fmla="*/ 661504 h 1078499"/>
                <a:gd name="connsiteX30" fmla="*/ 338457 w 3024845"/>
                <a:gd name="connsiteY30" fmla="*/ 661504 h 1078499"/>
                <a:gd name="connsiteX31" fmla="*/ 352644 w 3024845"/>
                <a:gd name="connsiteY31" fmla="*/ 661504 h 1078499"/>
                <a:gd name="connsiteX32" fmla="*/ 352644 w 3024845"/>
                <a:gd name="connsiteY32" fmla="*/ 631239 h 1078499"/>
                <a:gd name="connsiteX33" fmla="*/ 397231 w 3024845"/>
                <a:gd name="connsiteY33" fmla="*/ 631239 h 1078499"/>
                <a:gd name="connsiteX34" fmla="*/ 397231 w 3024845"/>
                <a:gd name="connsiteY34" fmla="*/ 629888 h 1078499"/>
                <a:gd name="connsiteX35" fmla="*/ 397231 w 3024845"/>
                <a:gd name="connsiteY35" fmla="*/ 620430 h 1078499"/>
                <a:gd name="connsiteX36" fmla="*/ 398245 w 3024845"/>
                <a:gd name="connsiteY36" fmla="*/ 620430 h 1078499"/>
                <a:gd name="connsiteX37" fmla="*/ 405338 w 3024845"/>
                <a:gd name="connsiteY37" fmla="*/ 620430 h 1078499"/>
                <a:gd name="connsiteX38" fmla="*/ 405338 w 3024845"/>
                <a:gd name="connsiteY38" fmla="*/ 618539 h 1078499"/>
                <a:gd name="connsiteX39" fmla="*/ 405338 w 3024845"/>
                <a:gd name="connsiteY39" fmla="*/ 605298 h 1078499"/>
                <a:gd name="connsiteX40" fmla="*/ 406098 w 3024845"/>
                <a:gd name="connsiteY40" fmla="*/ 605298 h 1078499"/>
                <a:gd name="connsiteX41" fmla="*/ 411418 w 3024845"/>
                <a:gd name="connsiteY41" fmla="*/ 605298 h 1078499"/>
                <a:gd name="connsiteX42" fmla="*/ 411418 w 3024845"/>
                <a:gd name="connsiteY42" fmla="*/ 604217 h 1078499"/>
                <a:gd name="connsiteX43" fmla="*/ 411418 w 3024845"/>
                <a:gd name="connsiteY43" fmla="*/ 596650 h 1078499"/>
                <a:gd name="connsiteX44" fmla="*/ 413445 w 3024845"/>
                <a:gd name="connsiteY44" fmla="*/ 596650 h 1078499"/>
                <a:gd name="connsiteX45" fmla="*/ 427632 w 3024845"/>
                <a:gd name="connsiteY45" fmla="*/ 596650 h 1078499"/>
                <a:gd name="connsiteX46" fmla="*/ 427632 w 3024845"/>
                <a:gd name="connsiteY46" fmla="*/ 597731 h 1078499"/>
                <a:gd name="connsiteX47" fmla="*/ 427632 w 3024845"/>
                <a:gd name="connsiteY47" fmla="*/ 605298 h 1078499"/>
                <a:gd name="connsiteX48" fmla="*/ 449925 w 3024845"/>
                <a:gd name="connsiteY48" fmla="*/ 605298 h 1078499"/>
                <a:gd name="connsiteX49" fmla="*/ 449925 w 3024845"/>
                <a:gd name="connsiteY49" fmla="*/ 603406 h 1078499"/>
                <a:gd name="connsiteX50" fmla="*/ 449925 w 3024845"/>
                <a:gd name="connsiteY50" fmla="*/ 590165 h 1078499"/>
                <a:gd name="connsiteX51" fmla="*/ 451699 w 3024845"/>
                <a:gd name="connsiteY51" fmla="*/ 590165 h 1078499"/>
                <a:gd name="connsiteX52" fmla="*/ 464112 w 3024845"/>
                <a:gd name="connsiteY52" fmla="*/ 590165 h 1078499"/>
                <a:gd name="connsiteX53" fmla="*/ 464112 w 3024845"/>
                <a:gd name="connsiteY53" fmla="*/ 613945 h 1078499"/>
                <a:gd name="connsiteX54" fmla="*/ 465126 w 3024845"/>
                <a:gd name="connsiteY54" fmla="*/ 613945 h 1078499"/>
                <a:gd name="connsiteX55" fmla="*/ 472219 w 3024845"/>
                <a:gd name="connsiteY55" fmla="*/ 613945 h 1078499"/>
                <a:gd name="connsiteX56" fmla="*/ 472219 w 3024845"/>
                <a:gd name="connsiteY56" fmla="*/ 612864 h 1078499"/>
                <a:gd name="connsiteX57" fmla="*/ 472219 w 3024845"/>
                <a:gd name="connsiteY57" fmla="*/ 605298 h 1078499"/>
                <a:gd name="connsiteX58" fmla="*/ 473992 w 3024845"/>
                <a:gd name="connsiteY58" fmla="*/ 605298 h 1078499"/>
                <a:gd name="connsiteX59" fmla="*/ 486406 w 3024845"/>
                <a:gd name="connsiteY59" fmla="*/ 605298 h 1078499"/>
                <a:gd name="connsiteX60" fmla="*/ 486406 w 3024845"/>
                <a:gd name="connsiteY60" fmla="*/ 631239 h 1078499"/>
                <a:gd name="connsiteX61" fmla="*/ 488433 w 3024845"/>
                <a:gd name="connsiteY61" fmla="*/ 631239 h 1078499"/>
                <a:gd name="connsiteX62" fmla="*/ 502619 w 3024845"/>
                <a:gd name="connsiteY62" fmla="*/ 631239 h 1078499"/>
                <a:gd name="connsiteX63" fmla="*/ 502619 w 3024845"/>
                <a:gd name="connsiteY63" fmla="*/ 632860 h 1078499"/>
                <a:gd name="connsiteX64" fmla="*/ 502619 w 3024845"/>
                <a:gd name="connsiteY64" fmla="*/ 644210 h 1078499"/>
                <a:gd name="connsiteX65" fmla="*/ 503379 w 3024845"/>
                <a:gd name="connsiteY65" fmla="*/ 644210 h 1078499"/>
                <a:gd name="connsiteX66" fmla="*/ 508700 w 3024845"/>
                <a:gd name="connsiteY66" fmla="*/ 644210 h 1078499"/>
                <a:gd name="connsiteX67" fmla="*/ 508700 w 3024845"/>
                <a:gd name="connsiteY67" fmla="*/ 643399 h 1078499"/>
                <a:gd name="connsiteX68" fmla="*/ 508700 w 3024845"/>
                <a:gd name="connsiteY68" fmla="*/ 637724 h 1078499"/>
                <a:gd name="connsiteX69" fmla="*/ 539100 w 3024845"/>
                <a:gd name="connsiteY69" fmla="*/ 637724 h 1078499"/>
                <a:gd name="connsiteX70" fmla="*/ 539100 w 3024845"/>
                <a:gd name="connsiteY70" fmla="*/ 661504 h 1078499"/>
                <a:gd name="connsiteX71" fmla="*/ 540113 w 3024845"/>
                <a:gd name="connsiteY71" fmla="*/ 661504 h 1078499"/>
                <a:gd name="connsiteX72" fmla="*/ 547207 w 3024845"/>
                <a:gd name="connsiteY72" fmla="*/ 661504 h 1078499"/>
                <a:gd name="connsiteX73" fmla="*/ 547207 w 3024845"/>
                <a:gd name="connsiteY73" fmla="*/ 662585 h 1078499"/>
                <a:gd name="connsiteX74" fmla="*/ 547207 w 3024845"/>
                <a:gd name="connsiteY74" fmla="*/ 670151 h 1078499"/>
                <a:gd name="connsiteX75" fmla="*/ 547967 w 3024845"/>
                <a:gd name="connsiteY75" fmla="*/ 670151 h 1078499"/>
                <a:gd name="connsiteX76" fmla="*/ 553287 w 3024845"/>
                <a:gd name="connsiteY76" fmla="*/ 670151 h 1078499"/>
                <a:gd name="connsiteX77" fmla="*/ 553287 w 3024845"/>
                <a:gd name="connsiteY77" fmla="*/ 667989 h 1078499"/>
                <a:gd name="connsiteX78" fmla="*/ 553287 w 3024845"/>
                <a:gd name="connsiteY78" fmla="*/ 652857 h 1078499"/>
                <a:gd name="connsiteX79" fmla="*/ 554300 w 3024845"/>
                <a:gd name="connsiteY79" fmla="*/ 652857 h 1078499"/>
                <a:gd name="connsiteX80" fmla="*/ 561394 w 3024845"/>
                <a:gd name="connsiteY80" fmla="*/ 652857 h 1078499"/>
                <a:gd name="connsiteX81" fmla="*/ 561394 w 3024845"/>
                <a:gd name="connsiteY81" fmla="*/ 653938 h 1078499"/>
                <a:gd name="connsiteX82" fmla="*/ 561394 w 3024845"/>
                <a:gd name="connsiteY82" fmla="*/ 661504 h 1078499"/>
                <a:gd name="connsiteX83" fmla="*/ 566714 w 3024845"/>
                <a:gd name="connsiteY83" fmla="*/ 659511 h 1078499"/>
                <a:gd name="connsiteX84" fmla="*/ 567474 w 3024845"/>
                <a:gd name="connsiteY84" fmla="*/ 658531 h 1078499"/>
                <a:gd name="connsiteX85" fmla="*/ 567474 w 3024845"/>
                <a:gd name="connsiteY85" fmla="*/ 652857 h 1078499"/>
                <a:gd name="connsiteX86" fmla="*/ 605981 w 3024845"/>
                <a:gd name="connsiteY86" fmla="*/ 652857 h 1078499"/>
                <a:gd name="connsiteX87" fmla="*/ 605981 w 3024845"/>
                <a:gd name="connsiteY87" fmla="*/ 676636 h 1078499"/>
                <a:gd name="connsiteX88" fmla="*/ 608007 w 3024845"/>
                <a:gd name="connsiteY88" fmla="*/ 676636 h 1078499"/>
                <a:gd name="connsiteX89" fmla="*/ 622194 w 3024845"/>
                <a:gd name="connsiteY89" fmla="*/ 676636 h 1078499"/>
                <a:gd name="connsiteX90" fmla="*/ 622194 w 3024845"/>
                <a:gd name="connsiteY90" fmla="*/ 677717 h 1078499"/>
                <a:gd name="connsiteX91" fmla="*/ 622194 w 3024845"/>
                <a:gd name="connsiteY91" fmla="*/ 685283 h 1078499"/>
                <a:gd name="connsiteX92" fmla="*/ 623968 w 3024845"/>
                <a:gd name="connsiteY92" fmla="*/ 685283 h 1078499"/>
                <a:gd name="connsiteX93" fmla="*/ 636381 w 3024845"/>
                <a:gd name="connsiteY93" fmla="*/ 685283 h 1078499"/>
                <a:gd name="connsiteX94" fmla="*/ 636381 w 3024845"/>
                <a:gd name="connsiteY94" fmla="*/ 661504 h 1078499"/>
                <a:gd name="connsiteX95" fmla="*/ 637394 w 3024845"/>
                <a:gd name="connsiteY95" fmla="*/ 661504 h 1078499"/>
                <a:gd name="connsiteX96" fmla="*/ 644488 w 3024845"/>
                <a:gd name="connsiteY96" fmla="*/ 661504 h 1078499"/>
                <a:gd name="connsiteX97" fmla="*/ 644488 w 3024845"/>
                <a:gd name="connsiteY97" fmla="*/ 629077 h 1078499"/>
                <a:gd name="connsiteX98" fmla="*/ 645501 w 3024845"/>
                <a:gd name="connsiteY98" fmla="*/ 629077 h 1078499"/>
                <a:gd name="connsiteX99" fmla="*/ 652595 w 3024845"/>
                <a:gd name="connsiteY99" fmla="*/ 629077 h 1078499"/>
                <a:gd name="connsiteX100" fmla="*/ 652595 w 3024845"/>
                <a:gd name="connsiteY100" fmla="*/ 627186 h 1078499"/>
                <a:gd name="connsiteX101" fmla="*/ 652595 w 3024845"/>
                <a:gd name="connsiteY101" fmla="*/ 613945 h 1078499"/>
                <a:gd name="connsiteX102" fmla="*/ 651328 w 3024845"/>
                <a:gd name="connsiteY102" fmla="*/ 612323 h 1078499"/>
                <a:gd name="connsiteX103" fmla="*/ 656648 w 3024845"/>
                <a:gd name="connsiteY103" fmla="*/ 600974 h 1078499"/>
                <a:gd name="connsiteX104" fmla="*/ 664755 w 3024845"/>
                <a:gd name="connsiteY104" fmla="*/ 629077 h 1078499"/>
                <a:gd name="connsiteX105" fmla="*/ 665515 w 3024845"/>
                <a:gd name="connsiteY105" fmla="*/ 629077 h 1078499"/>
                <a:gd name="connsiteX106" fmla="*/ 670835 w 3024845"/>
                <a:gd name="connsiteY106" fmla="*/ 629077 h 1078499"/>
                <a:gd name="connsiteX107" fmla="*/ 670835 w 3024845"/>
                <a:gd name="connsiteY107" fmla="*/ 523150 h 1078499"/>
                <a:gd name="connsiteX108" fmla="*/ 672355 w 3024845"/>
                <a:gd name="connsiteY108" fmla="*/ 523150 h 1078499"/>
                <a:gd name="connsiteX109" fmla="*/ 682995 w 3024845"/>
                <a:gd name="connsiteY109" fmla="*/ 523150 h 1078499"/>
                <a:gd name="connsiteX110" fmla="*/ 682995 w 3024845"/>
                <a:gd name="connsiteY110" fmla="*/ 475591 h 1078499"/>
                <a:gd name="connsiteX111" fmla="*/ 709342 w 3024845"/>
                <a:gd name="connsiteY111" fmla="*/ 475591 h 1078499"/>
                <a:gd name="connsiteX112" fmla="*/ 709342 w 3024845"/>
                <a:gd name="connsiteY112" fmla="*/ 453973 h 1078499"/>
                <a:gd name="connsiteX113" fmla="*/ 743796 w 3024845"/>
                <a:gd name="connsiteY113" fmla="*/ 453973 h 1078499"/>
                <a:gd name="connsiteX114" fmla="*/ 743796 w 3024845"/>
                <a:gd name="connsiteY114" fmla="*/ 456405 h 1078499"/>
                <a:gd name="connsiteX115" fmla="*/ 743796 w 3024845"/>
                <a:gd name="connsiteY115" fmla="*/ 473429 h 1078499"/>
                <a:gd name="connsiteX116" fmla="*/ 746076 w 3024845"/>
                <a:gd name="connsiteY116" fmla="*/ 473429 h 1078499"/>
                <a:gd name="connsiteX117" fmla="*/ 762036 w 3024845"/>
                <a:gd name="connsiteY117" fmla="*/ 473429 h 1078499"/>
                <a:gd name="connsiteX118" fmla="*/ 762036 w 3024845"/>
                <a:gd name="connsiteY118" fmla="*/ 520988 h 1078499"/>
                <a:gd name="connsiteX119" fmla="*/ 763049 w 3024845"/>
                <a:gd name="connsiteY119" fmla="*/ 520988 h 1078499"/>
                <a:gd name="connsiteX120" fmla="*/ 770143 w 3024845"/>
                <a:gd name="connsiteY120" fmla="*/ 520988 h 1078499"/>
                <a:gd name="connsiteX121" fmla="*/ 784330 w 3024845"/>
                <a:gd name="connsiteY121" fmla="*/ 525312 h 1078499"/>
                <a:gd name="connsiteX122" fmla="*/ 784330 w 3024845"/>
                <a:gd name="connsiteY122" fmla="*/ 564224 h 1078499"/>
                <a:gd name="connsiteX123" fmla="*/ 785343 w 3024845"/>
                <a:gd name="connsiteY123" fmla="*/ 564224 h 1078499"/>
                <a:gd name="connsiteX124" fmla="*/ 792436 w 3024845"/>
                <a:gd name="connsiteY124" fmla="*/ 564224 h 1078499"/>
                <a:gd name="connsiteX125" fmla="*/ 792436 w 3024845"/>
                <a:gd name="connsiteY125" fmla="*/ 565845 h 1078499"/>
                <a:gd name="connsiteX126" fmla="*/ 792436 w 3024845"/>
                <a:gd name="connsiteY126" fmla="*/ 577194 h 1078499"/>
                <a:gd name="connsiteX127" fmla="*/ 794463 w 3024845"/>
                <a:gd name="connsiteY127" fmla="*/ 577194 h 1078499"/>
                <a:gd name="connsiteX128" fmla="*/ 808650 w 3024845"/>
                <a:gd name="connsiteY128" fmla="*/ 577194 h 1078499"/>
                <a:gd name="connsiteX129" fmla="*/ 814730 w 3024845"/>
                <a:gd name="connsiteY129" fmla="*/ 583680 h 1078499"/>
                <a:gd name="connsiteX130" fmla="*/ 814730 w 3024845"/>
                <a:gd name="connsiteY130" fmla="*/ 605298 h 1078499"/>
                <a:gd name="connsiteX131" fmla="*/ 817010 w 3024845"/>
                <a:gd name="connsiteY131" fmla="*/ 605298 h 1078499"/>
                <a:gd name="connsiteX132" fmla="*/ 832970 w 3024845"/>
                <a:gd name="connsiteY132" fmla="*/ 605298 h 1078499"/>
                <a:gd name="connsiteX133" fmla="*/ 832970 w 3024845"/>
                <a:gd name="connsiteY133" fmla="*/ 606378 h 1078499"/>
                <a:gd name="connsiteX134" fmla="*/ 832970 w 3024845"/>
                <a:gd name="connsiteY134" fmla="*/ 613945 h 1078499"/>
                <a:gd name="connsiteX135" fmla="*/ 834237 w 3024845"/>
                <a:gd name="connsiteY135" fmla="*/ 613945 h 1078499"/>
                <a:gd name="connsiteX136" fmla="*/ 843104 w 3024845"/>
                <a:gd name="connsiteY136" fmla="*/ 613945 h 1078499"/>
                <a:gd name="connsiteX137" fmla="*/ 843104 w 3024845"/>
                <a:gd name="connsiteY137" fmla="*/ 616106 h 1078499"/>
                <a:gd name="connsiteX138" fmla="*/ 843104 w 3024845"/>
                <a:gd name="connsiteY138" fmla="*/ 631239 h 1078499"/>
                <a:gd name="connsiteX139" fmla="*/ 847157 w 3024845"/>
                <a:gd name="connsiteY139" fmla="*/ 629347 h 1078499"/>
                <a:gd name="connsiteX140" fmla="*/ 847157 w 3024845"/>
                <a:gd name="connsiteY140" fmla="*/ 616106 h 1078499"/>
                <a:gd name="connsiteX141" fmla="*/ 848170 w 3024845"/>
                <a:gd name="connsiteY141" fmla="*/ 616106 h 1078499"/>
                <a:gd name="connsiteX142" fmla="*/ 855264 w 3024845"/>
                <a:gd name="connsiteY142" fmla="*/ 616106 h 1078499"/>
                <a:gd name="connsiteX143" fmla="*/ 855264 w 3024845"/>
                <a:gd name="connsiteY143" fmla="*/ 617728 h 1078499"/>
                <a:gd name="connsiteX144" fmla="*/ 855264 w 3024845"/>
                <a:gd name="connsiteY144" fmla="*/ 629077 h 1078499"/>
                <a:gd name="connsiteX145" fmla="*/ 856024 w 3024845"/>
                <a:gd name="connsiteY145" fmla="*/ 629077 h 1078499"/>
                <a:gd name="connsiteX146" fmla="*/ 861344 w 3024845"/>
                <a:gd name="connsiteY146" fmla="*/ 629077 h 1078499"/>
                <a:gd name="connsiteX147" fmla="*/ 909984 w 3024845"/>
                <a:gd name="connsiteY147" fmla="*/ 624754 h 1078499"/>
                <a:gd name="connsiteX148" fmla="*/ 909984 w 3024845"/>
                <a:gd name="connsiteY148" fmla="*/ 626105 h 1078499"/>
                <a:gd name="connsiteX149" fmla="*/ 909984 w 3024845"/>
                <a:gd name="connsiteY149" fmla="*/ 635562 h 1078499"/>
                <a:gd name="connsiteX150" fmla="*/ 910744 w 3024845"/>
                <a:gd name="connsiteY150" fmla="*/ 635562 h 1078499"/>
                <a:gd name="connsiteX151" fmla="*/ 916065 w 3024845"/>
                <a:gd name="connsiteY151" fmla="*/ 635562 h 1078499"/>
                <a:gd name="connsiteX152" fmla="*/ 916065 w 3024845"/>
                <a:gd name="connsiteY152" fmla="*/ 637724 h 1078499"/>
                <a:gd name="connsiteX153" fmla="*/ 916065 w 3024845"/>
                <a:gd name="connsiteY153" fmla="*/ 652857 h 1078499"/>
                <a:gd name="connsiteX154" fmla="*/ 918091 w 3024845"/>
                <a:gd name="connsiteY154" fmla="*/ 651506 h 1078499"/>
                <a:gd name="connsiteX155" fmla="*/ 932278 w 3024845"/>
                <a:gd name="connsiteY155" fmla="*/ 642048 h 1078499"/>
                <a:gd name="connsiteX156" fmla="*/ 938358 w 3024845"/>
                <a:gd name="connsiteY156" fmla="*/ 600974 h 1078499"/>
                <a:gd name="connsiteX157" fmla="*/ 939118 w 3024845"/>
                <a:gd name="connsiteY157" fmla="*/ 600704 h 1078499"/>
                <a:gd name="connsiteX158" fmla="*/ 944438 w 3024845"/>
                <a:gd name="connsiteY158" fmla="*/ 598812 h 1078499"/>
                <a:gd name="connsiteX159" fmla="*/ 946465 w 3024845"/>
                <a:gd name="connsiteY159" fmla="*/ 529635 h 1078499"/>
                <a:gd name="connsiteX160" fmla="*/ 948492 w 3024845"/>
                <a:gd name="connsiteY160" fmla="*/ 598812 h 1078499"/>
                <a:gd name="connsiteX161" fmla="*/ 949252 w 3024845"/>
                <a:gd name="connsiteY161" fmla="*/ 599082 h 1078499"/>
                <a:gd name="connsiteX162" fmla="*/ 954572 w 3024845"/>
                <a:gd name="connsiteY162" fmla="*/ 600974 h 1078499"/>
                <a:gd name="connsiteX163" fmla="*/ 954572 w 3024845"/>
                <a:gd name="connsiteY163" fmla="*/ 514503 h 1078499"/>
                <a:gd name="connsiteX164" fmla="*/ 958625 w 3024845"/>
                <a:gd name="connsiteY164" fmla="*/ 482076 h 1078499"/>
                <a:gd name="connsiteX165" fmla="*/ 997132 w 3024845"/>
                <a:gd name="connsiteY165" fmla="*/ 482076 h 1078499"/>
                <a:gd name="connsiteX166" fmla="*/ 997132 w 3024845"/>
                <a:gd name="connsiteY166" fmla="*/ 514503 h 1078499"/>
                <a:gd name="connsiteX167" fmla="*/ 997892 w 3024845"/>
                <a:gd name="connsiteY167" fmla="*/ 514503 h 1078499"/>
                <a:gd name="connsiteX168" fmla="*/ 1003212 w 3024845"/>
                <a:gd name="connsiteY168" fmla="*/ 514503 h 1078499"/>
                <a:gd name="connsiteX169" fmla="*/ 1003212 w 3024845"/>
                <a:gd name="connsiteY169" fmla="*/ 432355 h 1078499"/>
                <a:gd name="connsiteX170" fmla="*/ 1004986 w 3024845"/>
                <a:gd name="connsiteY170" fmla="*/ 432355 h 1078499"/>
                <a:gd name="connsiteX171" fmla="*/ 1017399 w 3024845"/>
                <a:gd name="connsiteY171" fmla="*/ 432355 h 1078499"/>
                <a:gd name="connsiteX172" fmla="*/ 1017399 w 3024845"/>
                <a:gd name="connsiteY172" fmla="*/ 430464 h 1078499"/>
                <a:gd name="connsiteX173" fmla="*/ 1017399 w 3024845"/>
                <a:gd name="connsiteY173" fmla="*/ 417223 h 1078499"/>
                <a:gd name="connsiteX174" fmla="*/ 1039693 w 3024845"/>
                <a:gd name="connsiteY174" fmla="*/ 417223 h 1078499"/>
                <a:gd name="connsiteX175" fmla="*/ 1039693 w 3024845"/>
                <a:gd name="connsiteY175" fmla="*/ 416142 h 1078499"/>
                <a:gd name="connsiteX176" fmla="*/ 1039693 w 3024845"/>
                <a:gd name="connsiteY176" fmla="*/ 408576 h 1078499"/>
                <a:gd name="connsiteX177" fmla="*/ 1041466 w 3024845"/>
                <a:gd name="connsiteY177" fmla="*/ 408576 h 1078499"/>
                <a:gd name="connsiteX178" fmla="*/ 1053880 w 3024845"/>
                <a:gd name="connsiteY178" fmla="*/ 408576 h 1078499"/>
                <a:gd name="connsiteX179" fmla="*/ 1053880 w 3024845"/>
                <a:gd name="connsiteY179" fmla="*/ 409657 h 1078499"/>
                <a:gd name="connsiteX180" fmla="*/ 1053880 w 3024845"/>
                <a:gd name="connsiteY180" fmla="*/ 417223 h 1078499"/>
                <a:gd name="connsiteX181" fmla="*/ 1054640 w 3024845"/>
                <a:gd name="connsiteY181" fmla="*/ 417223 h 1078499"/>
                <a:gd name="connsiteX182" fmla="*/ 1059960 w 3024845"/>
                <a:gd name="connsiteY182" fmla="*/ 417223 h 1078499"/>
                <a:gd name="connsiteX183" fmla="*/ 1070093 w 3024845"/>
                <a:gd name="connsiteY183" fmla="*/ 412899 h 1078499"/>
                <a:gd name="connsiteX184" fmla="*/ 1074146 w 3024845"/>
                <a:gd name="connsiteY184" fmla="*/ 416142 h 1078499"/>
                <a:gd name="connsiteX185" fmla="*/ 1074146 w 3024845"/>
                <a:gd name="connsiteY185" fmla="*/ 408576 h 1078499"/>
                <a:gd name="connsiteX186" fmla="*/ 1076426 w 3024845"/>
                <a:gd name="connsiteY186" fmla="*/ 408576 h 1078499"/>
                <a:gd name="connsiteX187" fmla="*/ 1092387 w 3024845"/>
                <a:gd name="connsiteY187" fmla="*/ 408576 h 1078499"/>
                <a:gd name="connsiteX188" fmla="*/ 1092387 w 3024845"/>
                <a:gd name="connsiteY188" fmla="*/ 409657 h 1078499"/>
                <a:gd name="connsiteX189" fmla="*/ 1092387 w 3024845"/>
                <a:gd name="connsiteY189" fmla="*/ 417223 h 1078499"/>
                <a:gd name="connsiteX190" fmla="*/ 1122787 w 3024845"/>
                <a:gd name="connsiteY190" fmla="*/ 417223 h 1078499"/>
                <a:gd name="connsiteX191" fmla="*/ 1122787 w 3024845"/>
                <a:gd name="connsiteY191" fmla="*/ 418844 h 1078499"/>
                <a:gd name="connsiteX192" fmla="*/ 1122787 w 3024845"/>
                <a:gd name="connsiteY192" fmla="*/ 430194 h 1078499"/>
                <a:gd name="connsiteX193" fmla="*/ 1149134 w 3024845"/>
                <a:gd name="connsiteY193" fmla="*/ 430194 h 1078499"/>
                <a:gd name="connsiteX194" fmla="*/ 1149134 w 3024845"/>
                <a:gd name="connsiteY194" fmla="*/ 460458 h 1078499"/>
                <a:gd name="connsiteX195" fmla="*/ 1149894 w 3024845"/>
                <a:gd name="connsiteY195" fmla="*/ 460458 h 1078499"/>
                <a:gd name="connsiteX196" fmla="*/ 1155214 w 3024845"/>
                <a:gd name="connsiteY196" fmla="*/ 460458 h 1078499"/>
                <a:gd name="connsiteX197" fmla="*/ 1155214 w 3024845"/>
                <a:gd name="connsiteY197" fmla="*/ 461539 h 1078499"/>
                <a:gd name="connsiteX198" fmla="*/ 1155214 w 3024845"/>
                <a:gd name="connsiteY198" fmla="*/ 469106 h 1078499"/>
                <a:gd name="connsiteX199" fmla="*/ 1159268 w 3024845"/>
                <a:gd name="connsiteY199" fmla="*/ 499370 h 1078499"/>
                <a:gd name="connsiteX200" fmla="*/ 1160028 w 3024845"/>
                <a:gd name="connsiteY200" fmla="*/ 499370 h 1078499"/>
                <a:gd name="connsiteX201" fmla="*/ 1165348 w 3024845"/>
                <a:gd name="connsiteY201" fmla="*/ 499370 h 1078499"/>
                <a:gd name="connsiteX202" fmla="*/ 1165348 w 3024845"/>
                <a:gd name="connsiteY202" fmla="*/ 500181 h 1078499"/>
                <a:gd name="connsiteX203" fmla="*/ 1165348 w 3024845"/>
                <a:gd name="connsiteY203" fmla="*/ 505856 h 1078499"/>
                <a:gd name="connsiteX204" fmla="*/ 1166361 w 3024845"/>
                <a:gd name="connsiteY204" fmla="*/ 505856 h 1078499"/>
                <a:gd name="connsiteX205" fmla="*/ 1173454 w 3024845"/>
                <a:gd name="connsiteY205" fmla="*/ 505856 h 1078499"/>
                <a:gd name="connsiteX206" fmla="*/ 1173454 w 3024845"/>
                <a:gd name="connsiteY206" fmla="*/ 536121 h 1078499"/>
                <a:gd name="connsiteX207" fmla="*/ 1175481 w 3024845"/>
                <a:gd name="connsiteY207" fmla="*/ 536121 h 1078499"/>
                <a:gd name="connsiteX208" fmla="*/ 1189668 w 3024845"/>
                <a:gd name="connsiteY208" fmla="*/ 536121 h 1078499"/>
                <a:gd name="connsiteX209" fmla="*/ 1189668 w 3024845"/>
                <a:gd name="connsiteY209" fmla="*/ 559900 h 1078499"/>
                <a:gd name="connsiteX210" fmla="*/ 1191695 w 3024845"/>
                <a:gd name="connsiteY210" fmla="*/ 561521 h 1078499"/>
                <a:gd name="connsiteX211" fmla="*/ 1191695 w 3024845"/>
                <a:gd name="connsiteY211" fmla="*/ 572871 h 1078499"/>
                <a:gd name="connsiteX212" fmla="*/ 1192455 w 3024845"/>
                <a:gd name="connsiteY212" fmla="*/ 572871 h 1078499"/>
                <a:gd name="connsiteX213" fmla="*/ 1197775 w 3024845"/>
                <a:gd name="connsiteY213" fmla="*/ 572871 h 1078499"/>
                <a:gd name="connsiteX214" fmla="*/ 1197775 w 3024845"/>
                <a:gd name="connsiteY214" fmla="*/ 596650 h 1078499"/>
                <a:gd name="connsiteX215" fmla="*/ 1199041 w 3024845"/>
                <a:gd name="connsiteY215" fmla="*/ 596650 h 1078499"/>
                <a:gd name="connsiteX216" fmla="*/ 1207908 w 3024845"/>
                <a:gd name="connsiteY216" fmla="*/ 596650 h 1078499"/>
                <a:gd name="connsiteX217" fmla="*/ 1209935 w 3024845"/>
                <a:gd name="connsiteY217" fmla="*/ 600704 h 1078499"/>
                <a:gd name="connsiteX218" fmla="*/ 1209935 w 3024845"/>
                <a:gd name="connsiteY218" fmla="*/ 613945 h 1078499"/>
                <a:gd name="connsiteX219" fmla="*/ 1211455 w 3024845"/>
                <a:gd name="connsiteY219" fmla="*/ 612053 h 1078499"/>
                <a:gd name="connsiteX220" fmla="*/ 1222095 w 3024845"/>
                <a:gd name="connsiteY220" fmla="*/ 598812 h 1078499"/>
                <a:gd name="connsiteX221" fmla="*/ 1250469 w 3024845"/>
                <a:gd name="connsiteY221" fmla="*/ 598812 h 1078499"/>
                <a:gd name="connsiteX222" fmla="*/ 1250469 w 3024845"/>
                <a:gd name="connsiteY222" fmla="*/ 685283 h 1078499"/>
                <a:gd name="connsiteX223" fmla="*/ 1251229 w 3024845"/>
                <a:gd name="connsiteY223" fmla="*/ 685283 h 1078499"/>
                <a:gd name="connsiteX224" fmla="*/ 1256549 w 3024845"/>
                <a:gd name="connsiteY224" fmla="*/ 685283 h 1078499"/>
                <a:gd name="connsiteX225" fmla="*/ 1257309 w 3024845"/>
                <a:gd name="connsiteY225" fmla="*/ 683932 h 1078499"/>
                <a:gd name="connsiteX226" fmla="*/ 1262629 w 3024845"/>
                <a:gd name="connsiteY226" fmla="*/ 674474 h 1078499"/>
                <a:gd name="connsiteX227" fmla="*/ 1262629 w 3024845"/>
                <a:gd name="connsiteY227" fmla="*/ 676366 h 1078499"/>
                <a:gd name="connsiteX228" fmla="*/ 1262629 w 3024845"/>
                <a:gd name="connsiteY228" fmla="*/ 689607 h 1078499"/>
                <a:gd name="connsiteX229" fmla="*/ 1266682 w 3024845"/>
                <a:gd name="connsiteY229" fmla="*/ 644210 h 1078499"/>
                <a:gd name="connsiteX230" fmla="*/ 1267442 w 3024845"/>
                <a:gd name="connsiteY230" fmla="*/ 644210 h 1078499"/>
                <a:gd name="connsiteX231" fmla="*/ 1272762 w 3024845"/>
                <a:gd name="connsiteY231" fmla="*/ 644210 h 1078499"/>
                <a:gd name="connsiteX232" fmla="*/ 1272762 w 3024845"/>
                <a:gd name="connsiteY232" fmla="*/ 579356 h 1078499"/>
                <a:gd name="connsiteX233" fmla="*/ 1273776 w 3024845"/>
                <a:gd name="connsiteY233" fmla="*/ 579356 h 1078499"/>
                <a:gd name="connsiteX234" fmla="*/ 1280869 w 3024845"/>
                <a:gd name="connsiteY234" fmla="*/ 579356 h 1078499"/>
                <a:gd name="connsiteX235" fmla="*/ 1293029 w 3024845"/>
                <a:gd name="connsiteY235" fmla="*/ 536121 h 1078499"/>
                <a:gd name="connsiteX236" fmla="*/ 1294296 w 3024845"/>
                <a:gd name="connsiteY236" fmla="*/ 536121 h 1078499"/>
                <a:gd name="connsiteX237" fmla="*/ 1303163 w 3024845"/>
                <a:gd name="connsiteY237" fmla="*/ 536121 h 1078499"/>
                <a:gd name="connsiteX238" fmla="*/ 1313296 w 3024845"/>
                <a:gd name="connsiteY238" fmla="*/ 579356 h 1078499"/>
                <a:gd name="connsiteX239" fmla="*/ 1314309 w 3024845"/>
                <a:gd name="connsiteY239" fmla="*/ 579356 h 1078499"/>
                <a:gd name="connsiteX240" fmla="*/ 1321403 w 3024845"/>
                <a:gd name="connsiteY240" fmla="*/ 579356 h 1078499"/>
                <a:gd name="connsiteX241" fmla="*/ 1321403 w 3024845"/>
                <a:gd name="connsiteY241" fmla="*/ 618268 h 1078499"/>
                <a:gd name="connsiteX242" fmla="*/ 1323176 w 3024845"/>
                <a:gd name="connsiteY242" fmla="*/ 618268 h 1078499"/>
                <a:gd name="connsiteX243" fmla="*/ 1335590 w 3024845"/>
                <a:gd name="connsiteY243" fmla="*/ 618268 h 1078499"/>
                <a:gd name="connsiteX244" fmla="*/ 1335590 w 3024845"/>
                <a:gd name="connsiteY244" fmla="*/ 620430 h 1078499"/>
                <a:gd name="connsiteX245" fmla="*/ 1335590 w 3024845"/>
                <a:gd name="connsiteY245" fmla="*/ 635562 h 1078499"/>
                <a:gd name="connsiteX246" fmla="*/ 1339643 w 3024845"/>
                <a:gd name="connsiteY246" fmla="*/ 633401 h 1078499"/>
                <a:gd name="connsiteX247" fmla="*/ 1339643 w 3024845"/>
                <a:gd name="connsiteY247" fmla="*/ 618268 h 1078499"/>
                <a:gd name="connsiteX248" fmla="*/ 1341163 w 3024845"/>
                <a:gd name="connsiteY248" fmla="*/ 618268 h 1078499"/>
                <a:gd name="connsiteX249" fmla="*/ 1351803 w 3024845"/>
                <a:gd name="connsiteY249" fmla="*/ 618268 h 1078499"/>
                <a:gd name="connsiteX250" fmla="*/ 1351803 w 3024845"/>
                <a:gd name="connsiteY250" fmla="*/ 619889 h 1078499"/>
                <a:gd name="connsiteX251" fmla="*/ 1351803 w 3024845"/>
                <a:gd name="connsiteY251" fmla="*/ 631239 h 1078499"/>
                <a:gd name="connsiteX252" fmla="*/ 1382204 w 3024845"/>
                <a:gd name="connsiteY252" fmla="*/ 631239 h 1078499"/>
                <a:gd name="connsiteX253" fmla="*/ 1382204 w 3024845"/>
                <a:gd name="connsiteY253" fmla="*/ 594489 h 1078499"/>
                <a:gd name="connsiteX254" fmla="*/ 1383470 w 3024845"/>
                <a:gd name="connsiteY254" fmla="*/ 594489 h 1078499"/>
                <a:gd name="connsiteX255" fmla="*/ 1392337 w 3024845"/>
                <a:gd name="connsiteY255" fmla="*/ 594489 h 1078499"/>
                <a:gd name="connsiteX256" fmla="*/ 1392337 w 3024845"/>
                <a:gd name="connsiteY256" fmla="*/ 616106 h 1078499"/>
                <a:gd name="connsiteX257" fmla="*/ 1394364 w 3024845"/>
                <a:gd name="connsiteY257" fmla="*/ 583680 h 1078499"/>
                <a:gd name="connsiteX258" fmla="*/ 1416657 w 3024845"/>
                <a:gd name="connsiteY258" fmla="*/ 583680 h 1078499"/>
                <a:gd name="connsiteX259" fmla="*/ 1416657 w 3024845"/>
                <a:gd name="connsiteY259" fmla="*/ 582058 h 1078499"/>
                <a:gd name="connsiteX260" fmla="*/ 1416657 w 3024845"/>
                <a:gd name="connsiteY260" fmla="*/ 570709 h 1078499"/>
                <a:gd name="connsiteX261" fmla="*/ 1417417 w 3024845"/>
                <a:gd name="connsiteY261" fmla="*/ 570709 h 1078499"/>
                <a:gd name="connsiteX262" fmla="*/ 1422737 w 3024845"/>
                <a:gd name="connsiteY262" fmla="*/ 570709 h 1078499"/>
                <a:gd name="connsiteX263" fmla="*/ 1422737 w 3024845"/>
                <a:gd name="connsiteY263" fmla="*/ 568818 h 1078499"/>
                <a:gd name="connsiteX264" fmla="*/ 1422737 w 3024845"/>
                <a:gd name="connsiteY264" fmla="*/ 555577 h 1078499"/>
                <a:gd name="connsiteX265" fmla="*/ 1426791 w 3024845"/>
                <a:gd name="connsiteY265" fmla="*/ 562062 h 1078499"/>
                <a:gd name="connsiteX266" fmla="*/ 1429071 w 3024845"/>
                <a:gd name="connsiteY266" fmla="*/ 562062 h 1078499"/>
                <a:gd name="connsiteX267" fmla="*/ 1445031 w 3024845"/>
                <a:gd name="connsiteY267" fmla="*/ 562062 h 1078499"/>
                <a:gd name="connsiteX268" fmla="*/ 1445031 w 3024845"/>
                <a:gd name="connsiteY268" fmla="*/ 561251 h 1078499"/>
                <a:gd name="connsiteX269" fmla="*/ 1445031 w 3024845"/>
                <a:gd name="connsiteY269" fmla="*/ 555577 h 1078499"/>
                <a:gd name="connsiteX270" fmla="*/ 1445791 w 3024845"/>
                <a:gd name="connsiteY270" fmla="*/ 555577 h 1078499"/>
                <a:gd name="connsiteX271" fmla="*/ 1451111 w 3024845"/>
                <a:gd name="connsiteY271" fmla="*/ 555577 h 1078499"/>
                <a:gd name="connsiteX272" fmla="*/ 1451111 w 3024845"/>
                <a:gd name="connsiteY272" fmla="*/ 556928 h 1078499"/>
                <a:gd name="connsiteX273" fmla="*/ 1451111 w 3024845"/>
                <a:gd name="connsiteY273" fmla="*/ 566386 h 1078499"/>
                <a:gd name="connsiteX274" fmla="*/ 1489618 w 3024845"/>
                <a:gd name="connsiteY274" fmla="*/ 566386 h 1078499"/>
                <a:gd name="connsiteX275" fmla="*/ 1489618 w 3024845"/>
                <a:gd name="connsiteY275" fmla="*/ 704739 h 1078499"/>
                <a:gd name="connsiteX276" fmla="*/ 1491138 w 3024845"/>
                <a:gd name="connsiteY276" fmla="*/ 704739 h 1078499"/>
                <a:gd name="connsiteX277" fmla="*/ 1501778 w 3024845"/>
                <a:gd name="connsiteY277" fmla="*/ 704739 h 1078499"/>
                <a:gd name="connsiteX278" fmla="*/ 1501778 w 3024845"/>
                <a:gd name="connsiteY278" fmla="*/ 691769 h 1078499"/>
                <a:gd name="connsiteX279" fmla="*/ 1505832 w 3024845"/>
                <a:gd name="connsiteY279" fmla="*/ 691769 h 1078499"/>
                <a:gd name="connsiteX280" fmla="*/ 1505832 w 3024845"/>
                <a:gd name="connsiteY280" fmla="*/ 704739 h 1078499"/>
                <a:gd name="connsiteX281" fmla="*/ 1536232 w 3024845"/>
                <a:gd name="connsiteY281" fmla="*/ 704739 h 1078499"/>
                <a:gd name="connsiteX282" fmla="*/ 1536232 w 3024845"/>
                <a:gd name="connsiteY282" fmla="*/ 674474 h 1078499"/>
                <a:gd name="connsiteX283" fmla="*/ 1548392 w 3024845"/>
                <a:gd name="connsiteY283" fmla="*/ 674474 h 1078499"/>
                <a:gd name="connsiteX284" fmla="*/ 1560552 w 3024845"/>
                <a:gd name="connsiteY284" fmla="*/ 672313 h 1078499"/>
                <a:gd name="connsiteX285" fmla="*/ 1564606 w 3024845"/>
                <a:gd name="connsiteY285" fmla="*/ 674474 h 1078499"/>
                <a:gd name="connsiteX286" fmla="*/ 1574739 w 3024845"/>
                <a:gd name="connsiteY286" fmla="*/ 674474 h 1078499"/>
                <a:gd name="connsiteX287" fmla="*/ 1574739 w 3024845"/>
                <a:gd name="connsiteY287" fmla="*/ 704739 h 1078499"/>
                <a:gd name="connsiteX288" fmla="*/ 1582846 w 3024845"/>
                <a:gd name="connsiteY288" fmla="*/ 704739 h 1078499"/>
                <a:gd name="connsiteX289" fmla="*/ 1582846 w 3024845"/>
                <a:gd name="connsiteY289" fmla="*/ 722034 h 1078499"/>
                <a:gd name="connsiteX290" fmla="*/ 1592182 w 3024845"/>
                <a:gd name="connsiteY290" fmla="*/ 722939 h 1078499"/>
                <a:gd name="connsiteX291" fmla="*/ 1605140 w 3024845"/>
                <a:gd name="connsiteY291" fmla="*/ 722939 h 1078499"/>
                <a:gd name="connsiteX292" fmla="*/ 1605140 w 3024845"/>
                <a:gd name="connsiteY292" fmla="*/ 706901 h 1078499"/>
                <a:gd name="connsiteX293" fmla="*/ 1673096 w 3024845"/>
                <a:gd name="connsiteY293" fmla="*/ 706901 h 1078499"/>
                <a:gd name="connsiteX294" fmla="*/ 1673096 w 3024845"/>
                <a:gd name="connsiteY294" fmla="*/ 621648 h 1078499"/>
                <a:gd name="connsiteX295" fmla="*/ 1745104 w 3024845"/>
                <a:gd name="connsiteY295" fmla="*/ 621648 h 1078499"/>
                <a:gd name="connsiteX296" fmla="*/ 1745104 w 3024845"/>
                <a:gd name="connsiteY296" fmla="*/ 700416 h 1078499"/>
                <a:gd name="connsiteX297" fmla="*/ 1747008 w 3024845"/>
                <a:gd name="connsiteY297" fmla="*/ 700416 h 1078499"/>
                <a:gd name="connsiteX298" fmla="*/ 1748250 w 3024845"/>
                <a:gd name="connsiteY298" fmla="*/ 722939 h 1078499"/>
                <a:gd name="connsiteX299" fmla="*/ 1757926 w 3024845"/>
                <a:gd name="connsiteY299" fmla="*/ 722939 h 1078499"/>
                <a:gd name="connsiteX300" fmla="*/ 1759168 w 3024845"/>
                <a:gd name="connsiteY300" fmla="*/ 700416 h 1078499"/>
                <a:gd name="connsiteX301" fmla="*/ 1765248 w 3024845"/>
                <a:gd name="connsiteY301" fmla="*/ 700416 h 1078499"/>
                <a:gd name="connsiteX302" fmla="*/ 1766490 w 3024845"/>
                <a:gd name="connsiteY302" fmla="*/ 722939 h 1078499"/>
                <a:gd name="connsiteX303" fmla="*/ 1817112 w 3024845"/>
                <a:gd name="connsiteY303" fmla="*/ 722939 h 1078499"/>
                <a:gd name="connsiteX304" fmla="*/ 1817112 w 3024845"/>
                <a:gd name="connsiteY304" fmla="*/ 559911 h 1078499"/>
                <a:gd name="connsiteX305" fmla="*/ 2014439 w 3024845"/>
                <a:gd name="connsiteY305" fmla="*/ 559911 h 1078499"/>
                <a:gd name="connsiteX306" fmla="*/ 2014439 w 3024845"/>
                <a:gd name="connsiteY306" fmla="*/ 722939 h 1078499"/>
                <a:gd name="connsiteX307" fmla="*/ 2033136 w 3024845"/>
                <a:gd name="connsiteY307" fmla="*/ 722939 h 1078499"/>
                <a:gd name="connsiteX308" fmla="*/ 2033136 w 3024845"/>
                <a:gd name="connsiteY308" fmla="*/ 640246 h 1078499"/>
                <a:gd name="connsiteX309" fmla="*/ 2128256 w 3024845"/>
                <a:gd name="connsiteY309" fmla="*/ 640246 h 1078499"/>
                <a:gd name="connsiteX310" fmla="*/ 2140186 w 3024845"/>
                <a:gd name="connsiteY310" fmla="*/ 322105 h 1078499"/>
                <a:gd name="connsiteX311" fmla="*/ 2128026 w 3024845"/>
                <a:gd name="connsiteY311" fmla="*/ 300487 h 1078499"/>
                <a:gd name="connsiteX312" fmla="*/ 2121946 w 3024845"/>
                <a:gd name="connsiteY312" fmla="*/ 296163 h 1078499"/>
                <a:gd name="connsiteX313" fmla="*/ 2130053 w 3024845"/>
                <a:gd name="connsiteY313" fmla="*/ 272384 h 1078499"/>
                <a:gd name="connsiteX314" fmla="*/ 2130053 w 3024845"/>
                <a:gd name="connsiteY314" fmla="*/ 255090 h 1078499"/>
                <a:gd name="connsiteX315" fmla="*/ 2144240 w 3024845"/>
                <a:gd name="connsiteY315" fmla="*/ 255090 h 1078499"/>
                <a:gd name="connsiteX316" fmla="*/ 2144240 w 3024845"/>
                <a:gd name="connsiteY316" fmla="*/ 233472 h 1078499"/>
                <a:gd name="connsiteX317" fmla="*/ 2146266 w 3024845"/>
                <a:gd name="connsiteY317" fmla="*/ 229148 h 1078499"/>
                <a:gd name="connsiteX318" fmla="*/ 2146266 w 3024845"/>
                <a:gd name="connsiteY318" fmla="*/ 151324 h 1078499"/>
                <a:gd name="connsiteX319" fmla="*/ 2144240 w 3024845"/>
                <a:gd name="connsiteY319" fmla="*/ 144839 h 1078499"/>
                <a:gd name="connsiteX320" fmla="*/ 2150320 w 3024845"/>
                <a:gd name="connsiteY320" fmla="*/ 138353 h 1078499"/>
                <a:gd name="connsiteX321" fmla="*/ 2150320 w 3024845"/>
                <a:gd name="connsiteY321" fmla="*/ 79985 h 1078499"/>
                <a:gd name="connsiteX322" fmla="*/ 2152346 w 3024845"/>
                <a:gd name="connsiteY322" fmla="*/ 75662 h 1078499"/>
                <a:gd name="connsiteX323" fmla="*/ 2152346 w 3024845"/>
                <a:gd name="connsiteY323" fmla="*/ 19456 h 1078499"/>
                <a:gd name="connsiteX324" fmla="*/ 2154373 w 3024845"/>
                <a:gd name="connsiteY324" fmla="*/ 0 h 1078499"/>
                <a:gd name="connsiteX325" fmla="*/ 2162480 w 3024845"/>
                <a:gd name="connsiteY325" fmla="*/ 138353 h 1078499"/>
                <a:gd name="connsiteX326" fmla="*/ 2168560 w 3024845"/>
                <a:gd name="connsiteY326" fmla="*/ 144839 h 1078499"/>
                <a:gd name="connsiteX327" fmla="*/ 2166533 w 3024845"/>
                <a:gd name="connsiteY327" fmla="*/ 151324 h 1078499"/>
                <a:gd name="connsiteX328" fmla="*/ 2166533 w 3024845"/>
                <a:gd name="connsiteY328" fmla="*/ 229148 h 1078499"/>
                <a:gd name="connsiteX329" fmla="*/ 2168560 w 3024845"/>
                <a:gd name="connsiteY329" fmla="*/ 233472 h 1078499"/>
                <a:gd name="connsiteX330" fmla="*/ 2168560 w 3024845"/>
                <a:gd name="connsiteY330" fmla="*/ 255090 h 1078499"/>
                <a:gd name="connsiteX331" fmla="*/ 2182747 w 3024845"/>
                <a:gd name="connsiteY331" fmla="*/ 255090 h 1078499"/>
                <a:gd name="connsiteX332" fmla="*/ 2182747 w 3024845"/>
                <a:gd name="connsiteY332" fmla="*/ 272384 h 1078499"/>
                <a:gd name="connsiteX333" fmla="*/ 2190854 w 3024845"/>
                <a:gd name="connsiteY333" fmla="*/ 296163 h 1078499"/>
                <a:gd name="connsiteX334" fmla="*/ 2184774 w 3024845"/>
                <a:gd name="connsiteY334" fmla="*/ 300487 h 1078499"/>
                <a:gd name="connsiteX335" fmla="*/ 2172613 w 3024845"/>
                <a:gd name="connsiteY335" fmla="*/ 322105 h 1078499"/>
                <a:gd name="connsiteX336" fmla="*/ 2180720 w 3024845"/>
                <a:gd name="connsiteY336" fmla="*/ 575033 h 1078499"/>
                <a:gd name="connsiteX337" fmla="*/ 2245574 w 3024845"/>
                <a:gd name="connsiteY337" fmla="*/ 575033 h 1078499"/>
                <a:gd name="connsiteX338" fmla="*/ 2245574 w 3024845"/>
                <a:gd name="connsiteY338" fmla="*/ 650695 h 1078499"/>
                <a:gd name="connsiteX339" fmla="*/ 2253681 w 3024845"/>
                <a:gd name="connsiteY339" fmla="*/ 650695 h 1078499"/>
                <a:gd name="connsiteX340" fmla="*/ 2255708 w 3024845"/>
                <a:gd name="connsiteY340" fmla="*/ 644210 h 1078499"/>
                <a:gd name="connsiteX341" fmla="*/ 2261788 w 3024845"/>
                <a:gd name="connsiteY341" fmla="*/ 644210 h 1078499"/>
                <a:gd name="connsiteX342" fmla="*/ 2263815 w 3024845"/>
                <a:gd name="connsiteY342" fmla="*/ 652857 h 1078499"/>
                <a:gd name="connsiteX343" fmla="*/ 2275975 w 3024845"/>
                <a:gd name="connsiteY343" fmla="*/ 652857 h 1078499"/>
                <a:gd name="connsiteX344" fmla="*/ 2275975 w 3024845"/>
                <a:gd name="connsiteY344" fmla="*/ 646371 h 1078499"/>
                <a:gd name="connsiteX345" fmla="*/ 2298268 w 3024845"/>
                <a:gd name="connsiteY345" fmla="*/ 646371 h 1078499"/>
                <a:gd name="connsiteX346" fmla="*/ 2298268 w 3024845"/>
                <a:gd name="connsiteY346" fmla="*/ 652857 h 1078499"/>
                <a:gd name="connsiteX347" fmla="*/ 2318535 w 3024845"/>
                <a:gd name="connsiteY347" fmla="*/ 652857 h 1078499"/>
                <a:gd name="connsiteX348" fmla="*/ 2318535 w 3024845"/>
                <a:gd name="connsiteY348" fmla="*/ 698254 h 1078499"/>
                <a:gd name="connsiteX349" fmla="*/ 2332722 w 3024845"/>
                <a:gd name="connsiteY349" fmla="*/ 698254 h 1078499"/>
                <a:gd name="connsiteX350" fmla="*/ 2332722 w 3024845"/>
                <a:gd name="connsiteY350" fmla="*/ 685283 h 1078499"/>
                <a:gd name="connsiteX351" fmla="*/ 2348936 w 3024845"/>
                <a:gd name="connsiteY351" fmla="*/ 685283 h 1078499"/>
                <a:gd name="connsiteX352" fmla="*/ 2348936 w 3024845"/>
                <a:gd name="connsiteY352" fmla="*/ 505856 h 1078499"/>
                <a:gd name="connsiteX353" fmla="*/ 2355016 w 3024845"/>
                <a:gd name="connsiteY353" fmla="*/ 499370 h 1078499"/>
                <a:gd name="connsiteX354" fmla="*/ 2427977 w 3024845"/>
                <a:gd name="connsiteY354" fmla="*/ 499370 h 1078499"/>
                <a:gd name="connsiteX355" fmla="*/ 2427977 w 3024845"/>
                <a:gd name="connsiteY355" fmla="*/ 508018 h 1078499"/>
                <a:gd name="connsiteX356" fmla="*/ 2438110 w 3024845"/>
                <a:gd name="connsiteY356" fmla="*/ 508018 h 1078499"/>
                <a:gd name="connsiteX357" fmla="*/ 2438110 w 3024845"/>
                <a:gd name="connsiteY357" fmla="*/ 622592 h 1078499"/>
                <a:gd name="connsiteX358" fmla="*/ 2460404 w 3024845"/>
                <a:gd name="connsiteY358" fmla="*/ 622592 h 1078499"/>
                <a:gd name="connsiteX359" fmla="*/ 2460404 w 3024845"/>
                <a:gd name="connsiteY359" fmla="*/ 555577 h 1078499"/>
                <a:gd name="connsiteX360" fmla="*/ 2486751 w 3024845"/>
                <a:gd name="connsiteY360" fmla="*/ 555577 h 1078499"/>
                <a:gd name="connsiteX361" fmla="*/ 2490804 w 3024845"/>
                <a:gd name="connsiteY361" fmla="*/ 551253 h 1078499"/>
                <a:gd name="connsiteX362" fmla="*/ 2498911 w 3024845"/>
                <a:gd name="connsiteY362" fmla="*/ 551253 h 1078499"/>
                <a:gd name="connsiteX363" fmla="*/ 2502964 w 3024845"/>
                <a:gd name="connsiteY363" fmla="*/ 555577 h 1078499"/>
                <a:gd name="connsiteX364" fmla="*/ 2525258 w 3024845"/>
                <a:gd name="connsiteY364" fmla="*/ 555577 h 1078499"/>
                <a:gd name="connsiteX365" fmla="*/ 2525258 w 3024845"/>
                <a:gd name="connsiteY365" fmla="*/ 438841 h 1078499"/>
                <a:gd name="connsiteX366" fmla="*/ 2582005 w 3024845"/>
                <a:gd name="connsiteY366" fmla="*/ 428032 h 1078499"/>
                <a:gd name="connsiteX367" fmla="*/ 2582005 w 3024845"/>
                <a:gd name="connsiteY367" fmla="*/ 429113 h 1078499"/>
                <a:gd name="connsiteX368" fmla="*/ 2582005 w 3024845"/>
                <a:gd name="connsiteY368" fmla="*/ 436679 h 1078499"/>
                <a:gd name="connsiteX369" fmla="*/ 2608352 w 3024845"/>
                <a:gd name="connsiteY369" fmla="*/ 436679 h 1078499"/>
                <a:gd name="connsiteX370" fmla="*/ 2608352 w 3024845"/>
                <a:gd name="connsiteY370" fmla="*/ 691769 h 1078499"/>
                <a:gd name="connsiteX371" fmla="*/ 2630646 w 3024845"/>
                <a:gd name="connsiteY371" fmla="*/ 691769 h 1078499"/>
                <a:gd name="connsiteX372" fmla="*/ 2630646 w 3024845"/>
                <a:gd name="connsiteY372" fmla="*/ 687445 h 1078499"/>
                <a:gd name="connsiteX373" fmla="*/ 2642806 w 3024845"/>
                <a:gd name="connsiteY373" fmla="*/ 687445 h 1078499"/>
                <a:gd name="connsiteX374" fmla="*/ 2642806 w 3024845"/>
                <a:gd name="connsiteY374" fmla="*/ 691769 h 1078499"/>
                <a:gd name="connsiteX375" fmla="*/ 2667126 w 3024845"/>
                <a:gd name="connsiteY375" fmla="*/ 691769 h 1078499"/>
                <a:gd name="connsiteX376" fmla="*/ 2667126 w 3024845"/>
                <a:gd name="connsiteY376" fmla="*/ 678798 h 1078499"/>
                <a:gd name="connsiteX377" fmla="*/ 2695500 w 3024845"/>
                <a:gd name="connsiteY377" fmla="*/ 678798 h 1078499"/>
                <a:gd name="connsiteX378" fmla="*/ 2707660 w 3024845"/>
                <a:gd name="connsiteY378" fmla="*/ 674474 h 1078499"/>
                <a:gd name="connsiteX379" fmla="*/ 2727927 w 3024845"/>
                <a:gd name="connsiteY379" fmla="*/ 678798 h 1078499"/>
                <a:gd name="connsiteX380" fmla="*/ 2727927 w 3024845"/>
                <a:gd name="connsiteY380" fmla="*/ 661504 h 1078499"/>
                <a:gd name="connsiteX381" fmla="*/ 2736034 w 3024845"/>
                <a:gd name="connsiteY381" fmla="*/ 661504 h 1078499"/>
                <a:gd name="connsiteX382" fmla="*/ 2736034 w 3024845"/>
                <a:gd name="connsiteY382" fmla="*/ 648533 h 1078499"/>
                <a:gd name="connsiteX383" fmla="*/ 2792781 w 3024845"/>
                <a:gd name="connsiteY383" fmla="*/ 648533 h 1078499"/>
                <a:gd name="connsiteX384" fmla="*/ 2792781 w 3024845"/>
                <a:gd name="connsiteY384" fmla="*/ 618268 h 1078499"/>
                <a:gd name="connsiteX385" fmla="*/ 2811021 w 3024845"/>
                <a:gd name="connsiteY385" fmla="*/ 618268 h 1078499"/>
                <a:gd name="connsiteX386" fmla="*/ 2811021 w 3024845"/>
                <a:gd name="connsiteY386" fmla="*/ 611783 h 1078499"/>
                <a:gd name="connsiteX387" fmla="*/ 2823181 w 3024845"/>
                <a:gd name="connsiteY387" fmla="*/ 611783 h 1078499"/>
                <a:gd name="connsiteX388" fmla="*/ 2823181 w 3024845"/>
                <a:gd name="connsiteY388" fmla="*/ 618268 h 1078499"/>
                <a:gd name="connsiteX389" fmla="*/ 2839395 w 3024845"/>
                <a:gd name="connsiteY389" fmla="*/ 618268 h 1078499"/>
                <a:gd name="connsiteX390" fmla="*/ 2839395 w 3024845"/>
                <a:gd name="connsiteY390" fmla="*/ 667989 h 1078499"/>
                <a:gd name="connsiteX391" fmla="*/ 2871822 w 3024845"/>
                <a:gd name="connsiteY391" fmla="*/ 667989 h 1078499"/>
                <a:gd name="connsiteX392" fmla="*/ 2871822 w 3024845"/>
                <a:gd name="connsiteY392" fmla="*/ 642048 h 1078499"/>
                <a:gd name="connsiteX393" fmla="*/ 2910329 w 3024845"/>
                <a:gd name="connsiteY393" fmla="*/ 642048 h 1078499"/>
                <a:gd name="connsiteX394" fmla="*/ 2910329 w 3024845"/>
                <a:gd name="connsiteY394" fmla="*/ 611783 h 1078499"/>
                <a:gd name="connsiteX395" fmla="*/ 2958970 w 3024845"/>
                <a:gd name="connsiteY395" fmla="*/ 611783 h 1078499"/>
                <a:gd name="connsiteX396" fmla="*/ 2958970 w 3024845"/>
                <a:gd name="connsiteY396" fmla="*/ 722939 h 1078499"/>
                <a:gd name="connsiteX397" fmla="*/ 2958970 w 3024845"/>
                <a:gd name="connsiteY397" fmla="*/ 736718 h 1078499"/>
                <a:gd name="connsiteX398" fmla="*/ 3024845 w 3024845"/>
                <a:gd name="connsiteY398" fmla="*/ 736718 h 1078499"/>
                <a:gd name="connsiteX399" fmla="*/ 3024845 w 3024845"/>
                <a:gd name="connsiteY399" fmla="*/ 1078499 h 1078499"/>
                <a:gd name="connsiteX400" fmla="*/ 2054 w 3024845"/>
                <a:gd name="connsiteY400" fmla="*/ 1076166 h 1078499"/>
                <a:gd name="connsiteX401" fmla="*/ 0 w 3024845"/>
                <a:gd name="connsiteY401" fmla="*/ 642048 h 1078499"/>
                <a:gd name="connsiteX402" fmla="*/ 20267 w 3024845"/>
                <a:gd name="connsiteY402" fmla="*/ 642048 h 1078499"/>
                <a:gd name="connsiteX403" fmla="*/ 20774 w 3024845"/>
                <a:gd name="connsiteY403" fmla="*/ 640967 h 1078499"/>
                <a:gd name="connsiteX404" fmla="*/ 24320 w 3024845"/>
                <a:gd name="connsiteY404" fmla="*/ 633401 h 1078499"/>
                <a:gd name="connsiteX405" fmla="*/ 26094 w 3024845"/>
                <a:gd name="connsiteY405" fmla="*/ 633671 h 1078499"/>
                <a:gd name="connsiteX406" fmla="*/ 38507 w 3024845"/>
                <a:gd name="connsiteY406" fmla="*/ 635562 h 1078499"/>
                <a:gd name="connsiteX407" fmla="*/ 39014 w 3024845"/>
                <a:gd name="connsiteY407" fmla="*/ 636914 h 1078499"/>
                <a:gd name="connsiteX408" fmla="*/ 42560 w 3024845"/>
                <a:gd name="connsiteY408" fmla="*/ 646371 h 1078499"/>
                <a:gd name="connsiteX409" fmla="*/ 68907 w 3024845"/>
                <a:gd name="connsiteY409" fmla="*/ 648533 h 1078499"/>
                <a:gd name="connsiteX410" fmla="*/ 68907 w 3024845"/>
                <a:gd name="connsiteY410" fmla="*/ 525312 h 1078499"/>
                <a:gd name="connsiteX411" fmla="*/ 70934 w 3024845"/>
                <a:gd name="connsiteY411" fmla="*/ 525312 h 1078499"/>
                <a:gd name="connsiteX412" fmla="*/ 85121 w 3024845"/>
                <a:gd name="connsiteY412" fmla="*/ 525312 h 1078499"/>
                <a:gd name="connsiteX413" fmla="*/ 85121 w 3024845"/>
                <a:gd name="connsiteY413" fmla="*/ 389120 h 1078499"/>
                <a:gd name="connsiteX414" fmla="*/ 86894 w 3024845"/>
                <a:gd name="connsiteY414" fmla="*/ 389120 h 1078499"/>
                <a:gd name="connsiteX415" fmla="*/ 99308 w 3024845"/>
                <a:gd name="connsiteY415" fmla="*/ 389120 h 1078499"/>
                <a:gd name="connsiteX416" fmla="*/ 99308 w 3024845"/>
                <a:gd name="connsiteY416" fmla="*/ 274546 h 1078499"/>
                <a:gd name="connsiteX417" fmla="*/ 103361 w 3024845"/>
                <a:gd name="connsiteY417" fmla="*/ 246442 h 1078499"/>
                <a:gd name="connsiteX418" fmla="*/ 105388 w 3024845"/>
                <a:gd name="connsiteY418" fmla="*/ 246442 h 1078499"/>
                <a:gd name="connsiteX419" fmla="*/ 119575 w 3024845"/>
                <a:gd name="connsiteY419" fmla="*/ 246442 h 1078499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72613 w 3024845"/>
                <a:gd name="connsiteY334" fmla="*/ 302649 h 1059043"/>
                <a:gd name="connsiteX335" fmla="*/ 2180720 w 3024845"/>
                <a:gd name="connsiteY335" fmla="*/ 555577 h 1059043"/>
                <a:gd name="connsiteX336" fmla="*/ 2245574 w 3024845"/>
                <a:gd name="connsiteY336" fmla="*/ 555577 h 1059043"/>
                <a:gd name="connsiteX337" fmla="*/ 2245574 w 3024845"/>
                <a:gd name="connsiteY337" fmla="*/ 631239 h 1059043"/>
                <a:gd name="connsiteX338" fmla="*/ 2253681 w 3024845"/>
                <a:gd name="connsiteY338" fmla="*/ 631239 h 1059043"/>
                <a:gd name="connsiteX339" fmla="*/ 2255708 w 3024845"/>
                <a:gd name="connsiteY339" fmla="*/ 624754 h 1059043"/>
                <a:gd name="connsiteX340" fmla="*/ 2261788 w 3024845"/>
                <a:gd name="connsiteY340" fmla="*/ 624754 h 1059043"/>
                <a:gd name="connsiteX341" fmla="*/ 2263815 w 3024845"/>
                <a:gd name="connsiteY341" fmla="*/ 633401 h 1059043"/>
                <a:gd name="connsiteX342" fmla="*/ 2275975 w 3024845"/>
                <a:gd name="connsiteY342" fmla="*/ 633401 h 1059043"/>
                <a:gd name="connsiteX343" fmla="*/ 2275975 w 3024845"/>
                <a:gd name="connsiteY343" fmla="*/ 626915 h 1059043"/>
                <a:gd name="connsiteX344" fmla="*/ 2298268 w 3024845"/>
                <a:gd name="connsiteY344" fmla="*/ 626915 h 1059043"/>
                <a:gd name="connsiteX345" fmla="*/ 2298268 w 3024845"/>
                <a:gd name="connsiteY345" fmla="*/ 633401 h 1059043"/>
                <a:gd name="connsiteX346" fmla="*/ 2318535 w 3024845"/>
                <a:gd name="connsiteY346" fmla="*/ 633401 h 1059043"/>
                <a:gd name="connsiteX347" fmla="*/ 2318535 w 3024845"/>
                <a:gd name="connsiteY347" fmla="*/ 678798 h 1059043"/>
                <a:gd name="connsiteX348" fmla="*/ 2332722 w 3024845"/>
                <a:gd name="connsiteY348" fmla="*/ 678798 h 1059043"/>
                <a:gd name="connsiteX349" fmla="*/ 2332722 w 3024845"/>
                <a:gd name="connsiteY349" fmla="*/ 665827 h 1059043"/>
                <a:gd name="connsiteX350" fmla="*/ 2348936 w 3024845"/>
                <a:gd name="connsiteY350" fmla="*/ 665827 h 1059043"/>
                <a:gd name="connsiteX351" fmla="*/ 2348936 w 3024845"/>
                <a:gd name="connsiteY351" fmla="*/ 486400 h 1059043"/>
                <a:gd name="connsiteX352" fmla="*/ 2355016 w 3024845"/>
                <a:gd name="connsiteY352" fmla="*/ 479914 h 1059043"/>
                <a:gd name="connsiteX353" fmla="*/ 2427977 w 3024845"/>
                <a:gd name="connsiteY353" fmla="*/ 479914 h 1059043"/>
                <a:gd name="connsiteX354" fmla="*/ 2427977 w 3024845"/>
                <a:gd name="connsiteY354" fmla="*/ 488562 h 1059043"/>
                <a:gd name="connsiteX355" fmla="*/ 2438110 w 3024845"/>
                <a:gd name="connsiteY355" fmla="*/ 488562 h 1059043"/>
                <a:gd name="connsiteX356" fmla="*/ 2438110 w 3024845"/>
                <a:gd name="connsiteY356" fmla="*/ 603136 h 1059043"/>
                <a:gd name="connsiteX357" fmla="*/ 2460404 w 3024845"/>
                <a:gd name="connsiteY357" fmla="*/ 603136 h 1059043"/>
                <a:gd name="connsiteX358" fmla="*/ 2460404 w 3024845"/>
                <a:gd name="connsiteY358" fmla="*/ 536121 h 1059043"/>
                <a:gd name="connsiteX359" fmla="*/ 2486751 w 3024845"/>
                <a:gd name="connsiteY359" fmla="*/ 536121 h 1059043"/>
                <a:gd name="connsiteX360" fmla="*/ 2490804 w 3024845"/>
                <a:gd name="connsiteY360" fmla="*/ 531797 h 1059043"/>
                <a:gd name="connsiteX361" fmla="*/ 2498911 w 3024845"/>
                <a:gd name="connsiteY361" fmla="*/ 531797 h 1059043"/>
                <a:gd name="connsiteX362" fmla="*/ 2502964 w 3024845"/>
                <a:gd name="connsiteY362" fmla="*/ 536121 h 1059043"/>
                <a:gd name="connsiteX363" fmla="*/ 2525258 w 3024845"/>
                <a:gd name="connsiteY363" fmla="*/ 536121 h 1059043"/>
                <a:gd name="connsiteX364" fmla="*/ 2525258 w 3024845"/>
                <a:gd name="connsiteY364" fmla="*/ 419385 h 1059043"/>
                <a:gd name="connsiteX365" fmla="*/ 2582005 w 3024845"/>
                <a:gd name="connsiteY365" fmla="*/ 408576 h 1059043"/>
                <a:gd name="connsiteX366" fmla="*/ 2582005 w 3024845"/>
                <a:gd name="connsiteY366" fmla="*/ 409657 h 1059043"/>
                <a:gd name="connsiteX367" fmla="*/ 2582005 w 3024845"/>
                <a:gd name="connsiteY367" fmla="*/ 417223 h 1059043"/>
                <a:gd name="connsiteX368" fmla="*/ 2608352 w 3024845"/>
                <a:gd name="connsiteY368" fmla="*/ 417223 h 1059043"/>
                <a:gd name="connsiteX369" fmla="*/ 2608352 w 3024845"/>
                <a:gd name="connsiteY369" fmla="*/ 672313 h 1059043"/>
                <a:gd name="connsiteX370" fmla="*/ 2630646 w 3024845"/>
                <a:gd name="connsiteY370" fmla="*/ 672313 h 1059043"/>
                <a:gd name="connsiteX371" fmla="*/ 2630646 w 3024845"/>
                <a:gd name="connsiteY371" fmla="*/ 667989 h 1059043"/>
                <a:gd name="connsiteX372" fmla="*/ 2642806 w 3024845"/>
                <a:gd name="connsiteY372" fmla="*/ 667989 h 1059043"/>
                <a:gd name="connsiteX373" fmla="*/ 2642806 w 3024845"/>
                <a:gd name="connsiteY373" fmla="*/ 672313 h 1059043"/>
                <a:gd name="connsiteX374" fmla="*/ 2667126 w 3024845"/>
                <a:gd name="connsiteY374" fmla="*/ 672313 h 1059043"/>
                <a:gd name="connsiteX375" fmla="*/ 2667126 w 3024845"/>
                <a:gd name="connsiteY375" fmla="*/ 659342 h 1059043"/>
                <a:gd name="connsiteX376" fmla="*/ 2695500 w 3024845"/>
                <a:gd name="connsiteY376" fmla="*/ 659342 h 1059043"/>
                <a:gd name="connsiteX377" fmla="*/ 2707660 w 3024845"/>
                <a:gd name="connsiteY377" fmla="*/ 655018 h 1059043"/>
                <a:gd name="connsiteX378" fmla="*/ 2727927 w 3024845"/>
                <a:gd name="connsiteY378" fmla="*/ 659342 h 1059043"/>
                <a:gd name="connsiteX379" fmla="*/ 2727927 w 3024845"/>
                <a:gd name="connsiteY379" fmla="*/ 642048 h 1059043"/>
                <a:gd name="connsiteX380" fmla="*/ 2736034 w 3024845"/>
                <a:gd name="connsiteY380" fmla="*/ 642048 h 1059043"/>
                <a:gd name="connsiteX381" fmla="*/ 2736034 w 3024845"/>
                <a:gd name="connsiteY381" fmla="*/ 629077 h 1059043"/>
                <a:gd name="connsiteX382" fmla="*/ 2792781 w 3024845"/>
                <a:gd name="connsiteY382" fmla="*/ 629077 h 1059043"/>
                <a:gd name="connsiteX383" fmla="*/ 2792781 w 3024845"/>
                <a:gd name="connsiteY383" fmla="*/ 598812 h 1059043"/>
                <a:gd name="connsiteX384" fmla="*/ 2811021 w 3024845"/>
                <a:gd name="connsiteY384" fmla="*/ 598812 h 1059043"/>
                <a:gd name="connsiteX385" fmla="*/ 2811021 w 3024845"/>
                <a:gd name="connsiteY385" fmla="*/ 592327 h 1059043"/>
                <a:gd name="connsiteX386" fmla="*/ 2823181 w 3024845"/>
                <a:gd name="connsiteY386" fmla="*/ 592327 h 1059043"/>
                <a:gd name="connsiteX387" fmla="*/ 2823181 w 3024845"/>
                <a:gd name="connsiteY387" fmla="*/ 598812 h 1059043"/>
                <a:gd name="connsiteX388" fmla="*/ 2839395 w 3024845"/>
                <a:gd name="connsiteY388" fmla="*/ 598812 h 1059043"/>
                <a:gd name="connsiteX389" fmla="*/ 2839395 w 3024845"/>
                <a:gd name="connsiteY389" fmla="*/ 648533 h 1059043"/>
                <a:gd name="connsiteX390" fmla="*/ 2871822 w 3024845"/>
                <a:gd name="connsiteY390" fmla="*/ 648533 h 1059043"/>
                <a:gd name="connsiteX391" fmla="*/ 2871822 w 3024845"/>
                <a:gd name="connsiteY391" fmla="*/ 622592 h 1059043"/>
                <a:gd name="connsiteX392" fmla="*/ 2910329 w 3024845"/>
                <a:gd name="connsiteY392" fmla="*/ 622592 h 1059043"/>
                <a:gd name="connsiteX393" fmla="*/ 2910329 w 3024845"/>
                <a:gd name="connsiteY393" fmla="*/ 592327 h 1059043"/>
                <a:gd name="connsiteX394" fmla="*/ 2958970 w 3024845"/>
                <a:gd name="connsiteY394" fmla="*/ 592327 h 1059043"/>
                <a:gd name="connsiteX395" fmla="*/ 2958970 w 3024845"/>
                <a:gd name="connsiteY395" fmla="*/ 703483 h 1059043"/>
                <a:gd name="connsiteX396" fmla="*/ 2958970 w 3024845"/>
                <a:gd name="connsiteY396" fmla="*/ 717262 h 1059043"/>
                <a:gd name="connsiteX397" fmla="*/ 3024845 w 3024845"/>
                <a:gd name="connsiteY397" fmla="*/ 717262 h 1059043"/>
                <a:gd name="connsiteX398" fmla="*/ 3024845 w 3024845"/>
                <a:gd name="connsiteY398" fmla="*/ 1059043 h 1059043"/>
                <a:gd name="connsiteX399" fmla="*/ 2054 w 3024845"/>
                <a:gd name="connsiteY399" fmla="*/ 1056710 h 1059043"/>
                <a:gd name="connsiteX400" fmla="*/ 0 w 3024845"/>
                <a:gd name="connsiteY400" fmla="*/ 622592 h 1059043"/>
                <a:gd name="connsiteX401" fmla="*/ 20267 w 3024845"/>
                <a:gd name="connsiteY401" fmla="*/ 622592 h 1059043"/>
                <a:gd name="connsiteX402" fmla="*/ 20774 w 3024845"/>
                <a:gd name="connsiteY402" fmla="*/ 621511 h 1059043"/>
                <a:gd name="connsiteX403" fmla="*/ 24320 w 3024845"/>
                <a:gd name="connsiteY403" fmla="*/ 613945 h 1059043"/>
                <a:gd name="connsiteX404" fmla="*/ 26094 w 3024845"/>
                <a:gd name="connsiteY404" fmla="*/ 614215 h 1059043"/>
                <a:gd name="connsiteX405" fmla="*/ 38507 w 3024845"/>
                <a:gd name="connsiteY405" fmla="*/ 616106 h 1059043"/>
                <a:gd name="connsiteX406" fmla="*/ 39014 w 3024845"/>
                <a:gd name="connsiteY406" fmla="*/ 617458 h 1059043"/>
                <a:gd name="connsiteX407" fmla="*/ 42560 w 3024845"/>
                <a:gd name="connsiteY407" fmla="*/ 626915 h 1059043"/>
                <a:gd name="connsiteX408" fmla="*/ 68907 w 3024845"/>
                <a:gd name="connsiteY408" fmla="*/ 629077 h 1059043"/>
                <a:gd name="connsiteX409" fmla="*/ 68907 w 3024845"/>
                <a:gd name="connsiteY409" fmla="*/ 505856 h 1059043"/>
                <a:gd name="connsiteX410" fmla="*/ 70934 w 3024845"/>
                <a:gd name="connsiteY410" fmla="*/ 505856 h 1059043"/>
                <a:gd name="connsiteX411" fmla="*/ 85121 w 3024845"/>
                <a:gd name="connsiteY411" fmla="*/ 505856 h 1059043"/>
                <a:gd name="connsiteX412" fmla="*/ 85121 w 3024845"/>
                <a:gd name="connsiteY412" fmla="*/ 369664 h 1059043"/>
                <a:gd name="connsiteX413" fmla="*/ 86894 w 3024845"/>
                <a:gd name="connsiteY413" fmla="*/ 369664 h 1059043"/>
                <a:gd name="connsiteX414" fmla="*/ 99308 w 3024845"/>
                <a:gd name="connsiteY414" fmla="*/ 369664 h 1059043"/>
                <a:gd name="connsiteX415" fmla="*/ 99308 w 3024845"/>
                <a:gd name="connsiteY415" fmla="*/ 255090 h 1059043"/>
                <a:gd name="connsiteX416" fmla="*/ 103361 w 3024845"/>
                <a:gd name="connsiteY416" fmla="*/ 226986 h 1059043"/>
                <a:gd name="connsiteX417" fmla="*/ 105388 w 3024845"/>
                <a:gd name="connsiteY417" fmla="*/ 226986 h 1059043"/>
                <a:gd name="connsiteX418" fmla="*/ 119575 w 3024845"/>
                <a:gd name="connsiteY41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4774 w 3024845"/>
                <a:gd name="connsiteY333" fmla="*/ 281031 h 1059043"/>
                <a:gd name="connsiteX334" fmla="*/ 2180720 w 3024845"/>
                <a:gd name="connsiteY334" fmla="*/ 555577 h 1059043"/>
                <a:gd name="connsiteX335" fmla="*/ 2245574 w 3024845"/>
                <a:gd name="connsiteY335" fmla="*/ 555577 h 1059043"/>
                <a:gd name="connsiteX336" fmla="*/ 2245574 w 3024845"/>
                <a:gd name="connsiteY336" fmla="*/ 631239 h 1059043"/>
                <a:gd name="connsiteX337" fmla="*/ 2253681 w 3024845"/>
                <a:gd name="connsiteY337" fmla="*/ 631239 h 1059043"/>
                <a:gd name="connsiteX338" fmla="*/ 2255708 w 3024845"/>
                <a:gd name="connsiteY338" fmla="*/ 624754 h 1059043"/>
                <a:gd name="connsiteX339" fmla="*/ 2261788 w 3024845"/>
                <a:gd name="connsiteY339" fmla="*/ 624754 h 1059043"/>
                <a:gd name="connsiteX340" fmla="*/ 2263815 w 3024845"/>
                <a:gd name="connsiteY340" fmla="*/ 633401 h 1059043"/>
                <a:gd name="connsiteX341" fmla="*/ 2275975 w 3024845"/>
                <a:gd name="connsiteY341" fmla="*/ 633401 h 1059043"/>
                <a:gd name="connsiteX342" fmla="*/ 2275975 w 3024845"/>
                <a:gd name="connsiteY342" fmla="*/ 626915 h 1059043"/>
                <a:gd name="connsiteX343" fmla="*/ 2298268 w 3024845"/>
                <a:gd name="connsiteY343" fmla="*/ 626915 h 1059043"/>
                <a:gd name="connsiteX344" fmla="*/ 2298268 w 3024845"/>
                <a:gd name="connsiteY344" fmla="*/ 633401 h 1059043"/>
                <a:gd name="connsiteX345" fmla="*/ 2318535 w 3024845"/>
                <a:gd name="connsiteY345" fmla="*/ 633401 h 1059043"/>
                <a:gd name="connsiteX346" fmla="*/ 2318535 w 3024845"/>
                <a:gd name="connsiteY346" fmla="*/ 678798 h 1059043"/>
                <a:gd name="connsiteX347" fmla="*/ 2332722 w 3024845"/>
                <a:gd name="connsiteY347" fmla="*/ 678798 h 1059043"/>
                <a:gd name="connsiteX348" fmla="*/ 2332722 w 3024845"/>
                <a:gd name="connsiteY348" fmla="*/ 665827 h 1059043"/>
                <a:gd name="connsiteX349" fmla="*/ 2348936 w 3024845"/>
                <a:gd name="connsiteY349" fmla="*/ 665827 h 1059043"/>
                <a:gd name="connsiteX350" fmla="*/ 2348936 w 3024845"/>
                <a:gd name="connsiteY350" fmla="*/ 486400 h 1059043"/>
                <a:gd name="connsiteX351" fmla="*/ 2355016 w 3024845"/>
                <a:gd name="connsiteY351" fmla="*/ 479914 h 1059043"/>
                <a:gd name="connsiteX352" fmla="*/ 2427977 w 3024845"/>
                <a:gd name="connsiteY352" fmla="*/ 479914 h 1059043"/>
                <a:gd name="connsiteX353" fmla="*/ 2427977 w 3024845"/>
                <a:gd name="connsiteY353" fmla="*/ 488562 h 1059043"/>
                <a:gd name="connsiteX354" fmla="*/ 2438110 w 3024845"/>
                <a:gd name="connsiteY354" fmla="*/ 488562 h 1059043"/>
                <a:gd name="connsiteX355" fmla="*/ 2438110 w 3024845"/>
                <a:gd name="connsiteY355" fmla="*/ 603136 h 1059043"/>
                <a:gd name="connsiteX356" fmla="*/ 2460404 w 3024845"/>
                <a:gd name="connsiteY356" fmla="*/ 603136 h 1059043"/>
                <a:gd name="connsiteX357" fmla="*/ 2460404 w 3024845"/>
                <a:gd name="connsiteY357" fmla="*/ 536121 h 1059043"/>
                <a:gd name="connsiteX358" fmla="*/ 2486751 w 3024845"/>
                <a:gd name="connsiteY358" fmla="*/ 536121 h 1059043"/>
                <a:gd name="connsiteX359" fmla="*/ 2490804 w 3024845"/>
                <a:gd name="connsiteY359" fmla="*/ 531797 h 1059043"/>
                <a:gd name="connsiteX360" fmla="*/ 2498911 w 3024845"/>
                <a:gd name="connsiteY360" fmla="*/ 531797 h 1059043"/>
                <a:gd name="connsiteX361" fmla="*/ 2502964 w 3024845"/>
                <a:gd name="connsiteY361" fmla="*/ 536121 h 1059043"/>
                <a:gd name="connsiteX362" fmla="*/ 2525258 w 3024845"/>
                <a:gd name="connsiteY362" fmla="*/ 536121 h 1059043"/>
                <a:gd name="connsiteX363" fmla="*/ 2525258 w 3024845"/>
                <a:gd name="connsiteY363" fmla="*/ 419385 h 1059043"/>
                <a:gd name="connsiteX364" fmla="*/ 2582005 w 3024845"/>
                <a:gd name="connsiteY364" fmla="*/ 408576 h 1059043"/>
                <a:gd name="connsiteX365" fmla="*/ 2582005 w 3024845"/>
                <a:gd name="connsiteY365" fmla="*/ 409657 h 1059043"/>
                <a:gd name="connsiteX366" fmla="*/ 2582005 w 3024845"/>
                <a:gd name="connsiteY366" fmla="*/ 417223 h 1059043"/>
                <a:gd name="connsiteX367" fmla="*/ 2608352 w 3024845"/>
                <a:gd name="connsiteY367" fmla="*/ 417223 h 1059043"/>
                <a:gd name="connsiteX368" fmla="*/ 2608352 w 3024845"/>
                <a:gd name="connsiteY368" fmla="*/ 672313 h 1059043"/>
                <a:gd name="connsiteX369" fmla="*/ 2630646 w 3024845"/>
                <a:gd name="connsiteY369" fmla="*/ 672313 h 1059043"/>
                <a:gd name="connsiteX370" fmla="*/ 2630646 w 3024845"/>
                <a:gd name="connsiteY370" fmla="*/ 667989 h 1059043"/>
                <a:gd name="connsiteX371" fmla="*/ 2642806 w 3024845"/>
                <a:gd name="connsiteY371" fmla="*/ 667989 h 1059043"/>
                <a:gd name="connsiteX372" fmla="*/ 2642806 w 3024845"/>
                <a:gd name="connsiteY372" fmla="*/ 672313 h 1059043"/>
                <a:gd name="connsiteX373" fmla="*/ 2667126 w 3024845"/>
                <a:gd name="connsiteY373" fmla="*/ 672313 h 1059043"/>
                <a:gd name="connsiteX374" fmla="*/ 2667126 w 3024845"/>
                <a:gd name="connsiteY374" fmla="*/ 659342 h 1059043"/>
                <a:gd name="connsiteX375" fmla="*/ 2695500 w 3024845"/>
                <a:gd name="connsiteY375" fmla="*/ 659342 h 1059043"/>
                <a:gd name="connsiteX376" fmla="*/ 2707660 w 3024845"/>
                <a:gd name="connsiteY376" fmla="*/ 655018 h 1059043"/>
                <a:gd name="connsiteX377" fmla="*/ 2727927 w 3024845"/>
                <a:gd name="connsiteY377" fmla="*/ 659342 h 1059043"/>
                <a:gd name="connsiteX378" fmla="*/ 2727927 w 3024845"/>
                <a:gd name="connsiteY378" fmla="*/ 642048 h 1059043"/>
                <a:gd name="connsiteX379" fmla="*/ 2736034 w 3024845"/>
                <a:gd name="connsiteY379" fmla="*/ 642048 h 1059043"/>
                <a:gd name="connsiteX380" fmla="*/ 2736034 w 3024845"/>
                <a:gd name="connsiteY380" fmla="*/ 629077 h 1059043"/>
                <a:gd name="connsiteX381" fmla="*/ 2792781 w 3024845"/>
                <a:gd name="connsiteY381" fmla="*/ 629077 h 1059043"/>
                <a:gd name="connsiteX382" fmla="*/ 2792781 w 3024845"/>
                <a:gd name="connsiteY382" fmla="*/ 598812 h 1059043"/>
                <a:gd name="connsiteX383" fmla="*/ 2811021 w 3024845"/>
                <a:gd name="connsiteY383" fmla="*/ 598812 h 1059043"/>
                <a:gd name="connsiteX384" fmla="*/ 2811021 w 3024845"/>
                <a:gd name="connsiteY384" fmla="*/ 592327 h 1059043"/>
                <a:gd name="connsiteX385" fmla="*/ 2823181 w 3024845"/>
                <a:gd name="connsiteY385" fmla="*/ 592327 h 1059043"/>
                <a:gd name="connsiteX386" fmla="*/ 2823181 w 3024845"/>
                <a:gd name="connsiteY386" fmla="*/ 598812 h 1059043"/>
                <a:gd name="connsiteX387" fmla="*/ 2839395 w 3024845"/>
                <a:gd name="connsiteY387" fmla="*/ 598812 h 1059043"/>
                <a:gd name="connsiteX388" fmla="*/ 2839395 w 3024845"/>
                <a:gd name="connsiteY388" fmla="*/ 648533 h 1059043"/>
                <a:gd name="connsiteX389" fmla="*/ 2871822 w 3024845"/>
                <a:gd name="connsiteY389" fmla="*/ 648533 h 1059043"/>
                <a:gd name="connsiteX390" fmla="*/ 2871822 w 3024845"/>
                <a:gd name="connsiteY390" fmla="*/ 622592 h 1059043"/>
                <a:gd name="connsiteX391" fmla="*/ 2910329 w 3024845"/>
                <a:gd name="connsiteY391" fmla="*/ 622592 h 1059043"/>
                <a:gd name="connsiteX392" fmla="*/ 2910329 w 3024845"/>
                <a:gd name="connsiteY392" fmla="*/ 592327 h 1059043"/>
                <a:gd name="connsiteX393" fmla="*/ 2958970 w 3024845"/>
                <a:gd name="connsiteY393" fmla="*/ 592327 h 1059043"/>
                <a:gd name="connsiteX394" fmla="*/ 2958970 w 3024845"/>
                <a:gd name="connsiteY394" fmla="*/ 703483 h 1059043"/>
                <a:gd name="connsiteX395" fmla="*/ 2958970 w 3024845"/>
                <a:gd name="connsiteY395" fmla="*/ 717262 h 1059043"/>
                <a:gd name="connsiteX396" fmla="*/ 3024845 w 3024845"/>
                <a:gd name="connsiteY396" fmla="*/ 717262 h 1059043"/>
                <a:gd name="connsiteX397" fmla="*/ 3024845 w 3024845"/>
                <a:gd name="connsiteY397" fmla="*/ 1059043 h 1059043"/>
                <a:gd name="connsiteX398" fmla="*/ 2054 w 3024845"/>
                <a:gd name="connsiteY398" fmla="*/ 1056710 h 1059043"/>
                <a:gd name="connsiteX399" fmla="*/ 0 w 3024845"/>
                <a:gd name="connsiteY399" fmla="*/ 622592 h 1059043"/>
                <a:gd name="connsiteX400" fmla="*/ 20267 w 3024845"/>
                <a:gd name="connsiteY400" fmla="*/ 622592 h 1059043"/>
                <a:gd name="connsiteX401" fmla="*/ 20774 w 3024845"/>
                <a:gd name="connsiteY401" fmla="*/ 621511 h 1059043"/>
                <a:gd name="connsiteX402" fmla="*/ 24320 w 3024845"/>
                <a:gd name="connsiteY402" fmla="*/ 613945 h 1059043"/>
                <a:gd name="connsiteX403" fmla="*/ 26094 w 3024845"/>
                <a:gd name="connsiteY403" fmla="*/ 614215 h 1059043"/>
                <a:gd name="connsiteX404" fmla="*/ 38507 w 3024845"/>
                <a:gd name="connsiteY404" fmla="*/ 616106 h 1059043"/>
                <a:gd name="connsiteX405" fmla="*/ 39014 w 3024845"/>
                <a:gd name="connsiteY405" fmla="*/ 617458 h 1059043"/>
                <a:gd name="connsiteX406" fmla="*/ 42560 w 3024845"/>
                <a:gd name="connsiteY406" fmla="*/ 626915 h 1059043"/>
                <a:gd name="connsiteX407" fmla="*/ 68907 w 3024845"/>
                <a:gd name="connsiteY407" fmla="*/ 629077 h 1059043"/>
                <a:gd name="connsiteX408" fmla="*/ 68907 w 3024845"/>
                <a:gd name="connsiteY408" fmla="*/ 505856 h 1059043"/>
                <a:gd name="connsiteX409" fmla="*/ 70934 w 3024845"/>
                <a:gd name="connsiteY409" fmla="*/ 505856 h 1059043"/>
                <a:gd name="connsiteX410" fmla="*/ 85121 w 3024845"/>
                <a:gd name="connsiteY410" fmla="*/ 505856 h 1059043"/>
                <a:gd name="connsiteX411" fmla="*/ 85121 w 3024845"/>
                <a:gd name="connsiteY411" fmla="*/ 369664 h 1059043"/>
                <a:gd name="connsiteX412" fmla="*/ 86894 w 3024845"/>
                <a:gd name="connsiteY412" fmla="*/ 369664 h 1059043"/>
                <a:gd name="connsiteX413" fmla="*/ 99308 w 3024845"/>
                <a:gd name="connsiteY413" fmla="*/ 369664 h 1059043"/>
                <a:gd name="connsiteX414" fmla="*/ 99308 w 3024845"/>
                <a:gd name="connsiteY414" fmla="*/ 255090 h 1059043"/>
                <a:gd name="connsiteX415" fmla="*/ 103361 w 3024845"/>
                <a:gd name="connsiteY415" fmla="*/ 226986 h 1059043"/>
                <a:gd name="connsiteX416" fmla="*/ 105388 w 3024845"/>
                <a:gd name="connsiteY416" fmla="*/ 226986 h 1059043"/>
                <a:gd name="connsiteX417" fmla="*/ 119575 w 3024845"/>
                <a:gd name="connsiteY41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0186 w 3024845"/>
                <a:gd name="connsiteY310" fmla="*/ 302649 h 1059043"/>
                <a:gd name="connsiteX311" fmla="*/ 2128026 w 3024845"/>
                <a:gd name="connsiteY311" fmla="*/ 281031 h 1059043"/>
                <a:gd name="connsiteX312" fmla="*/ 2121946 w 3024845"/>
                <a:gd name="connsiteY312" fmla="*/ 276707 h 1059043"/>
                <a:gd name="connsiteX313" fmla="*/ 2130053 w 3024845"/>
                <a:gd name="connsiteY313" fmla="*/ 252928 h 1059043"/>
                <a:gd name="connsiteX314" fmla="*/ 2130053 w 3024845"/>
                <a:gd name="connsiteY314" fmla="*/ 235634 h 1059043"/>
                <a:gd name="connsiteX315" fmla="*/ 2144240 w 3024845"/>
                <a:gd name="connsiteY315" fmla="*/ 235634 h 1059043"/>
                <a:gd name="connsiteX316" fmla="*/ 2144240 w 3024845"/>
                <a:gd name="connsiteY316" fmla="*/ 214016 h 1059043"/>
                <a:gd name="connsiteX317" fmla="*/ 2146266 w 3024845"/>
                <a:gd name="connsiteY317" fmla="*/ 209692 h 1059043"/>
                <a:gd name="connsiteX318" fmla="*/ 2146266 w 3024845"/>
                <a:gd name="connsiteY318" fmla="*/ 131868 h 1059043"/>
                <a:gd name="connsiteX319" fmla="*/ 2144240 w 3024845"/>
                <a:gd name="connsiteY319" fmla="*/ 125383 h 1059043"/>
                <a:gd name="connsiteX320" fmla="*/ 2150320 w 3024845"/>
                <a:gd name="connsiteY320" fmla="*/ 118897 h 1059043"/>
                <a:gd name="connsiteX321" fmla="*/ 2150320 w 3024845"/>
                <a:gd name="connsiteY321" fmla="*/ 60529 h 1059043"/>
                <a:gd name="connsiteX322" fmla="*/ 2152346 w 3024845"/>
                <a:gd name="connsiteY322" fmla="*/ 56206 h 1059043"/>
                <a:gd name="connsiteX323" fmla="*/ 2152346 w 3024845"/>
                <a:gd name="connsiteY323" fmla="*/ 0 h 1059043"/>
                <a:gd name="connsiteX324" fmla="*/ 2162480 w 3024845"/>
                <a:gd name="connsiteY324" fmla="*/ 118897 h 1059043"/>
                <a:gd name="connsiteX325" fmla="*/ 2168560 w 3024845"/>
                <a:gd name="connsiteY325" fmla="*/ 125383 h 1059043"/>
                <a:gd name="connsiteX326" fmla="*/ 2166533 w 3024845"/>
                <a:gd name="connsiteY326" fmla="*/ 131868 h 1059043"/>
                <a:gd name="connsiteX327" fmla="*/ 2166533 w 3024845"/>
                <a:gd name="connsiteY327" fmla="*/ 209692 h 1059043"/>
                <a:gd name="connsiteX328" fmla="*/ 2168560 w 3024845"/>
                <a:gd name="connsiteY328" fmla="*/ 214016 h 1059043"/>
                <a:gd name="connsiteX329" fmla="*/ 2168560 w 3024845"/>
                <a:gd name="connsiteY329" fmla="*/ 235634 h 1059043"/>
                <a:gd name="connsiteX330" fmla="*/ 2182747 w 3024845"/>
                <a:gd name="connsiteY330" fmla="*/ 235634 h 1059043"/>
                <a:gd name="connsiteX331" fmla="*/ 2182747 w 3024845"/>
                <a:gd name="connsiteY331" fmla="*/ 252928 h 1059043"/>
                <a:gd name="connsiteX332" fmla="*/ 2190854 w 3024845"/>
                <a:gd name="connsiteY332" fmla="*/ 276707 h 1059043"/>
                <a:gd name="connsiteX333" fmla="*/ 2180720 w 3024845"/>
                <a:gd name="connsiteY333" fmla="*/ 555577 h 1059043"/>
                <a:gd name="connsiteX334" fmla="*/ 2245574 w 3024845"/>
                <a:gd name="connsiteY334" fmla="*/ 555577 h 1059043"/>
                <a:gd name="connsiteX335" fmla="*/ 2245574 w 3024845"/>
                <a:gd name="connsiteY335" fmla="*/ 631239 h 1059043"/>
                <a:gd name="connsiteX336" fmla="*/ 2253681 w 3024845"/>
                <a:gd name="connsiteY336" fmla="*/ 631239 h 1059043"/>
                <a:gd name="connsiteX337" fmla="*/ 2255708 w 3024845"/>
                <a:gd name="connsiteY337" fmla="*/ 624754 h 1059043"/>
                <a:gd name="connsiteX338" fmla="*/ 2261788 w 3024845"/>
                <a:gd name="connsiteY338" fmla="*/ 624754 h 1059043"/>
                <a:gd name="connsiteX339" fmla="*/ 2263815 w 3024845"/>
                <a:gd name="connsiteY339" fmla="*/ 633401 h 1059043"/>
                <a:gd name="connsiteX340" fmla="*/ 2275975 w 3024845"/>
                <a:gd name="connsiteY340" fmla="*/ 633401 h 1059043"/>
                <a:gd name="connsiteX341" fmla="*/ 2275975 w 3024845"/>
                <a:gd name="connsiteY341" fmla="*/ 626915 h 1059043"/>
                <a:gd name="connsiteX342" fmla="*/ 2298268 w 3024845"/>
                <a:gd name="connsiteY342" fmla="*/ 626915 h 1059043"/>
                <a:gd name="connsiteX343" fmla="*/ 2298268 w 3024845"/>
                <a:gd name="connsiteY343" fmla="*/ 633401 h 1059043"/>
                <a:gd name="connsiteX344" fmla="*/ 2318535 w 3024845"/>
                <a:gd name="connsiteY344" fmla="*/ 633401 h 1059043"/>
                <a:gd name="connsiteX345" fmla="*/ 2318535 w 3024845"/>
                <a:gd name="connsiteY345" fmla="*/ 678798 h 1059043"/>
                <a:gd name="connsiteX346" fmla="*/ 2332722 w 3024845"/>
                <a:gd name="connsiteY346" fmla="*/ 678798 h 1059043"/>
                <a:gd name="connsiteX347" fmla="*/ 2332722 w 3024845"/>
                <a:gd name="connsiteY347" fmla="*/ 665827 h 1059043"/>
                <a:gd name="connsiteX348" fmla="*/ 2348936 w 3024845"/>
                <a:gd name="connsiteY348" fmla="*/ 665827 h 1059043"/>
                <a:gd name="connsiteX349" fmla="*/ 2348936 w 3024845"/>
                <a:gd name="connsiteY349" fmla="*/ 486400 h 1059043"/>
                <a:gd name="connsiteX350" fmla="*/ 2355016 w 3024845"/>
                <a:gd name="connsiteY350" fmla="*/ 479914 h 1059043"/>
                <a:gd name="connsiteX351" fmla="*/ 2427977 w 3024845"/>
                <a:gd name="connsiteY351" fmla="*/ 479914 h 1059043"/>
                <a:gd name="connsiteX352" fmla="*/ 2427977 w 3024845"/>
                <a:gd name="connsiteY352" fmla="*/ 488562 h 1059043"/>
                <a:gd name="connsiteX353" fmla="*/ 2438110 w 3024845"/>
                <a:gd name="connsiteY353" fmla="*/ 488562 h 1059043"/>
                <a:gd name="connsiteX354" fmla="*/ 2438110 w 3024845"/>
                <a:gd name="connsiteY354" fmla="*/ 603136 h 1059043"/>
                <a:gd name="connsiteX355" fmla="*/ 2460404 w 3024845"/>
                <a:gd name="connsiteY355" fmla="*/ 603136 h 1059043"/>
                <a:gd name="connsiteX356" fmla="*/ 2460404 w 3024845"/>
                <a:gd name="connsiteY356" fmla="*/ 536121 h 1059043"/>
                <a:gd name="connsiteX357" fmla="*/ 2486751 w 3024845"/>
                <a:gd name="connsiteY357" fmla="*/ 536121 h 1059043"/>
                <a:gd name="connsiteX358" fmla="*/ 2490804 w 3024845"/>
                <a:gd name="connsiteY358" fmla="*/ 531797 h 1059043"/>
                <a:gd name="connsiteX359" fmla="*/ 2498911 w 3024845"/>
                <a:gd name="connsiteY359" fmla="*/ 531797 h 1059043"/>
                <a:gd name="connsiteX360" fmla="*/ 2502964 w 3024845"/>
                <a:gd name="connsiteY360" fmla="*/ 536121 h 1059043"/>
                <a:gd name="connsiteX361" fmla="*/ 2525258 w 3024845"/>
                <a:gd name="connsiteY361" fmla="*/ 536121 h 1059043"/>
                <a:gd name="connsiteX362" fmla="*/ 2525258 w 3024845"/>
                <a:gd name="connsiteY362" fmla="*/ 419385 h 1059043"/>
                <a:gd name="connsiteX363" fmla="*/ 2582005 w 3024845"/>
                <a:gd name="connsiteY363" fmla="*/ 408576 h 1059043"/>
                <a:gd name="connsiteX364" fmla="*/ 2582005 w 3024845"/>
                <a:gd name="connsiteY364" fmla="*/ 409657 h 1059043"/>
                <a:gd name="connsiteX365" fmla="*/ 2582005 w 3024845"/>
                <a:gd name="connsiteY365" fmla="*/ 417223 h 1059043"/>
                <a:gd name="connsiteX366" fmla="*/ 2608352 w 3024845"/>
                <a:gd name="connsiteY366" fmla="*/ 417223 h 1059043"/>
                <a:gd name="connsiteX367" fmla="*/ 2608352 w 3024845"/>
                <a:gd name="connsiteY367" fmla="*/ 672313 h 1059043"/>
                <a:gd name="connsiteX368" fmla="*/ 2630646 w 3024845"/>
                <a:gd name="connsiteY368" fmla="*/ 672313 h 1059043"/>
                <a:gd name="connsiteX369" fmla="*/ 2630646 w 3024845"/>
                <a:gd name="connsiteY369" fmla="*/ 667989 h 1059043"/>
                <a:gd name="connsiteX370" fmla="*/ 2642806 w 3024845"/>
                <a:gd name="connsiteY370" fmla="*/ 667989 h 1059043"/>
                <a:gd name="connsiteX371" fmla="*/ 2642806 w 3024845"/>
                <a:gd name="connsiteY371" fmla="*/ 672313 h 1059043"/>
                <a:gd name="connsiteX372" fmla="*/ 2667126 w 3024845"/>
                <a:gd name="connsiteY372" fmla="*/ 672313 h 1059043"/>
                <a:gd name="connsiteX373" fmla="*/ 2667126 w 3024845"/>
                <a:gd name="connsiteY373" fmla="*/ 659342 h 1059043"/>
                <a:gd name="connsiteX374" fmla="*/ 2695500 w 3024845"/>
                <a:gd name="connsiteY374" fmla="*/ 659342 h 1059043"/>
                <a:gd name="connsiteX375" fmla="*/ 2707660 w 3024845"/>
                <a:gd name="connsiteY375" fmla="*/ 655018 h 1059043"/>
                <a:gd name="connsiteX376" fmla="*/ 2727927 w 3024845"/>
                <a:gd name="connsiteY376" fmla="*/ 659342 h 1059043"/>
                <a:gd name="connsiteX377" fmla="*/ 2727927 w 3024845"/>
                <a:gd name="connsiteY377" fmla="*/ 642048 h 1059043"/>
                <a:gd name="connsiteX378" fmla="*/ 2736034 w 3024845"/>
                <a:gd name="connsiteY378" fmla="*/ 642048 h 1059043"/>
                <a:gd name="connsiteX379" fmla="*/ 2736034 w 3024845"/>
                <a:gd name="connsiteY379" fmla="*/ 629077 h 1059043"/>
                <a:gd name="connsiteX380" fmla="*/ 2792781 w 3024845"/>
                <a:gd name="connsiteY380" fmla="*/ 629077 h 1059043"/>
                <a:gd name="connsiteX381" fmla="*/ 2792781 w 3024845"/>
                <a:gd name="connsiteY381" fmla="*/ 598812 h 1059043"/>
                <a:gd name="connsiteX382" fmla="*/ 2811021 w 3024845"/>
                <a:gd name="connsiteY382" fmla="*/ 598812 h 1059043"/>
                <a:gd name="connsiteX383" fmla="*/ 2811021 w 3024845"/>
                <a:gd name="connsiteY383" fmla="*/ 592327 h 1059043"/>
                <a:gd name="connsiteX384" fmla="*/ 2823181 w 3024845"/>
                <a:gd name="connsiteY384" fmla="*/ 592327 h 1059043"/>
                <a:gd name="connsiteX385" fmla="*/ 2823181 w 3024845"/>
                <a:gd name="connsiteY385" fmla="*/ 598812 h 1059043"/>
                <a:gd name="connsiteX386" fmla="*/ 2839395 w 3024845"/>
                <a:gd name="connsiteY386" fmla="*/ 598812 h 1059043"/>
                <a:gd name="connsiteX387" fmla="*/ 2839395 w 3024845"/>
                <a:gd name="connsiteY387" fmla="*/ 648533 h 1059043"/>
                <a:gd name="connsiteX388" fmla="*/ 2871822 w 3024845"/>
                <a:gd name="connsiteY388" fmla="*/ 648533 h 1059043"/>
                <a:gd name="connsiteX389" fmla="*/ 2871822 w 3024845"/>
                <a:gd name="connsiteY389" fmla="*/ 622592 h 1059043"/>
                <a:gd name="connsiteX390" fmla="*/ 2910329 w 3024845"/>
                <a:gd name="connsiteY390" fmla="*/ 622592 h 1059043"/>
                <a:gd name="connsiteX391" fmla="*/ 2910329 w 3024845"/>
                <a:gd name="connsiteY391" fmla="*/ 592327 h 1059043"/>
                <a:gd name="connsiteX392" fmla="*/ 2958970 w 3024845"/>
                <a:gd name="connsiteY392" fmla="*/ 592327 h 1059043"/>
                <a:gd name="connsiteX393" fmla="*/ 2958970 w 3024845"/>
                <a:gd name="connsiteY393" fmla="*/ 703483 h 1059043"/>
                <a:gd name="connsiteX394" fmla="*/ 2958970 w 3024845"/>
                <a:gd name="connsiteY394" fmla="*/ 717262 h 1059043"/>
                <a:gd name="connsiteX395" fmla="*/ 3024845 w 3024845"/>
                <a:gd name="connsiteY395" fmla="*/ 717262 h 1059043"/>
                <a:gd name="connsiteX396" fmla="*/ 3024845 w 3024845"/>
                <a:gd name="connsiteY396" fmla="*/ 1059043 h 1059043"/>
                <a:gd name="connsiteX397" fmla="*/ 2054 w 3024845"/>
                <a:gd name="connsiteY397" fmla="*/ 1056710 h 1059043"/>
                <a:gd name="connsiteX398" fmla="*/ 0 w 3024845"/>
                <a:gd name="connsiteY398" fmla="*/ 622592 h 1059043"/>
                <a:gd name="connsiteX399" fmla="*/ 20267 w 3024845"/>
                <a:gd name="connsiteY399" fmla="*/ 622592 h 1059043"/>
                <a:gd name="connsiteX400" fmla="*/ 20774 w 3024845"/>
                <a:gd name="connsiteY400" fmla="*/ 621511 h 1059043"/>
                <a:gd name="connsiteX401" fmla="*/ 24320 w 3024845"/>
                <a:gd name="connsiteY401" fmla="*/ 613945 h 1059043"/>
                <a:gd name="connsiteX402" fmla="*/ 26094 w 3024845"/>
                <a:gd name="connsiteY402" fmla="*/ 614215 h 1059043"/>
                <a:gd name="connsiteX403" fmla="*/ 38507 w 3024845"/>
                <a:gd name="connsiteY403" fmla="*/ 616106 h 1059043"/>
                <a:gd name="connsiteX404" fmla="*/ 39014 w 3024845"/>
                <a:gd name="connsiteY404" fmla="*/ 617458 h 1059043"/>
                <a:gd name="connsiteX405" fmla="*/ 42560 w 3024845"/>
                <a:gd name="connsiteY405" fmla="*/ 626915 h 1059043"/>
                <a:gd name="connsiteX406" fmla="*/ 68907 w 3024845"/>
                <a:gd name="connsiteY406" fmla="*/ 629077 h 1059043"/>
                <a:gd name="connsiteX407" fmla="*/ 68907 w 3024845"/>
                <a:gd name="connsiteY407" fmla="*/ 505856 h 1059043"/>
                <a:gd name="connsiteX408" fmla="*/ 70934 w 3024845"/>
                <a:gd name="connsiteY408" fmla="*/ 505856 h 1059043"/>
                <a:gd name="connsiteX409" fmla="*/ 85121 w 3024845"/>
                <a:gd name="connsiteY409" fmla="*/ 505856 h 1059043"/>
                <a:gd name="connsiteX410" fmla="*/ 85121 w 3024845"/>
                <a:gd name="connsiteY410" fmla="*/ 369664 h 1059043"/>
                <a:gd name="connsiteX411" fmla="*/ 86894 w 3024845"/>
                <a:gd name="connsiteY411" fmla="*/ 369664 h 1059043"/>
                <a:gd name="connsiteX412" fmla="*/ 99308 w 3024845"/>
                <a:gd name="connsiteY412" fmla="*/ 369664 h 1059043"/>
                <a:gd name="connsiteX413" fmla="*/ 99308 w 3024845"/>
                <a:gd name="connsiteY413" fmla="*/ 255090 h 1059043"/>
                <a:gd name="connsiteX414" fmla="*/ 103361 w 3024845"/>
                <a:gd name="connsiteY414" fmla="*/ 226986 h 1059043"/>
                <a:gd name="connsiteX415" fmla="*/ 105388 w 3024845"/>
                <a:gd name="connsiteY415" fmla="*/ 226986 h 1059043"/>
                <a:gd name="connsiteX416" fmla="*/ 119575 w 3024845"/>
                <a:gd name="connsiteY41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35634 h 1059043"/>
                <a:gd name="connsiteX330" fmla="*/ 2182747 w 3024845"/>
                <a:gd name="connsiteY330" fmla="*/ 252928 h 1059043"/>
                <a:gd name="connsiteX331" fmla="*/ 2190854 w 3024845"/>
                <a:gd name="connsiteY331" fmla="*/ 276707 h 1059043"/>
                <a:gd name="connsiteX332" fmla="*/ 2180720 w 3024845"/>
                <a:gd name="connsiteY332" fmla="*/ 555577 h 1059043"/>
                <a:gd name="connsiteX333" fmla="*/ 2245574 w 3024845"/>
                <a:gd name="connsiteY333" fmla="*/ 555577 h 1059043"/>
                <a:gd name="connsiteX334" fmla="*/ 2245574 w 3024845"/>
                <a:gd name="connsiteY334" fmla="*/ 631239 h 1059043"/>
                <a:gd name="connsiteX335" fmla="*/ 2253681 w 3024845"/>
                <a:gd name="connsiteY335" fmla="*/ 631239 h 1059043"/>
                <a:gd name="connsiteX336" fmla="*/ 2255708 w 3024845"/>
                <a:gd name="connsiteY336" fmla="*/ 624754 h 1059043"/>
                <a:gd name="connsiteX337" fmla="*/ 2261788 w 3024845"/>
                <a:gd name="connsiteY337" fmla="*/ 624754 h 1059043"/>
                <a:gd name="connsiteX338" fmla="*/ 2263815 w 3024845"/>
                <a:gd name="connsiteY338" fmla="*/ 633401 h 1059043"/>
                <a:gd name="connsiteX339" fmla="*/ 2275975 w 3024845"/>
                <a:gd name="connsiteY339" fmla="*/ 633401 h 1059043"/>
                <a:gd name="connsiteX340" fmla="*/ 2275975 w 3024845"/>
                <a:gd name="connsiteY340" fmla="*/ 626915 h 1059043"/>
                <a:gd name="connsiteX341" fmla="*/ 2298268 w 3024845"/>
                <a:gd name="connsiteY341" fmla="*/ 626915 h 1059043"/>
                <a:gd name="connsiteX342" fmla="*/ 2298268 w 3024845"/>
                <a:gd name="connsiteY342" fmla="*/ 633401 h 1059043"/>
                <a:gd name="connsiteX343" fmla="*/ 2318535 w 3024845"/>
                <a:gd name="connsiteY343" fmla="*/ 633401 h 1059043"/>
                <a:gd name="connsiteX344" fmla="*/ 2318535 w 3024845"/>
                <a:gd name="connsiteY344" fmla="*/ 678798 h 1059043"/>
                <a:gd name="connsiteX345" fmla="*/ 2332722 w 3024845"/>
                <a:gd name="connsiteY345" fmla="*/ 678798 h 1059043"/>
                <a:gd name="connsiteX346" fmla="*/ 2332722 w 3024845"/>
                <a:gd name="connsiteY346" fmla="*/ 665827 h 1059043"/>
                <a:gd name="connsiteX347" fmla="*/ 2348936 w 3024845"/>
                <a:gd name="connsiteY347" fmla="*/ 665827 h 1059043"/>
                <a:gd name="connsiteX348" fmla="*/ 2348936 w 3024845"/>
                <a:gd name="connsiteY348" fmla="*/ 486400 h 1059043"/>
                <a:gd name="connsiteX349" fmla="*/ 2355016 w 3024845"/>
                <a:gd name="connsiteY349" fmla="*/ 479914 h 1059043"/>
                <a:gd name="connsiteX350" fmla="*/ 2427977 w 3024845"/>
                <a:gd name="connsiteY350" fmla="*/ 479914 h 1059043"/>
                <a:gd name="connsiteX351" fmla="*/ 2427977 w 3024845"/>
                <a:gd name="connsiteY351" fmla="*/ 488562 h 1059043"/>
                <a:gd name="connsiteX352" fmla="*/ 2438110 w 3024845"/>
                <a:gd name="connsiteY352" fmla="*/ 488562 h 1059043"/>
                <a:gd name="connsiteX353" fmla="*/ 2438110 w 3024845"/>
                <a:gd name="connsiteY353" fmla="*/ 603136 h 1059043"/>
                <a:gd name="connsiteX354" fmla="*/ 2460404 w 3024845"/>
                <a:gd name="connsiteY354" fmla="*/ 603136 h 1059043"/>
                <a:gd name="connsiteX355" fmla="*/ 2460404 w 3024845"/>
                <a:gd name="connsiteY355" fmla="*/ 536121 h 1059043"/>
                <a:gd name="connsiteX356" fmla="*/ 2486751 w 3024845"/>
                <a:gd name="connsiteY356" fmla="*/ 536121 h 1059043"/>
                <a:gd name="connsiteX357" fmla="*/ 2490804 w 3024845"/>
                <a:gd name="connsiteY357" fmla="*/ 531797 h 1059043"/>
                <a:gd name="connsiteX358" fmla="*/ 2498911 w 3024845"/>
                <a:gd name="connsiteY358" fmla="*/ 531797 h 1059043"/>
                <a:gd name="connsiteX359" fmla="*/ 2502964 w 3024845"/>
                <a:gd name="connsiteY359" fmla="*/ 536121 h 1059043"/>
                <a:gd name="connsiteX360" fmla="*/ 2525258 w 3024845"/>
                <a:gd name="connsiteY360" fmla="*/ 536121 h 1059043"/>
                <a:gd name="connsiteX361" fmla="*/ 2525258 w 3024845"/>
                <a:gd name="connsiteY361" fmla="*/ 419385 h 1059043"/>
                <a:gd name="connsiteX362" fmla="*/ 2582005 w 3024845"/>
                <a:gd name="connsiteY362" fmla="*/ 408576 h 1059043"/>
                <a:gd name="connsiteX363" fmla="*/ 2582005 w 3024845"/>
                <a:gd name="connsiteY363" fmla="*/ 409657 h 1059043"/>
                <a:gd name="connsiteX364" fmla="*/ 2582005 w 3024845"/>
                <a:gd name="connsiteY364" fmla="*/ 417223 h 1059043"/>
                <a:gd name="connsiteX365" fmla="*/ 2608352 w 3024845"/>
                <a:gd name="connsiteY365" fmla="*/ 417223 h 1059043"/>
                <a:gd name="connsiteX366" fmla="*/ 2608352 w 3024845"/>
                <a:gd name="connsiteY366" fmla="*/ 672313 h 1059043"/>
                <a:gd name="connsiteX367" fmla="*/ 2630646 w 3024845"/>
                <a:gd name="connsiteY367" fmla="*/ 672313 h 1059043"/>
                <a:gd name="connsiteX368" fmla="*/ 2630646 w 3024845"/>
                <a:gd name="connsiteY368" fmla="*/ 667989 h 1059043"/>
                <a:gd name="connsiteX369" fmla="*/ 2642806 w 3024845"/>
                <a:gd name="connsiteY369" fmla="*/ 667989 h 1059043"/>
                <a:gd name="connsiteX370" fmla="*/ 2642806 w 3024845"/>
                <a:gd name="connsiteY370" fmla="*/ 672313 h 1059043"/>
                <a:gd name="connsiteX371" fmla="*/ 2667126 w 3024845"/>
                <a:gd name="connsiteY371" fmla="*/ 672313 h 1059043"/>
                <a:gd name="connsiteX372" fmla="*/ 2667126 w 3024845"/>
                <a:gd name="connsiteY372" fmla="*/ 659342 h 1059043"/>
                <a:gd name="connsiteX373" fmla="*/ 2695500 w 3024845"/>
                <a:gd name="connsiteY373" fmla="*/ 659342 h 1059043"/>
                <a:gd name="connsiteX374" fmla="*/ 2707660 w 3024845"/>
                <a:gd name="connsiteY374" fmla="*/ 655018 h 1059043"/>
                <a:gd name="connsiteX375" fmla="*/ 2727927 w 3024845"/>
                <a:gd name="connsiteY375" fmla="*/ 659342 h 1059043"/>
                <a:gd name="connsiteX376" fmla="*/ 2727927 w 3024845"/>
                <a:gd name="connsiteY376" fmla="*/ 642048 h 1059043"/>
                <a:gd name="connsiteX377" fmla="*/ 2736034 w 3024845"/>
                <a:gd name="connsiteY377" fmla="*/ 642048 h 1059043"/>
                <a:gd name="connsiteX378" fmla="*/ 2736034 w 3024845"/>
                <a:gd name="connsiteY378" fmla="*/ 629077 h 1059043"/>
                <a:gd name="connsiteX379" fmla="*/ 2792781 w 3024845"/>
                <a:gd name="connsiteY379" fmla="*/ 629077 h 1059043"/>
                <a:gd name="connsiteX380" fmla="*/ 2792781 w 3024845"/>
                <a:gd name="connsiteY380" fmla="*/ 598812 h 1059043"/>
                <a:gd name="connsiteX381" fmla="*/ 2811021 w 3024845"/>
                <a:gd name="connsiteY381" fmla="*/ 598812 h 1059043"/>
                <a:gd name="connsiteX382" fmla="*/ 2811021 w 3024845"/>
                <a:gd name="connsiteY382" fmla="*/ 592327 h 1059043"/>
                <a:gd name="connsiteX383" fmla="*/ 2823181 w 3024845"/>
                <a:gd name="connsiteY383" fmla="*/ 592327 h 1059043"/>
                <a:gd name="connsiteX384" fmla="*/ 2823181 w 3024845"/>
                <a:gd name="connsiteY384" fmla="*/ 598812 h 1059043"/>
                <a:gd name="connsiteX385" fmla="*/ 2839395 w 3024845"/>
                <a:gd name="connsiteY385" fmla="*/ 598812 h 1059043"/>
                <a:gd name="connsiteX386" fmla="*/ 2839395 w 3024845"/>
                <a:gd name="connsiteY386" fmla="*/ 648533 h 1059043"/>
                <a:gd name="connsiteX387" fmla="*/ 2871822 w 3024845"/>
                <a:gd name="connsiteY387" fmla="*/ 648533 h 1059043"/>
                <a:gd name="connsiteX388" fmla="*/ 2871822 w 3024845"/>
                <a:gd name="connsiteY388" fmla="*/ 622592 h 1059043"/>
                <a:gd name="connsiteX389" fmla="*/ 2910329 w 3024845"/>
                <a:gd name="connsiteY389" fmla="*/ 622592 h 1059043"/>
                <a:gd name="connsiteX390" fmla="*/ 2910329 w 3024845"/>
                <a:gd name="connsiteY390" fmla="*/ 592327 h 1059043"/>
                <a:gd name="connsiteX391" fmla="*/ 2958970 w 3024845"/>
                <a:gd name="connsiteY391" fmla="*/ 592327 h 1059043"/>
                <a:gd name="connsiteX392" fmla="*/ 2958970 w 3024845"/>
                <a:gd name="connsiteY392" fmla="*/ 703483 h 1059043"/>
                <a:gd name="connsiteX393" fmla="*/ 2958970 w 3024845"/>
                <a:gd name="connsiteY393" fmla="*/ 717262 h 1059043"/>
                <a:gd name="connsiteX394" fmla="*/ 3024845 w 3024845"/>
                <a:gd name="connsiteY394" fmla="*/ 717262 h 1059043"/>
                <a:gd name="connsiteX395" fmla="*/ 3024845 w 3024845"/>
                <a:gd name="connsiteY395" fmla="*/ 1059043 h 1059043"/>
                <a:gd name="connsiteX396" fmla="*/ 2054 w 3024845"/>
                <a:gd name="connsiteY396" fmla="*/ 1056710 h 1059043"/>
                <a:gd name="connsiteX397" fmla="*/ 0 w 3024845"/>
                <a:gd name="connsiteY397" fmla="*/ 622592 h 1059043"/>
                <a:gd name="connsiteX398" fmla="*/ 20267 w 3024845"/>
                <a:gd name="connsiteY398" fmla="*/ 622592 h 1059043"/>
                <a:gd name="connsiteX399" fmla="*/ 20774 w 3024845"/>
                <a:gd name="connsiteY399" fmla="*/ 621511 h 1059043"/>
                <a:gd name="connsiteX400" fmla="*/ 24320 w 3024845"/>
                <a:gd name="connsiteY400" fmla="*/ 613945 h 1059043"/>
                <a:gd name="connsiteX401" fmla="*/ 26094 w 3024845"/>
                <a:gd name="connsiteY401" fmla="*/ 614215 h 1059043"/>
                <a:gd name="connsiteX402" fmla="*/ 38507 w 3024845"/>
                <a:gd name="connsiteY402" fmla="*/ 616106 h 1059043"/>
                <a:gd name="connsiteX403" fmla="*/ 39014 w 3024845"/>
                <a:gd name="connsiteY403" fmla="*/ 617458 h 1059043"/>
                <a:gd name="connsiteX404" fmla="*/ 42560 w 3024845"/>
                <a:gd name="connsiteY404" fmla="*/ 626915 h 1059043"/>
                <a:gd name="connsiteX405" fmla="*/ 68907 w 3024845"/>
                <a:gd name="connsiteY405" fmla="*/ 629077 h 1059043"/>
                <a:gd name="connsiteX406" fmla="*/ 68907 w 3024845"/>
                <a:gd name="connsiteY406" fmla="*/ 505856 h 1059043"/>
                <a:gd name="connsiteX407" fmla="*/ 70934 w 3024845"/>
                <a:gd name="connsiteY407" fmla="*/ 505856 h 1059043"/>
                <a:gd name="connsiteX408" fmla="*/ 85121 w 3024845"/>
                <a:gd name="connsiteY408" fmla="*/ 505856 h 1059043"/>
                <a:gd name="connsiteX409" fmla="*/ 85121 w 3024845"/>
                <a:gd name="connsiteY409" fmla="*/ 369664 h 1059043"/>
                <a:gd name="connsiteX410" fmla="*/ 86894 w 3024845"/>
                <a:gd name="connsiteY410" fmla="*/ 369664 h 1059043"/>
                <a:gd name="connsiteX411" fmla="*/ 99308 w 3024845"/>
                <a:gd name="connsiteY411" fmla="*/ 369664 h 1059043"/>
                <a:gd name="connsiteX412" fmla="*/ 99308 w 3024845"/>
                <a:gd name="connsiteY412" fmla="*/ 255090 h 1059043"/>
                <a:gd name="connsiteX413" fmla="*/ 103361 w 3024845"/>
                <a:gd name="connsiteY413" fmla="*/ 226986 h 1059043"/>
                <a:gd name="connsiteX414" fmla="*/ 105388 w 3024845"/>
                <a:gd name="connsiteY414" fmla="*/ 226986 h 1059043"/>
                <a:gd name="connsiteX415" fmla="*/ 119575 w 3024845"/>
                <a:gd name="connsiteY41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90854 w 3024845"/>
                <a:gd name="connsiteY330" fmla="*/ 276707 h 1059043"/>
                <a:gd name="connsiteX331" fmla="*/ 2180720 w 3024845"/>
                <a:gd name="connsiteY331" fmla="*/ 555577 h 1059043"/>
                <a:gd name="connsiteX332" fmla="*/ 2245574 w 3024845"/>
                <a:gd name="connsiteY332" fmla="*/ 555577 h 1059043"/>
                <a:gd name="connsiteX333" fmla="*/ 2245574 w 3024845"/>
                <a:gd name="connsiteY333" fmla="*/ 631239 h 1059043"/>
                <a:gd name="connsiteX334" fmla="*/ 2253681 w 3024845"/>
                <a:gd name="connsiteY334" fmla="*/ 631239 h 1059043"/>
                <a:gd name="connsiteX335" fmla="*/ 2255708 w 3024845"/>
                <a:gd name="connsiteY335" fmla="*/ 624754 h 1059043"/>
                <a:gd name="connsiteX336" fmla="*/ 2261788 w 3024845"/>
                <a:gd name="connsiteY336" fmla="*/ 624754 h 1059043"/>
                <a:gd name="connsiteX337" fmla="*/ 2263815 w 3024845"/>
                <a:gd name="connsiteY337" fmla="*/ 633401 h 1059043"/>
                <a:gd name="connsiteX338" fmla="*/ 2275975 w 3024845"/>
                <a:gd name="connsiteY338" fmla="*/ 633401 h 1059043"/>
                <a:gd name="connsiteX339" fmla="*/ 2275975 w 3024845"/>
                <a:gd name="connsiteY339" fmla="*/ 626915 h 1059043"/>
                <a:gd name="connsiteX340" fmla="*/ 2298268 w 3024845"/>
                <a:gd name="connsiteY340" fmla="*/ 626915 h 1059043"/>
                <a:gd name="connsiteX341" fmla="*/ 2298268 w 3024845"/>
                <a:gd name="connsiteY341" fmla="*/ 633401 h 1059043"/>
                <a:gd name="connsiteX342" fmla="*/ 2318535 w 3024845"/>
                <a:gd name="connsiteY342" fmla="*/ 633401 h 1059043"/>
                <a:gd name="connsiteX343" fmla="*/ 2318535 w 3024845"/>
                <a:gd name="connsiteY343" fmla="*/ 678798 h 1059043"/>
                <a:gd name="connsiteX344" fmla="*/ 2332722 w 3024845"/>
                <a:gd name="connsiteY344" fmla="*/ 678798 h 1059043"/>
                <a:gd name="connsiteX345" fmla="*/ 2332722 w 3024845"/>
                <a:gd name="connsiteY345" fmla="*/ 665827 h 1059043"/>
                <a:gd name="connsiteX346" fmla="*/ 2348936 w 3024845"/>
                <a:gd name="connsiteY346" fmla="*/ 665827 h 1059043"/>
                <a:gd name="connsiteX347" fmla="*/ 2348936 w 3024845"/>
                <a:gd name="connsiteY347" fmla="*/ 486400 h 1059043"/>
                <a:gd name="connsiteX348" fmla="*/ 2355016 w 3024845"/>
                <a:gd name="connsiteY348" fmla="*/ 479914 h 1059043"/>
                <a:gd name="connsiteX349" fmla="*/ 2427977 w 3024845"/>
                <a:gd name="connsiteY349" fmla="*/ 479914 h 1059043"/>
                <a:gd name="connsiteX350" fmla="*/ 2427977 w 3024845"/>
                <a:gd name="connsiteY350" fmla="*/ 488562 h 1059043"/>
                <a:gd name="connsiteX351" fmla="*/ 2438110 w 3024845"/>
                <a:gd name="connsiteY351" fmla="*/ 488562 h 1059043"/>
                <a:gd name="connsiteX352" fmla="*/ 2438110 w 3024845"/>
                <a:gd name="connsiteY352" fmla="*/ 603136 h 1059043"/>
                <a:gd name="connsiteX353" fmla="*/ 2460404 w 3024845"/>
                <a:gd name="connsiteY353" fmla="*/ 603136 h 1059043"/>
                <a:gd name="connsiteX354" fmla="*/ 2460404 w 3024845"/>
                <a:gd name="connsiteY354" fmla="*/ 536121 h 1059043"/>
                <a:gd name="connsiteX355" fmla="*/ 2486751 w 3024845"/>
                <a:gd name="connsiteY355" fmla="*/ 536121 h 1059043"/>
                <a:gd name="connsiteX356" fmla="*/ 2490804 w 3024845"/>
                <a:gd name="connsiteY356" fmla="*/ 531797 h 1059043"/>
                <a:gd name="connsiteX357" fmla="*/ 2498911 w 3024845"/>
                <a:gd name="connsiteY357" fmla="*/ 531797 h 1059043"/>
                <a:gd name="connsiteX358" fmla="*/ 2502964 w 3024845"/>
                <a:gd name="connsiteY358" fmla="*/ 536121 h 1059043"/>
                <a:gd name="connsiteX359" fmla="*/ 2525258 w 3024845"/>
                <a:gd name="connsiteY359" fmla="*/ 536121 h 1059043"/>
                <a:gd name="connsiteX360" fmla="*/ 2525258 w 3024845"/>
                <a:gd name="connsiteY360" fmla="*/ 419385 h 1059043"/>
                <a:gd name="connsiteX361" fmla="*/ 2582005 w 3024845"/>
                <a:gd name="connsiteY361" fmla="*/ 408576 h 1059043"/>
                <a:gd name="connsiteX362" fmla="*/ 2582005 w 3024845"/>
                <a:gd name="connsiteY362" fmla="*/ 409657 h 1059043"/>
                <a:gd name="connsiteX363" fmla="*/ 2582005 w 3024845"/>
                <a:gd name="connsiteY363" fmla="*/ 417223 h 1059043"/>
                <a:gd name="connsiteX364" fmla="*/ 2608352 w 3024845"/>
                <a:gd name="connsiteY364" fmla="*/ 417223 h 1059043"/>
                <a:gd name="connsiteX365" fmla="*/ 2608352 w 3024845"/>
                <a:gd name="connsiteY365" fmla="*/ 672313 h 1059043"/>
                <a:gd name="connsiteX366" fmla="*/ 2630646 w 3024845"/>
                <a:gd name="connsiteY366" fmla="*/ 672313 h 1059043"/>
                <a:gd name="connsiteX367" fmla="*/ 2630646 w 3024845"/>
                <a:gd name="connsiteY367" fmla="*/ 667989 h 1059043"/>
                <a:gd name="connsiteX368" fmla="*/ 2642806 w 3024845"/>
                <a:gd name="connsiteY368" fmla="*/ 667989 h 1059043"/>
                <a:gd name="connsiteX369" fmla="*/ 2642806 w 3024845"/>
                <a:gd name="connsiteY369" fmla="*/ 672313 h 1059043"/>
                <a:gd name="connsiteX370" fmla="*/ 2667126 w 3024845"/>
                <a:gd name="connsiteY370" fmla="*/ 672313 h 1059043"/>
                <a:gd name="connsiteX371" fmla="*/ 2667126 w 3024845"/>
                <a:gd name="connsiteY371" fmla="*/ 659342 h 1059043"/>
                <a:gd name="connsiteX372" fmla="*/ 2695500 w 3024845"/>
                <a:gd name="connsiteY372" fmla="*/ 659342 h 1059043"/>
                <a:gd name="connsiteX373" fmla="*/ 2707660 w 3024845"/>
                <a:gd name="connsiteY373" fmla="*/ 655018 h 1059043"/>
                <a:gd name="connsiteX374" fmla="*/ 2727927 w 3024845"/>
                <a:gd name="connsiteY374" fmla="*/ 659342 h 1059043"/>
                <a:gd name="connsiteX375" fmla="*/ 2727927 w 3024845"/>
                <a:gd name="connsiteY375" fmla="*/ 642048 h 1059043"/>
                <a:gd name="connsiteX376" fmla="*/ 2736034 w 3024845"/>
                <a:gd name="connsiteY376" fmla="*/ 642048 h 1059043"/>
                <a:gd name="connsiteX377" fmla="*/ 2736034 w 3024845"/>
                <a:gd name="connsiteY377" fmla="*/ 629077 h 1059043"/>
                <a:gd name="connsiteX378" fmla="*/ 2792781 w 3024845"/>
                <a:gd name="connsiteY378" fmla="*/ 629077 h 1059043"/>
                <a:gd name="connsiteX379" fmla="*/ 2792781 w 3024845"/>
                <a:gd name="connsiteY379" fmla="*/ 598812 h 1059043"/>
                <a:gd name="connsiteX380" fmla="*/ 2811021 w 3024845"/>
                <a:gd name="connsiteY380" fmla="*/ 598812 h 1059043"/>
                <a:gd name="connsiteX381" fmla="*/ 2811021 w 3024845"/>
                <a:gd name="connsiteY381" fmla="*/ 592327 h 1059043"/>
                <a:gd name="connsiteX382" fmla="*/ 2823181 w 3024845"/>
                <a:gd name="connsiteY382" fmla="*/ 592327 h 1059043"/>
                <a:gd name="connsiteX383" fmla="*/ 2823181 w 3024845"/>
                <a:gd name="connsiteY383" fmla="*/ 598812 h 1059043"/>
                <a:gd name="connsiteX384" fmla="*/ 2839395 w 3024845"/>
                <a:gd name="connsiteY384" fmla="*/ 598812 h 1059043"/>
                <a:gd name="connsiteX385" fmla="*/ 2839395 w 3024845"/>
                <a:gd name="connsiteY385" fmla="*/ 648533 h 1059043"/>
                <a:gd name="connsiteX386" fmla="*/ 2871822 w 3024845"/>
                <a:gd name="connsiteY386" fmla="*/ 648533 h 1059043"/>
                <a:gd name="connsiteX387" fmla="*/ 2871822 w 3024845"/>
                <a:gd name="connsiteY387" fmla="*/ 622592 h 1059043"/>
                <a:gd name="connsiteX388" fmla="*/ 2910329 w 3024845"/>
                <a:gd name="connsiteY388" fmla="*/ 622592 h 1059043"/>
                <a:gd name="connsiteX389" fmla="*/ 2910329 w 3024845"/>
                <a:gd name="connsiteY389" fmla="*/ 592327 h 1059043"/>
                <a:gd name="connsiteX390" fmla="*/ 2958970 w 3024845"/>
                <a:gd name="connsiteY390" fmla="*/ 592327 h 1059043"/>
                <a:gd name="connsiteX391" fmla="*/ 2958970 w 3024845"/>
                <a:gd name="connsiteY391" fmla="*/ 703483 h 1059043"/>
                <a:gd name="connsiteX392" fmla="*/ 2958970 w 3024845"/>
                <a:gd name="connsiteY392" fmla="*/ 717262 h 1059043"/>
                <a:gd name="connsiteX393" fmla="*/ 3024845 w 3024845"/>
                <a:gd name="connsiteY393" fmla="*/ 717262 h 1059043"/>
                <a:gd name="connsiteX394" fmla="*/ 3024845 w 3024845"/>
                <a:gd name="connsiteY394" fmla="*/ 1059043 h 1059043"/>
                <a:gd name="connsiteX395" fmla="*/ 2054 w 3024845"/>
                <a:gd name="connsiteY395" fmla="*/ 1056710 h 1059043"/>
                <a:gd name="connsiteX396" fmla="*/ 0 w 3024845"/>
                <a:gd name="connsiteY396" fmla="*/ 622592 h 1059043"/>
                <a:gd name="connsiteX397" fmla="*/ 20267 w 3024845"/>
                <a:gd name="connsiteY397" fmla="*/ 622592 h 1059043"/>
                <a:gd name="connsiteX398" fmla="*/ 20774 w 3024845"/>
                <a:gd name="connsiteY398" fmla="*/ 621511 h 1059043"/>
                <a:gd name="connsiteX399" fmla="*/ 24320 w 3024845"/>
                <a:gd name="connsiteY399" fmla="*/ 613945 h 1059043"/>
                <a:gd name="connsiteX400" fmla="*/ 26094 w 3024845"/>
                <a:gd name="connsiteY400" fmla="*/ 614215 h 1059043"/>
                <a:gd name="connsiteX401" fmla="*/ 38507 w 3024845"/>
                <a:gd name="connsiteY401" fmla="*/ 616106 h 1059043"/>
                <a:gd name="connsiteX402" fmla="*/ 39014 w 3024845"/>
                <a:gd name="connsiteY402" fmla="*/ 617458 h 1059043"/>
                <a:gd name="connsiteX403" fmla="*/ 42560 w 3024845"/>
                <a:gd name="connsiteY403" fmla="*/ 626915 h 1059043"/>
                <a:gd name="connsiteX404" fmla="*/ 68907 w 3024845"/>
                <a:gd name="connsiteY404" fmla="*/ 629077 h 1059043"/>
                <a:gd name="connsiteX405" fmla="*/ 68907 w 3024845"/>
                <a:gd name="connsiteY405" fmla="*/ 505856 h 1059043"/>
                <a:gd name="connsiteX406" fmla="*/ 70934 w 3024845"/>
                <a:gd name="connsiteY406" fmla="*/ 505856 h 1059043"/>
                <a:gd name="connsiteX407" fmla="*/ 85121 w 3024845"/>
                <a:gd name="connsiteY407" fmla="*/ 505856 h 1059043"/>
                <a:gd name="connsiteX408" fmla="*/ 85121 w 3024845"/>
                <a:gd name="connsiteY408" fmla="*/ 369664 h 1059043"/>
                <a:gd name="connsiteX409" fmla="*/ 86894 w 3024845"/>
                <a:gd name="connsiteY409" fmla="*/ 369664 h 1059043"/>
                <a:gd name="connsiteX410" fmla="*/ 99308 w 3024845"/>
                <a:gd name="connsiteY410" fmla="*/ 369664 h 1059043"/>
                <a:gd name="connsiteX411" fmla="*/ 99308 w 3024845"/>
                <a:gd name="connsiteY411" fmla="*/ 255090 h 1059043"/>
                <a:gd name="connsiteX412" fmla="*/ 103361 w 3024845"/>
                <a:gd name="connsiteY412" fmla="*/ 226986 h 1059043"/>
                <a:gd name="connsiteX413" fmla="*/ 105388 w 3024845"/>
                <a:gd name="connsiteY413" fmla="*/ 226986 h 1059043"/>
                <a:gd name="connsiteX414" fmla="*/ 119575 w 3024845"/>
                <a:gd name="connsiteY41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2747 w 3024845"/>
                <a:gd name="connsiteY329" fmla="*/ 252928 h 1059043"/>
                <a:gd name="connsiteX330" fmla="*/ 2180720 w 3024845"/>
                <a:gd name="connsiteY330" fmla="*/ 555577 h 1059043"/>
                <a:gd name="connsiteX331" fmla="*/ 2245574 w 3024845"/>
                <a:gd name="connsiteY331" fmla="*/ 555577 h 1059043"/>
                <a:gd name="connsiteX332" fmla="*/ 2245574 w 3024845"/>
                <a:gd name="connsiteY332" fmla="*/ 631239 h 1059043"/>
                <a:gd name="connsiteX333" fmla="*/ 2253681 w 3024845"/>
                <a:gd name="connsiteY333" fmla="*/ 631239 h 1059043"/>
                <a:gd name="connsiteX334" fmla="*/ 2255708 w 3024845"/>
                <a:gd name="connsiteY334" fmla="*/ 624754 h 1059043"/>
                <a:gd name="connsiteX335" fmla="*/ 2261788 w 3024845"/>
                <a:gd name="connsiteY335" fmla="*/ 624754 h 1059043"/>
                <a:gd name="connsiteX336" fmla="*/ 2263815 w 3024845"/>
                <a:gd name="connsiteY336" fmla="*/ 633401 h 1059043"/>
                <a:gd name="connsiteX337" fmla="*/ 2275975 w 3024845"/>
                <a:gd name="connsiteY337" fmla="*/ 633401 h 1059043"/>
                <a:gd name="connsiteX338" fmla="*/ 2275975 w 3024845"/>
                <a:gd name="connsiteY338" fmla="*/ 626915 h 1059043"/>
                <a:gd name="connsiteX339" fmla="*/ 2298268 w 3024845"/>
                <a:gd name="connsiteY339" fmla="*/ 626915 h 1059043"/>
                <a:gd name="connsiteX340" fmla="*/ 2298268 w 3024845"/>
                <a:gd name="connsiteY340" fmla="*/ 633401 h 1059043"/>
                <a:gd name="connsiteX341" fmla="*/ 2318535 w 3024845"/>
                <a:gd name="connsiteY341" fmla="*/ 633401 h 1059043"/>
                <a:gd name="connsiteX342" fmla="*/ 2318535 w 3024845"/>
                <a:gd name="connsiteY342" fmla="*/ 678798 h 1059043"/>
                <a:gd name="connsiteX343" fmla="*/ 2332722 w 3024845"/>
                <a:gd name="connsiteY343" fmla="*/ 678798 h 1059043"/>
                <a:gd name="connsiteX344" fmla="*/ 2332722 w 3024845"/>
                <a:gd name="connsiteY344" fmla="*/ 665827 h 1059043"/>
                <a:gd name="connsiteX345" fmla="*/ 2348936 w 3024845"/>
                <a:gd name="connsiteY345" fmla="*/ 665827 h 1059043"/>
                <a:gd name="connsiteX346" fmla="*/ 2348936 w 3024845"/>
                <a:gd name="connsiteY346" fmla="*/ 486400 h 1059043"/>
                <a:gd name="connsiteX347" fmla="*/ 2355016 w 3024845"/>
                <a:gd name="connsiteY347" fmla="*/ 479914 h 1059043"/>
                <a:gd name="connsiteX348" fmla="*/ 2427977 w 3024845"/>
                <a:gd name="connsiteY348" fmla="*/ 479914 h 1059043"/>
                <a:gd name="connsiteX349" fmla="*/ 2427977 w 3024845"/>
                <a:gd name="connsiteY349" fmla="*/ 488562 h 1059043"/>
                <a:gd name="connsiteX350" fmla="*/ 2438110 w 3024845"/>
                <a:gd name="connsiteY350" fmla="*/ 488562 h 1059043"/>
                <a:gd name="connsiteX351" fmla="*/ 2438110 w 3024845"/>
                <a:gd name="connsiteY351" fmla="*/ 603136 h 1059043"/>
                <a:gd name="connsiteX352" fmla="*/ 2460404 w 3024845"/>
                <a:gd name="connsiteY352" fmla="*/ 603136 h 1059043"/>
                <a:gd name="connsiteX353" fmla="*/ 2460404 w 3024845"/>
                <a:gd name="connsiteY353" fmla="*/ 536121 h 1059043"/>
                <a:gd name="connsiteX354" fmla="*/ 2486751 w 3024845"/>
                <a:gd name="connsiteY354" fmla="*/ 536121 h 1059043"/>
                <a:gd name="connsiteX355" fmla="*/ 2490804 w 3024845"/>
                <a:gd name="connsiteY355" fmla="*/ 531797 h 1059043"/>
                <a:gd name="connsiteX356" fmla="*/ 2498911 w 3024845"/>
                <a:gd name="connsiteY356" fmla="*/ 531797 h 1059043"/>
                <a:gd name="connsiteX357" fmla="*/ 2502964 w 3024845"/>
                <a:gd name="connsiteY357" fmla="*/ 536121 h 1059043"/>
                <a:gd name="connsiteX358" fmla="*/ 2525258 w 3024845"/>
                <a:gd name="connsiteY358" fmla="*/ 536121 h 1059043"/>
                <a:gd name="connsiteX359" fmla="*/ 2525258 w 3024845"/>
                <a:gd name="connsiteY359" fmla="*/ 419385 h 1059043"/>
                <a:gd name="connsiteX360" fmla="*/ 2582005 w 3024845"/>
                <a:gd name="connsiteY360" fmla="*/ 408576 h 1059043"/>
                <a:gd name="connsiteX361" fmla="*/ 2582005 w 3024845"/>
                <a:gd name="connsiteY361" fmla="*/ 409657 h 1059043"/>
                <a:gd name="connsiteX362" fmla="*/ 2582005 w 3024845"/>
                <a:gd name="connsiteY362" fmla="*/ 417223 h 1059043"/>
                <a:gd name="connsiteX363" fmla="*/ 2608352 w 3024845"/>
                <a:gd name="connsiteY363" fmla="*/ 417223 h 1059043"/>
                <a:gd name="connsiteX364" fmla="*/ 2608352 w 3024845"/>
                <a:gd name="connsiteY364" fmla="*/ 672313 h 1059043"/>
                <a:gd name="connsiteX365" fmla="*/ 2630646 w 3024845"/>
                <a:gd name="connsiteY365" fmla="*/ 672313 h 1059043"/>
                <a:gd name="connsiteX366" fmla="*/ 2630646 w 3024845"/>
                <a:gd name="connsiteY366" fmla="*/ 667989 h 1059043"/>
                <a:gd name="connsiteX367" fmla="*/ 2642806 w 3024845"/>
                <a:gd name="connsiteY367" fmla="*/ 667989 h 1059043"/>
                <a:gd name="connsiteX368" fmla="*/ 2642806 w 3024845"/>
                <a:gd name="connsiteY368" fmla="*/ 672313 h 1059043"/>
                <a:gd name="connsiteX369" fmla="*/ 2667126 w 3024845"/>
                <a:gd name="connsiteY369" fmla="*/ 672313 h 1059043"/>
                <a:gd name="connsiteX370" fmla="*/ 2667126 w 3024845"/>
                <a:gd name="connsiteY370" fmla="*/ 659342 h 1059043"/>
                <a:gd name="connsiteX371" fmla="*/ 2695500 w 3024845"/>
                <a:gd name="connsiteY371" fmla="*/ 659342 h 1059043"/>
                <a:gd name="connsiteX372" fmla="*/ 2707660 w 3024845"/>
                <a:gd name="connsiteY372" fmla="*/ 655018 h 1059043"/>
                <a:gd name="connsiteX373" fmla="*/ 2727927 w 3024845"/>
                <a:gd name="connsiteY373" fmla="*/ 659342 h 1059043"/>
                <a:gd name="connsiteX374" fmla="*/ 2727927 w 3024845"/>
                <a:gd name="connsiteY374" fmla="*/ 642048 h 1059043"/>
                <a:gd name="connsiteX375" fmla="*/ 2736034 w 3024845"/>
                <a:gd name="connsiteY375" fmla="*/ 642048 h 1059043"/>
                <a:gd name="connsiteX376" fmla="*/ 2736034 w 3024845"/>
                <a:gd name="connsiteY376" fmla="*/ 629077 h 1059043"/>
                <a:gd name="connsiteX377" fmla="*/ 2792781 w 3024845"/>
                <a:gd name="connsiteY377" fmla="*/ 629077 h 1059043"/>
                <a:gd name="connsiteX378" fmla="*/ 2792781 w 3024845"/>
                <a:gd name="connsiteY378" fmla="*/ 598812 h 1059043"/>
                <a:gd name="connsiteX379" fmla="*/ 2811021 w 3024845"/>
                <a:gd name="connsiteY379" fmla="*/ 598812 h 1059043"/>
                <a:gd name="connsiteX380" fmla="*/ 2811021 w 3024845"/>
                <a:gd name="connsiteY380" fmla="*/ 592327 h 1059043"/>
                <a:gd name="connsiteX381" fmla="*/ 2823181 w 3024845"/>
                <a:gd name="connsiteY381" fmla="*/ 592327 h 1059043"/>
                <a:gd name="connsiteX382" fmla="*/ 2823181 w 3024845"/>
                <a:gd name="connsiteY382" fmla="*/ 598812 h 1059043"/>
                <a:gd name="connsiteX383" fmla="*/ 2839395 w 3024845"/>
                <a:gd name="connsiteY383" fmla="*/ 598812 h 1059043"/>
                <a:gd name="connsiteX384" fmla="*/ 2839395 w 3024845"/>
                <a:gd name="connsiteY384" fmla="*/ 648533 h 1059043"/>
                <a:gd name="connsiteX385" fmla="*/ 2871822 w 3024845"/>
                <a:gd name="connsiteY385" fmla="*/ 648533 h 1059043"/>
                <a:gd name="connsiteX386" fmla="*/ 2871822 w 3024845"/>
                <a:gd name="connsiteY386" fmla="*/ 622592 h 1059043"/>
                <a:gd name="connsiteX387" fmla="*/ 2910329 w 3024845"/>
                <a:gd name="connsiteY387" fmla="*/ 622592 h 1059043"/>
                <a:gd name="connsiteX388" fmla="*/ 2910329 w 3024845"/>
                <a:gd name="connsiteY388" fmla="*/ 592327 h 1059043"/>
                <a:gd name="connsiteX389" fmla="*/ 2958970 w 3024845"/>
                <a:gd name="connsiteY389" fmla="*/ 592327 h 1059043"/>
                <a:gd name="connsiteX390" fmla="*/ 2958970 w 3024845"/>
                <a:gd name="connsiteY390" fmla="*/ 703483 h 1059043"/>
                <a:gd name="connsiteX391" fmla="*/ 2958970 w 3024845"/>
                <a:gd name="connsiteY391" fmla="*/ 717262 h 1059043"/>
                <a:gd name="connsiteX392" fmla="*/ 3024845 w 3024845"/>
                <a:gd name="connsiteY392" fmla="*/ 717262 h 1059043"/>
                <a:gd name="connsiteX393" fmla="*/ 3024845 w 3024845"/>
                <a:gd name="connsiteY393" fmla="*/ 1059043 h 1059043"/>
                <a:gd name="connsiteX394" fmla="*/ 2054 w 3024845"/>
                <a:gd name="connsiteY394" fmla="*/ 1056710 h 1059043"/>
                <a:gd name="connsiteX395" fmla="*/ 0 w 3024845"/>
                <a:gd name="connsiteY395" fmla="*/ 622592 h 1059043"/>
                <a:gd name="connsiteX396" fmla="*/ 20267 w 3024845"/>
                <a:gd name="connsiteY396" fmla="*/ 622592 h 1059043"/>
                <a:gd name="connsiteX397" fmla="*/ 20774 w 3024845"/>
                <a:gd name="connsiteY397" fmla="*/ 621511 h 1059043"/>
                <a:gd name="connsiteX398" fmla="*/ 24320 w 3024845"/>
                <a:gd name="connsiteY398" fmla="*/ 613945 h 1059043"/>
                <a:gd name="connsiteX399" fmla="*/ 26094 w 3024845"/>
                <a:gd name="connsiteY399" fmla="*/ 614215 h 1059043"/>
                <a:gd name="connsiteX400" fmla="*/ 38507 w 3024845"/>
                <a:gd name="connsiteY400" fmla="*/ 616106 h 1059043"/>
                <a:gd name="connsiteX401" fmla="*/ 39014 w 3024845"/>
                <a:gd name="connsiteY401" fmla="*/ 617458 h 1059043"/>
                <a:gd name="connsiteX402" fmla="*/ 42560 w 3024845"/>
                <a:gd name="connsiteY402" fmla="*/ 626915 h 1059043"/>
                <a:gd name="connsiteX403" fmla="*/ 68907 w 3024845"/>
                <a:gd name="connsiteY403" fmla="*/ 629077 h 1059043"/>
                <a:gd name="connsiteX404" fmla="*/ 68907 w 3024845"/>
                <a:gd name="connsiteY404" fmla="*/ 505856 h 1059043"/>
                <a:gd name="connsiteX405" fmla="*/ 70934 w 3024845"/>
                <a:gd name="connsiteY405" fmla="*/ 505856 h 1059043"/>
                <a:gd name="connsiteX406" fmla="*/ 85121 w 3024845"/>
                <a:gd name="connsiteY406" fmla="*/ 505856 h 1059043"/>
                <a:gd name="connsiteX407" fmla="*/ 85121 w 3024845"/>
                <a:gd name="connsiteY407" fmla="*/ 369664 h 1059043"/>
                <a:gd name="connsiteX408" fmla="*/ 86894 w 3024845"/>
                <a:gd name="connsiteY408" fmla="*/ 369664 h 1059043"/>
                <a:gd name="connsiteX409" fmla="*/ 99308 w 3024845"/>
                <a:gd name="connsiteY409" fmla="*/ 369664 h 1059043"/>
                <a:gd name="connsiteX410" fmla="*/ 99308 w 3024845"/>
                <a:gd name="connsiteY410" fmla="*/ 255090 h 1059043"/>
                <a:gd name="connsiteX411" fmla="*/ 103361 w 3024845"/>
                <a:gd name="connsiteY411" fmla="*/ 226986 h 1059043"/>
                <a:gd name="connsiteX412" fmla="*/ 105388 w 3024845"/>
                <a:gd name="connsiteY412" fmla="*/ 226986 h 1059043"/>
                <a:gd name="connsiteX413" fmla="*/ 119575 w 3024845"/>
                <a:gd name="connsiteY41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14016 h 1059043"/>
                <a:gd name="connsiteX328" fmla="*/ 2168560 w 3024845"/>
                <a:gd name="connsiteY328" fmla="*/ 235634 h 1059043"/>
                <a:gd name="connsiteX329" fmla="*/ 2180720 w 3024845"/>
                <a:gd name="connsiteY329" fmla="*/ 555577 h 1059043"/>
                <a:gd name="connsiteX330" fmla="*/ 2245574 w 3024845"/>
                <a:gd name="connsiteY330" fmla="*/ 555577 h 1059043"/>
                <a:gd name="connsiteX331" fmla="*/ 2245574 w 3024845"/>
                <a:gd name="connsiteY331" fmla="*/ 631239 h 1059043"/>
                <a:gd name="connsiteX332" fmla="*/ 2253681 w 3024845"/>
                <a:gd name="connsiteY332" fmla="*/ 631239 h 1059043"/>
                <a:gd name="connsiteX333" fmla="*/ 2255708 w 3024845"/>
                <a:gd name="connsiteY333" fmla="*/ 624754 h 1059043"/>
                <a:gd name="connsiteX334" fmla="*/ 2261788 w 3024845"/>
                <a:gd name="connsiteY334" fmla="*/ 624754 h 1059043"/>
                <a:gd name="connsiteX335" fmla="*/ 2263815 w 3024845"/>
                <a:gd name="connsiteY335" fmla="*/ 633401 h 1059043"/>
                <a:gd name="connsiteX336" fmla="*/ 2275975 w 3024845"/>
                <a:gd name="connsiteY336" fmla="*/ 633401 h 1059043"/>
                <a:gd name="connsiteX337" fmla="*/ 2275975 w 3024845"/>
                <a:gd name="connsiteY337" fmla="*/ 626915 h 1059043"/>
                <a:gd name="connsiteX338" fmla="*/ 2298268 w 3024845"/>
                <a:gd name="connsiteY338" fmla="*/ 626915 h 1059043"/>
                <a:gd name="connsiteX339" fmla="*/ 2298268 w 3024845"/>
                <a:gd name="connsiteY339" fmla="*/ 633401 h 1059043"/>
                <a:gd name="connsiteX340" fmla="*/ 2318535 w 3024845"/>
                <a:gd name="connsiteY340" fmla="*/ 633401 h 1059043"/>
                <a:gd name="connsiteX341" fmla="*/ 2318535 w 3024845"/>
                <a:gd name="connsiteY341" fmla="*/ 678798 h 1059043"/>
                <a:gd name="connsiteX342" fmla="*/ 2332722 w 3024845"/>
                <a:gd name="connsiteY342" fmla="*/ 678798 h 1059043"/>
                <a:gd name="connsiteX343" fmla="*/ 2332722 w 3024845"/>
                <a:gd name="connsiteY343" fmla="*/ 665827 h 1059043"/>
                <a:gd name="connsiteX344" fmla="*/ 2348936 w 3024845"/>
                <a:gd name="connsiteY344" fmla="*/ 665827 h 1059043"/>
                <a:gd name="connsiteX345" fmla="*/ 2348936 w 3024845"/>
                <a:gd name="connsiteY345" fmla="*/ 486400 h 1059043"/>
                <a:gd name="connsiteX346" fmla="*/ 2355016 w 3024845"/>
                <a:gd name="connsiteY346" fmla="*/ 479914 h 1059043"/>
                <a:gd name="connsiteX347" fmla="*/ 2427977 w 3024845"/>
                <a:gd name="connsiteY347" fmla="*/ 479914 h 1059043"/>
                <a:gd name="connsiteX348" fmla="*/ 2427977 w 3024845"/>
                <a:gd name="connsiteY348" fmla="*/ 488562 h 1059043"/>
                <a:gd name="connsiteX349" fmla="*/ 2438110 w 3024845"/>
                <a:gd name="connsiteY349" fmla="*/ 488562 h 1059043"/>
                <a:gd name="connsiteX350" fmla="*/ 2438110 w 3024845"/>
                <a:gd name="connsiteY350" fmla="*/ 603136 h 1059043"/>
                <a:gd name="connsiteX351" fmla="*/ 2460404 w 3024845"/>
                <a:gd name="connsiteY351" fmla="*/ 603136 h 1059043"/>
                <a:gd name="connsiteX352" fmla="*/ 2460404 w 3024845"/>
                <a:gd name="connsiteY352" fmla="*/ 536121 h 1059043"/>
                <a:gd name="connsiteX353" fmla="*/ 2486751 w 3024845"/>
                <a:gd name="connsiteY353" fmla="*/ 536121 h 1059043"/>
                <a:gd name="connsiteX354" fmla="*/ 2490804 w 3024845"/>
                <a:gd name="connsiteY354" fmla="*/ 531797 h 1059043"/>
                <a:gd name="connsiteX355" fmla="*/ 2498911 w 3024845"/>
                <a:gd name="connsiteY355" fmla="*/ 531797 h 1059043"/>
                <a:gd name="connsiteX356" fmla="*/ 2502964 w 3024845"/>
                <a:gd name="connsiteY356" fmla="*/ 536121 h 1059043"/>
                <a:gd name="connsiteX357" fmla="*/ 2525258 w 3024845"/>
                <a:gd name="connsiteY357" fmla="*/ 536121 h 1059043"/>
                <a:gd name="connsiteX358" fmla="*/ 2525258 w 3024845"/>
                <a:gd name="connsiteY358" fmla="*/ 419385 h 1059043"/>
                <a:gd name="connsiteX359" fmla="*/ 2582005 w 3024845"/>
                <a:gd name="connsiteY359" fmla="*/ 408576 h 1059043"/>
                <a:gd name="connsiteX360" fmla="*/ 2582005 w 3024845"/>
                <a:gd name="connsiteY360" fmla="*/ 409657 h 1059043"/>
                <a:gd name="connsiteX361" fmla="*/ 2582005 w 3024845"/>
                <a:gd name="connsiteY361" fmla="*/ 417223 h 1059043"/>
                <a:gd name="connsiteX362" fmla="*/ 2608352 w 3024845"/>
                <a:gd name="connsiteY362" fmla="*/ 417223 h 1059043"/>
                <a:gd name="connsiteX363" fmla="*/ 2608352 w 3024845"/>
                <a:gd name="connsiteY363" fmla="*/ 672313 h 1059043"/>
                <a:gd name="connsiteX364" fmla="*/ 2630646 w 3024845"/>
                <a:gd name="connsiteY364" fmla="*/ 672313 h 1059043"/>
                <a:gd name="connsiteX365" fmla="*/ 2630646 w 3024845"/>
                <a:gd name="connsiteY365" fmla="*/ 667989 h 1059043"/>
                <a:gd name="connsiteX366" fmla="*/ 2642806 w 3024845"/>
                <a:gd name="connsiteY366" fmla="*/ 667989 h 1059043"/>
                <a:gd name="connsiteX367" fmla="*/ 2642806 w 3024845"/>
                <a:gd name="connsiteY367" fmla="*/ 672313 h 1059043"/>
                <a:gd name="connsiteX368" fmla="*/ 2667126 w 3024845"/>
                <a:gd name="connsiteY368" fmla="*/ 672313 h 1059043"/>
                <a:gd name="connsiteX369" fmla="*/ 2667126 w 3024845"/>
                <a:gd name="connsiteY369" fmla="*/ 659342 h 1059043"/>
                <a:gd name="connsiteX370" fmla="*/ 2695500 w 3024845"/>
                <a:gd name="connsiteY370" fmla="*/ 659342 h 1059043"/>
                <a:gd name="connsiteX371" fmla="*/ 2707660 w 3024845"/>
                <a:gd name="connsiteY371" fmla="*/ 655018 h 1059043"/>
                <a:gd name="connsiteX372" fmla="*/ 2727927 w 3024845"/>
                <a:gd name="connsiteY372" fmla="*/ 659342 h 1059043"/>
                <a:gd name="connsiteX373" fmla="*/ 2727927 w 3024845"/>
                <a:gd name="connsiteY373" fmla="*/ 642048 h 1059043"/>
                <a:gd name="connsiteX374" fmla="*/ 2736034 w 3024845"/>
                <a:gd name="connsiteY374" fmla="*/ 642048 h 1059043"/>
                <a:gd name="connsiteX375" fmla="*/ 2736034 w 3024845"/>
                <a:gd name="connsiteY375" fmla="*/ 629077 h 1059043"/>
                <a:gd name="connsiteX376" fmla="*/ 2792781 w 3024845"/>
                <a:gd name="connsiteY376" fmla="*/ 629077 h 1059043"/>
                <a:gd name="connsiteX377" fmla="*/ 2792781 w 3024845"/>
                <a:gd name="connsiteY377" fmla="*/ 598812 h 1059043"/>
                <a:gd name="connsiteX378" fmla="*/ 2811021 w 3024845"/>
                <a:gd name="connsiteY378" fmla="*/ 598812 h 1059043"/>
                <a:gd name="connsiteX379" fmla="*/ 2811021 w 3024845"/>
                <a:gd name="connsiteY379" fmla="*/ 592327 h 1059043"/>
                <a:gd name="connsiteX380" fmla="*/ 2823181 w 3024845"/>
                <a:gd name="connsiteY380" fmla="*/ 592327 h 1059043"/>
                <a:gd name="connsiteX381" fmla="*/ 2823181 w 3024845"/>
                <a:gd name="connsiteY381" fmla="*/ 598812 h 1059043"/>
                <a:gd name="connsiteX382" fmla="*/ 2839395 w 3024845"/>
                <a:gd name="connsiteY382" fmla="*/ 598812 h 1059043"/>
                <a:gd name="connsiteX383" fmla="*/ 2839395 w 3024845"/>
                <a:gd name="connsiteY383" fmla="*/ 648533 h 1059043"/>
                <a:gd name="connsiteX384" fmla="*/ 2871822 w 3024845"/>
                <a:gd name="connsiteY384" fmla="*/ 648533 h 1059043"/>
                <a:gd name="connsiteX385" fmla="*/ 2871822 w 3024845"/>
                <a:gd name="connsiteY385" fmla="*/ 622592 h 1059043"/>
                <a:gd name="connsiteX386" fmla="*/ 2910329 w 3024845"/>
                <a:gd name="connsiteY386" fmla="*/ 622592 h 1059043"/>
                <a:gd name="connsiteX387" fmla="*/ 2910329 w 3024845"/>
                <a:gd name="connsiteY387" fmla="*/ 592327 h 1059043"/>
                <a:gd name="connsiteX388" fmla="*/ 2958970 w 3024845"/>
                <a:gd name="connsiteY388" fmla="*/ 592327 h 1059043"/>
                <a:gd name="connsiteX389" fmla="*/ 2958970 w 3024845"/>
                <a:gd name="connsiteY389" fmla="*/ 703483 h 1059043"/>
                <a:gd name="connsiteX390" fmla="*/ 2958970 w 3024845"/>
                <a:gd name="connsiteY390" fmla="*/ 717262 h 1059043"/>
                <a:gd name="connsiteX391" fmla="*/ 3024845 w 3024845"/>
                <a:gd name="connsiteY391" fmla="*/ 717262 h 1059043"/>
                <a:gd name="connsiteX392" fmla="*/ 3024845 w 3024845"/>
                <a:gd name="connsiteY392" fmla="*/ 1059043 h 1059043"/>
                <a:gd name="connsiteX393" fmla="*/ 2054 w 3024845"/>
                <a:gd name="connsiteY393" fmla="*/ 1056710 h 1059043"/>
                <a:gd name="connsiteX394" fmla="*/ 0 w 3024845"/>
                <a:gd name="connsiteY394" fmla="*/ 622592 h 1059043"/>
                <a:gd name="connsiteX395" fmla="*/ 20267 w 3024845"/>
                <a:gd name="connsiteY395" fmla="*/ 622592 h 1059043"/>
                <a:gd name="connsiteX396" fmla="*/ 20774 w 3024845"/>
                <a:gd name="connsiteY396" fmla="*/ 621511 h 1059043"/>
                <a:gd name="connsiteX397" fmla="*/ 24320 w 3024845"/>
                <a:gd name="connsiteY397" fmla="*/ 613945 h 1059043"/>
                <a:gd name="connsiteX398" fmla="*/ 26094 w 3024845"/>
                <a:gd name="connsiteY398" fmla="*/ 614215 h 1059043"/>
                <a:gd name="connsiteX399" fmla="*/ 38507 w 3024845"/>
                <a:gd name="connsiteY399" fmla="*/ 616106 h 1059043"/>
                <a:gd name="connsiteX400" fmla="*/ 39014 w 3024845"/>
                <a:gd name="connsiteY400" fmla="*/ 617458 h 1059043"/>
                <a:gd name="connsiteX401" fmla="*/ 42560 w 3024845"/>
                <a:gd name="connsiteY401" fmla="*/ 626915 h 1059043"/>
                <a:gd name="connsiteX402" fmla="*/ 68907 w 3024845"/>
                <a:gd name="connsiteY402" fmla="*/ 629077 h 1059043"/>
                <a:gd name="connsiteX403" fmla="*/ 68907 w 3024845"/>
                <a:gd name="connsiteY403" fmla="*/ 505856 h 1059043"/>
                <a:gd name="connsiteX404" fmla="*/ 70934 w 3024845"/>
                <a:gd name="connsiteY404" fmla="*/ 505856 h 1059043"/>
                <a:gd name="connsiteX405" fmla="*/ 85121 w 3024845"/>
                <a:gd name="connsiteY405" fmla="*/ 505856 h 1059043"/>
                <a:gd name="connsiteX406" fmla="*/ 85121 w 3024845"/>
                <a:gd name="connsiteY406" fmla="*/ 369664 h 1059043"/>
                <a:gd name="connsiteX407" fmla="*/ 86894 w 3024845"/>
                <a:gd name="connsiteY407" fmla="*/ 369664 h 1059043"/>
                <a:gd name="connsiteX408" fmla="*/ 99308 w 3024845"/>
                <a:gd name="connsiteY408" fmla="*/ 369664 h 1059043"/>
                <a:gd name="connsiteX409" fmla="*/ 99308 w 3024845"/>
                <a:gd name="connsiteY409" fmla="*/ 255090 h 1059043"/>
                <a:gd name="connsiteX410" fmla="*/ 103361 w 3024845"/>
                <a:gd name="connsiteY410" fmla="*/ 226986 h 1059043"/>
                <a:gd name="connsiteX411" fmla="*/ 105388 w 3024845"/>
                <a:gd name="connsiteY411" fmla="*/ 226986 h 1059043"/>
                <a:gd name="connsiteX412" fmla="*/ 119575 w 3024845"/>
                <a:gd name="connsiteY41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68560 w 3024845"/>
                <a:gd name="connsiteY327" fmla="*/ 235634 h 1059043"/>
                <a:gd name="connsiteX328" fmla="*/ 2180720 w 3024845"/>
                <a:gd name="connsiteY328" fmla="*/ 555577 h 1059043"/>
                <a:gd name="connsiteX329" fmla="*/ 2245574 w 3024845"/>
                <a:gd name="connsiteY329" fmla="*/ 555577 h 1059043"/>
                <a:gd name="connsiteX330" fmla="*/ 2245574 w 3024845"/>
                <a:gd name="connsiteY330" fmla="*/ 631239 h 1059043"/>
                <a:gd name="connsiteX331" fmla="*/ 2253681 w 3024845"/>
                <a:gd name="connsiteY331" fmla="*/ 631239 h 1059043"/>
                <a:gd name="connsiteX332" fmla="*/ 2255708 w 3024845"/>
                <a:gd name="connsiteY332" fmla="*/ 624754 h 1059043"/>
                <a:gd name="connsiteX333" fmla="*/ 2261788 w 3024845"/>
                <a:gd name="connsiteY333" fmla="*/ 624754 h 1059043"/>
                <a:gd name="connsiteX334" fmla="*/ 2263815 w 3024845"/>
                <a:gd name="connsiteY334" fmla="*/ 633401 h 1059043"/>
                <a:gd name="connsiteX335" fmla="*/ 2275975 w 3024845"/>
                <a:gd name="connsiteY335" fmla="*/ 633401 h 1059043"/>
                <a:gd name="connsiteX336" fmla="*/ 2275975 w 3024845"/>
                <a:gd name="connsiteY336" fmla="*/ 626915 h 1059043"/>
                <a:gd name="connsiteX337" fmla="*/ 2298268 w 3024845"/>
                <a:gd name="connsiteY337" fmla="*/ 626915 h 1059043"/>
                <a:gd name="connsiteX338" fmla="*/ 2298268 w 3024845"/>
                <a:gd name="connsiteY338" fmla="*/ 633401 h 1059043"/>
                <a:gd name="connsiteX339" fmla="*/ 2318535 w 3024845"/>
                <a:gd name="connsiteY339" fmla="*/ 633401 h 1059043"/>
                <a:gd name="connsiteX340" fmla="*/ 2318535 w 3024845"/>
                <a:gd name="connsiteY340" fmla="*/ 678798 h 1059043"/>
                <a:gd name="connsiteX341" fmla="*/ 2332722 w 3024845"/>
                <a:gd name="connsiteY341" fmla="*/ 678798 h 1059043"/>
                <a:gd name="connsiteX342" fmla="*/ 2332722 w 3024845"/>
                <a:gd name="connsiteY342" fmla="*/ 665827 h 1059043"/>
                <a:gd name="connsiteX343" fmla="*/ 2348936 w 3024845"/>
                <a:gd name="connsiteY343" fmla="*/ 665827 h 1059043"/>
                <a:gd name="connsiteX344" fmla="*/ 2348936 w 3024845"/>
                <a:gd name="connsiteY344" fmla="*/ 486400 h 1059043"/>
                <a:gd name="connsiteX345" fmla="*/ 2355016 w 3024845"/>
                <a:gd name="connsiteY345" fmla="*/ 479914 h 1059043"/>
                <a:gd name="connsiteX346" fmla="*/ 2427977 w 3024845"/>
                <a:gd name="connsiteY346" fmla="*/ 479914 h 1059043"/>
                <a:gd name="connsiteX347" fmla="*/ 2427977 w 3024845"/>
                <a:gd name="connsiteY347" fmla="*/ 488562 h 1059043"/>
                <a:gd name="connsiteX348" fmla="*/ 2438110 w 3024845"/>
                <a:gd name="connsiteY348" fmla="*/ 488562 h 1059043"/>
                <a:gd name="connsiteX349" fmla="*/ 2438110 w 3024845"/>
                <a:gd name="connsiteY349" fmla="*/ 603136 h 1059043"/>
                <a:gd name="connsiteX350" fmla="*/ 2460404 w 3024845"/>
                <a:gd name="connsiteY350" fmla="*/ 603136 h 1059043"/>
                <a:gd name="connsiteX351" fmla="*/ 2460404 w 3024845"/>
                <a:gd name="connsiteY351" fmla="*/ 536121 h 1059043"/>
                <a:gd name="connsiteX352" fmla="*/ 2486751 w 3024845"/>
                <a:gd name="connsiteY352" fmla="*/ 536121 h 1059043"/>
                <a:gd name="connsiteX353" fmla="*/ 2490804 w 3024845"/>
                <a:gd name="connsiteY353" fmla="*/ 531797 h 1059043"/>
                <a:gd name="connsiteX354" fmla="*/ 2498911 w 3024845"/>
                <a:gd name="connsiteY354" fmla="*/ 531797 h 1059043"/>
                <a:gd name="connsiteX355" fmla="*/ 2502964 w 3024845"/>
                <a:gd name="connsiteY355" fmla="*/ 536121 h 1059043"/>
                <a:gd name="connsiteX356" fmla="*/ 2525258 w 3024845"/>
                <a:gd name="connsiteY356" fmla="*/ 536121 h 1059043"/>
                <a:gd name="connsiteX357" fmla="*/ 2525258 w 3024845"/>
                <a:gd name="connsiteY357" fmla="*/ 419385 h 1059043"/>
                <a:gd name="connsiteX358" fmla="*/ 2582005 w 3024845"/>
                <a:gd name="connsiteY358" fmla="*/ 408576 h 1059043"/>
                <a:gd name="connsiteX359" fmla="*/ 2582005 w 3024845"/>
                <a:gd name="connsiteY359" fmla="*/ 409657 h 1059043"/>
                <a:gd name="connsiteX360" fmla="*/ 2582005 w 3024845"/>
                <a:gd name="connsiteY360" fmla="*/ 417223 h 1059043"/>
                <a:gd name="connsiteX361" fmla="*/ 2608352 w 3024845"/>
                <a:gd name="connsiteY361" fmla="*/ 417223 h 1059043"/>
                <a:gd name="connsiteX362" fmla="*/ 2608352 w 3024845"/>
                <a:gd name="connsiteY362" fmla="*/ 672313 h 1059043"/>
                <a:gd name="connsiteX363" fmla="*/ 2630646 w 3024845"/>
                <a:gd name="connsiteY363" fmla="*/ 672313 h 1059043"/>
                <a:gd name="connsiteX364" fmla="*/ 2630646 w 3024845"/>
                <a:gd name="connsiteY364" fmla="*/ 667989 h 1059043"/>
                <a:gd name="connsiteX365" fmla="*/ 2642806 w 3024845"/>
                <a:gd name="connsiteY365" fmla="*/ 667989 h 1059043"/>
                <a:gd name="connsiteX366" fmla="*/ 2642806 w 3024845"/>
                <a:gd name="connsiteY366" fmla="*/ 672313 h 1059043"/>
                <a:gd name="connsiteX367" fmla="*/ 2667126 w 3024845"/>
                <a:gd name="connsiteY367" fmla="*/ 672313 h 1059043"/>
                <a:gd name="connsiteX368" fmla="*/ 2667126 w 3024845"/>
                <a:gd name="connsiteY368" fmla="*/ 659342 h 1059043"/>
                <a:gd name="connsiteX369" fmla="*/ 2695500 w 3024845"/>
                <a:gd name="connsiteY369" fmla="*/ 659342 h 1059043"/>
                <a:gd name="connsiteX370" fmla="*/ 2707660 w 3024845"/>
                <a:gd name="connsiteY370" fmla="*/ 655018 h 1059043"/>
                <a:gd name="connsiteX371" fmla="*/ 2727927 w 3024845"/>
                <a:gd name="connsiteY371" fmla="*/ 659342 h 1059043"/>
                <a:gd name="connsiteX372" fmla="*/ 2727927 w 3024845"/>
                <a:gd name="connsiteY372" fmla="*/ 642048 h 1059043"/>
                <a:gd name="connsiteX373" fmla="*/ 2736034 w 3024845"/>
                <a:gd name="connsiteY373" fmla="*/ 642048 h 1059043"/>
                <a:gd name="connsiteX374" fmla="*/ 2736034 w 3024845"/>
                <a:gd name="connsiteY374" fmla="*/ 629077 h 1059043"/>
                <a:gd name="connsiteX375" fmla="*/ 2792781 w 3024845"/>
                <a:gd name="connsiteY375" fmla="*/ 629077 h 1059043"/>
                <a:gd name="connsiteX376" fmla="*/ 2792781 w 3024845"/>
                <a:gd name="connsiteY376" fmla="*/ 598812 h 1059043"/>
                <a:gd name="connsiteX377" fmla="*/ 2811021 w 3024845"/>
                <a:gd name="connsiteY377" fmla="*/ 598812 h 1059043"/>
                <a:gd name="connsiteX378" fmla="*/ 2811021 w 3024845"/>
                <a:gd name="connsiteY378" fmla="*/ 592327 h 1059043"/>
                <a:gd name="connsiteX379" fmla="*/ 2823181 w 3024845"/>
                <a:gd name="connsiteY379" fmla="*/ 592327 h 1059043"/>
                <a:gd name="connsiteX380" fmla="*/ 2823181 w 3024845"/>
                <a:gd name="connsiteY380" fmla="*/ 598812 h 1059043"/>
                <a:gd name="connsiteX381" fmla="*/ 2839395 w 3024845"/>
                <a:gd name="connsiteY381" fmla="*/ 598812 h 1059043"/>
                <a:gd name="connsiteX382" fmla="*/ 2839395 w 3024845"/>
                <a:gd name="connsiteY382" fmla="*/ 648533 h 1059043"/>
                <a:gd name="connsiteX383" fmla="*/ 2871822 w 3024845"/>
                <a:gd name="connsiteY383" fmla="*/ 648533 h 1059043"/>
                <a:gd name="connsiteX384" fmla="*/ 2871822 w 3024845"/>
                <a:gd name="connsiteY384" fmla="*/ 622592 h 1059043"/>
                <a:gd name="connsiteX385" fmla="*/ 2910329 w 3024845"/>
                <a:gd name="connsiteY385" fmla="*/ 622592 h 1059043"/>
                <a:gd name="connsiteX386" fmla="*/ 2910329 w 3024845"/>
                <a:gd name="connsiteY386" fmla="*/ 592327 h 1059043"/>
                <a:gd name="connsiteX387" fmla="*/ 2958970 w 3024845"/>
                <a:gd name="connsiteY387" fmla="*/ 592327 h 1059043"/>
                <a:gd name="connsiteX388" fmla="*/ 2958970 w 3024845"/>
                <a:gd name="connsiteY388" fmla="*/ 703483 h 1059043"/>
                <a:gd name="connsiteX389" fmla="*/ 2958970 w 3024845"/>
                <a:gd name="connsiteY389" fmla="*/ 717262 h 1059043"/>
                <a:gd name="connsiteX390" fmla="*/ 3024845 w 3024845"/>
                <a:gd name="connsiteY390" fmla="*/ 717262 h 1059043"/>
                <a:gd name="connsiteX391" fmla="*/ 3024845 w 3024845"/>
                <a:gd name="connsiteY391" fmla="*/ 1059043 h 1059043"/>
                <a:gd name="connsiteX392" fmla="*/ 2054 w 3024845"/>
                <a:gd name="connsiteY392" fmla="*/ 1056710 h 1059043"/>
                <a:gd name="connsiteX393" fmla="*/ 0 w 3024845"/>
                <a:gd name="connsiteY393" fmla="*/ 622592 h 1059043"/>
                <a:gd name="connsiteX394" fmla="*/ 20267 w 3024845"/>
                <a:gd name="connsiteY394" fmla="*/ 622592 h 1059043"/>
                <a:gd name="connsiteX395" fmla="*/ 20774 w 3024845"/>
                <a:gd name="connsiteY395" fmla="*/ 621511 h 1059043"/>
                <a:gd name="connsiteX396" fmla="*/ 24320 w 3024845"/>
                <a:gd name="connsiteY396" fmla="*/ 613945 h 1059043"/>
                <a:gd name="connsiteX397" fmla="*/ 26094 w 3024845"/>
                <a:gd name="connsiteY397" fmla="*/ 614215 h 1059043"/>
                <a:gd name="connsiteX398" fmla="*/ 38507 w 3024845"/>
                <a:gd name="connsiteY398" fmla="*/ 616106 h 1059043"/>
                <a:gd name="connsiteX399" fmla="*/ 39014 w 3024845"/>
                <a:gd name="connsiteY399" fmla="*/ 617458 h 1059043"/>
                <a:gd name="connsiteX400" fmla="*/ 42560 w 3024845"/>
                <a:gd name="connsiteY400" fmla="*/ 626915 h 1059043"/>
                <a:gd name="connsiteX401" fmla="*/ 68907 w 3024845"/>
                <a:gd name="connsiteY401" fmla="*/ 629077 h 1059043"/>
                <a:gd name="connsiteX402" fmla="*/ 68907 w 3024845"/>
                <a:gd name="connsiteY402" fmla="*/ 505856 h 1059043"/>
                <a:gd name="connsiteX403" fmla="*/ 70934 w 3024845"/>
                <a:gd name="connsiteY403" fmla="*/ 505856 h 1059043"/>
                <a:gd name="connsiteX404" fmla="*/ 85121 w 3024845"/>
                <a:gd name="connsiteY404" fmla="*/ 505856 h 1059043"/>
                <a:gd name="connsiteX405" fmla="*/ 85121 w 3024845"/>
                <a:gd name="connsiteY405" fmla="*/ 369664 h 1059043"/>
                <a:gd name="connsiteX406" fmla="*/ 86894 w 3024845"/>
                <a:gd name="connsiteY406" fmla="*/ 369664 h 1059043"/>
                <a:gd name="connsiteX407" fmla="*/ 99308 w 3024845"/>
                <a:gd name="connsiteY407" fmla="*/ 369664 h 1059043"/>
                <a:gd name="connsiteX408" fmla="*/ 99308 w 3024845"/>
                <a:gd name="connsiteY408" fmla="*/ 255090 h 1059043"/>
                <a:gd name="connsiteX409" fmla="*/ 103361 w 3024845"/>
                <a:gd name="connsiteY409" fmla="*/ 226986 h 1059043"/>
                <a:gd name="connsiteX410" fmla="*/ 105388 w 3024845"/>
                <a:gd name="connsiteY410" fmla="*/ 226986 h 1059043"/>
                <a:gd name="connsiteX411" fmla="*/ 119575 w 3024845"/>
                <a:gd name="connsiteY41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66533 w 3024845"/>
                <a:gd name="connsiteY326" fmla="*/ 209692 h 1059043"/>
                <a:gd name="connsiteX327" fmla="*/ 2180720 w 3024845"/>
                <a:gd name="connsiteY327" fmla="*/ 555577 h 1059043"/>
                <a:gd name="connsiteX328" fmla="*/ 2245574 w 3024845"/>
                <a:gd name="connsiteY328" fmla="*/ 555577 h 1059043"/>
                <a:gd name="connsiteX329" fmla="*/ 2245574 w 3024845"/>
                <a:gd name="connsiteY329" fmla="*/ 631239 h 1059043"/>
                <a:gd name="connsiteX330" fmla="*/ 2253681 w 3024845"/>
                <a:gd name="connsiteY330" fmla="*/ 631239 h 1059043"/>
                <a:gd name="connsiteX331" fmla="*/ 2255708 w 3024845"/>
                <a:gd name="connsiteY331" fmla="*/ 624754 h 1059043"/>
                <a:gd name="connsiteX332" fmla="*/ 2261788 w 3024845"/>
                <a:gd name="connsiteY332" fmla="*/ 624754 h 1059043"/>
                <a:gd name="connsiteX333" fmla="*/ 2263815 w 3024845"/>
                <a:gd name="connsiteY333" fmla="*/ 633401 h 1059043"/>
                <a:gd name="connsiteX334" fmla="*/ 2275975 w 3024845"/>
                <a:gd name="connsiteY334" fmla="*/ 633401 h 1059043"/>
                <a:gd name="connsiteX335" fmla="*/ 2275975 w 3024845"/>
                <a:gd name="connsiteY335" fmla="*/ 626915 h 1059043"/>
                <a:gd name="connsiteX336" fmla="*/ 2298268 w 3024845"/>
                <a:gd name="connsiteY336" fmla="*/ 626915 h 1059043"/>
                <a:gd name="connsiteX337" fmla="*/ 2298268 w 3024845"/>
                <a:gd name="connsiteY337" fmla="*/ 633401 h 1059043"/>
                <a:gd name="connsiteX338" fmla="*/ 2318535 w 3024845"/>
                <a:gd name="connsiteY338" fmla="*/ 633401 h 1059043"/>
                <a:gd name="connsiteX339" fmla="*/ 2318535 w 3024845"/>
                <a:gd name="connsiteY339" fmla="*/ 678798 h 1059043"/>
                <a:gd name="connsiteX340" fmla="*/ 2332722 w 3024845"/>
                <a:gd name="connsiteY340" fmla="*/ 678798 h 1059043"/>
                <a:gd name="connsiteX341" fmla="*/ 2332722 w 3024845"/>
                <a:gd name="connsiteY341" fmla="*/ 665827 h 1059043"/>
                <a:gd name="connsiteX342" fmla="*/ 2348936 w 3024845"/>
                <a:gd name="connsiteY342" fmla="*/ 665827 h 1059043"/>
                <a:gd name="connsiteX343" fmla="*/ 2348936 w 3024845"/>
                <a:gd name="connsiteY343" fmla="*/ 486400 h 1059043"/>
                <a:gd name="connsiteX344" fmla="*/ 2355016 w 3024845"/>
                <a:gd name="connsiteY344" fmla="*/ 479914 h 1059043"/>
                <a:gd name="connsiteX345" fmla="*/ 2427977 w 3024845"/>
                <a:gd name="connsiteY345" fmla="*/ 479914 h 1059043"/>
                <a:gd name="connsiteX346" fmla="*/ 2427977 w 3024845"/>
                <a:gd name="connsiteY346" fmla="*/ 488562 h 1059043"/>
                <a:gd name="connsiteX347" fmla="*/ 2438110 w 3024845"/>
                <a:gd name="connsiteY347" fmla="*/ 488562 h 1059043"/>
                <a:gd name="connsiteX348" fmla="*/ 2438110 w 3024845"/>
                <a:gd name="connsiteY348" fmla="*/ 603136 h 1059043"/>
                <a:gd name="connsiteX349" fmla="*/ 2460404 w 3024845"/>
                <a:gd name="connsiteY349" fmla="*/ 603136 h 1059043"/>
                <a:gd name="connsiteX350" fmla="*/ 2460404 w 3024845"/>
                <a:gd name="connsiteY350" fmla="*/ 536121 h 1059043"/>
                <a:gd name="connsiteX351" fmla="*/ 2486751 w 3024845"/>
                <a:gd name="connsiteY351" fmla="*/ 536121 h 1059043"/>
                <a:gd name="connsiteX352" fmla="*/ 2490804 w 3024845"/>
                <a:gd name="connsiteY352" fmla="*/ 531797 h 1059043"/>
                <a:gd name="connsiteX353" fmla="*/ 2498911 w 3024845"/>
                <a:gd name="connsiteY353" fmla="*/ 531797 h 1059043"/>
                <a:gd name="connsiteX354" fmla="*/ 2502964 w 3024845"/>
                <a:gd name="connsiteY354" fmla="*/ 536121 h 1059043"/>
                <a:gd name="connsiteX355" fmla="*/ 2525258 w 3024845"/>
                <a:gd name="connsiteY355" fmla="*/ 536121 h 1059043"/>
                <a:gd name="connsiteX356" fmla="*/ 2525258 w 3024845"/>
                <a:gd name="connsiteY356" fmla="*/ 419385 h 1059043"/>
                <a:gd name="connsiteX357" fmla="*/ 2582005 w 3024845"/>
                <a:gd name="connsiteY357" fmla="*/ 408576 h 1059043"/>
                <a:gd name="connsiteX358" fmla="*/ 2582005 w 3024845"/>
                <a:gd name="connsiteY358" fmla="*/ 409657 h 1059043"/>
                <a:gd name="connsiteX359" fmla="*/ 2582005 w 3024845"/>
                <a:gd name="connsiteY359" fmla="*/ 417223 h 1059043"/>
                <a:gd name="connsiteX360" fmla="*/ 2608352 w 3024845"/>
                <a:gd name="connsiteY360" fmla="*/ 417223 h 1059043"/>
                <a:gd name="connsiteX361" fmla="*/ 2608352 w 3024845"/>
                <a:gd name="connsiteY361" fmla="*/ 672313 h 1059043"/>
                <a:gd name="connsiteX362" fmla="*/ 2630646 w 3024845"/>
                <a:gd name="connsiteY362" fmla="*/ 672313 h 1059043"/>
                <a:gd name="connsiteX363" fmla="*/ 2630646 w 3024845"/>
                <a:gd name="connsiteY363" fmla="*/ 667989 h 1059043"/>
                <a:gd name="connsiteX364" fmla="*/ 2642806 w 3024845"/>
                <a:gd name="connsiteY364" fmla="*/ 667989 h 1059043"/>
                <a:gd name="connsiteX365" fmla="*/ 2642806 w 3024845"/>
                <a:gd name="connsiteY365" fmla="*/ 672313 h 1059043"/>
                <a:gd name="connsiteX366" fmla="*/ 2667126 w 3024845"/>
                <a:gd name="connsiteY366" fmla="*/ 672313 h 1059043"/>
                <a:gd name="connsiteX367" fmla="*/ 2667126 w 3024845"/>
                <a:gd name="connsiteY367" fmla="*/ 659342 h 1059043"/>
                <a:gd name="connsiteX368" fmla="*/ 2695500 w 3024845"/>
                <a:gd name="connsiteY368" fmla="*/ 659342 h 1059043"/>
                <a:gd name="connsiteX369" fmla="*/ 2707660 w 3024845"/>
                <a:gd name="connsiteY369" fmla="*/ 655018 h 1059043"/>
                <a:gd name="connsiteX370" fmla="*/ 2727927 w 3024845"/>
                <a:gd name="connsiteY370" fmla="*/ 659342 h 1059043"/>
                <a:gd name="connsiteX371" fmla="*/ 2727927 w 3024845"/>
                <a:gd name="connsiteY371" fmla="*/ 642048 h 1059043"/>
                <a:gd name="connsiteX372" fmla="*/ 2736034 w 3024845"/>
                <a:gd name="connsiteY372" fmla="*/ 642048 h 1059043"/>
                <a:gd name="connsiteX373" fmla="*/ 2736034 w 3024845"/>
                <a:gd name="connsiteY373" fmla="*/ 629077 h 1059043"/>
                <a:gd name="connsiteX374" fmla="*/ 2792781 w 3024845"/>
                <a:gd name="connsiteY374" fmla="*/ 629077 h 1059043"/>
                <a:gd name="connsiteX375" fmla="*/ 2792781 w 3024845"/>
                <a:gd name="connsiteY375" fmla="*/ 598812 h 1059043"/>
                <a:gd name="connsiteX376" fmla="*/ 2811021 w 3024845"/>
                <a:gd name="connsiteY376" fmla="*/ 598812 h 1059043"/>
                <a:gd name="connsiteX377" fmla="*/ 2811021 w 3024845"/>
                <a:gd name="connsiteY377" fmla="*/ 592327 h 1059043"/>
                <a:gd name="connsiteX378" fmla="*/ 2823181 w 3024845"/>
                <a:gd name="connsiteY378" fmla="*/ 592327 h 1059043"/>
                <a:gd name="connsiteX379" fmla="*/ 2823181 w 3024845"/>
                <a:gd name="connsiteY379" fmla="*/ 598812 h 1059043"/>
                <a:gd name="connsiteX380" fmla="*/ 2839395 w 3024845"/>
                <a:gd name="connsiteY380" fmla="*/ 598812 h 1059043"/>
                <a:gd name="connsiteX381" fmla="*/ 2839395 w 3024845"/>
                <a:gd name="connsiteY381" fmla="*/ 648533 h 1059043"/>
                <a:gd name="connsiteX382" fmla="*/ 2871822 w 3024845"/>
                <a:gd name="connsiteY382" fmla="*/ 648533 h 1059043"/>
                <a:gd name="connsiteX383" fmla="*/ 2871822 w 3024845"/>
                <a:gd name="connsiteY383" fmla="*/ 622592 h 1059043"/>
                <a:gd name="connsiteX384" fmla="*/ 2910329 w 3024845"/>
                <a:gd name="connsiteY384" fmla="*/ 622592 h 1059043"/>
                <a:gd name="connsiteX385" fmla="*/ 2910329 w 3024845"/>
                <a:gd name="connsiteY385" fmla="*/ 592327 h 1059043"/>
                <a:gd name="connsiteX386" fmla="*/ 2958970 w 3024845"/>
                <a:gd name="connsiteY386" fmla="*/ 592327 h 1059043"/>
                <a:gd name="connsiteX387" fmla="*/ 2958970 w 3024845"/>
                <a:gd name="connsiteY387" fmla="*/ 703483 h 1059043"/>
                <a:gd name="connsiteX388" fmla="*/ 2958970 w 3024845"/>
                <a:gd name="connsiteY388" fmla="*/ 717262 h 1059043"/>
                <a:gd name="connsiteX389" fmla="*/ 3024845 w 3024845"/>
                <a:gd name="connsiteY389" fmla="*/ 717262 h 1059043"/>
                <a:gd name="connsiteX390" fmla="*/ 3024845 w 3024845"/>
                <a:gd name="connsiteY390" fmla="*/ 1059043 h 1059043"/>
                <a:gd name="connsiteX391" fmla="*/ 2054 w 3024845"/>
                <a:gd name="connsiteY391" fmla="*/ 1056710 h 1059043"/>
                <a:gd name="connsiteX392" fmla="*/ 0 w 3024845"/>
                <a:gd name="connsiteY392" fmla="*/ 622592 h 1059043"/>
                <a:gd name="connsiteX393" fmla="*/ 20267 w 3024845"/>
                <a:gd name="connsiteY393" fmla="*/ 622592 h 1059043"/>
                <a:gd name="connsiteX394" fmla="*/ 20774 w 3024845"/>
                <a:gd name="connsiteY394" fmla="*/ 621511 h 1059043"/>
                <a:gd name="connsiteX395" fmla="*/ 24320 w 3024845"/>
                <a:gd name="connsiteY395" fmla="*/ 613945 h 1059043"/>
                <a:gd name="connsiteX396" fmla="*/ 26094 w 3024845"/>
                <a:gd name="connsiteY396" fmla="*/ 614215 h 1059043"/>
                <a:gd name="connsiteX397" fmla="*/ 38507 w 3024845"/>
                <a:gd name="connsiteY397" fmla="*/ 616106 h 1059043"/>
                <a:gd name="connsiteX398" fmla="*/ 39014 w 3024845"/>
                <a:gd name="connsiteY398" fmla="*/ 617458 h 1059043"/>
                <a:gd name="connsiteX399" fmla="*/ 42560 w 3024845"/>
                <a:gd name="connsiteY399" fmla="*/ 626915 h 1059043"/>
                <a:gd name="connsiteX400" fmla="*/ 68907 w 3024845"/>
                <a:gd name="connsiteY400" fmla="*/ 629077 h 1059043"/>
                <a:gd name="connsiteX401" fmla="*/ 68907 w 3024845"/>
                <a:gd name="connsiteY401" fmla="*/ 505856 h 1059043"/>
                <a:gd name="connsiteX402" fmla="*/ 70934 w 3024845"/>
                <a:gd name="connsiteY402" fmla="*/ 505856 h 1059043"/>
                <a:gd name="connsiteX403" fmla="*/ 85121 w 3024845"/>
                <a:gd name="connsiteY403" fmla="*/ 505856 h 1059043"/>
                <a:gd name="connsiteX404" fmla="*/ 85121 w 3024845"/>
                <a:gd name="connsiteY404" fmla="*/ 369664 h 1059043"/>
                <a:gd name="connsiteX405" fmla="*/ 86894 w 3024845"/>
                <a:gd name="connsiteY405" fmla="*/ 369664 h 1059043"/>
                <a:gd name="connsiteX406" fmla="*/ 99308 w 3024845"/>
                <a:gd name="connsiteY406" fmla="*/ 369664 h 1059043"/>
                <a:gd name="connsiteX407" fmla="*/ 99308 w 3024845"/>
                <a:gd name="connsiteY407" fmla="*/ 255090 h 1059043"/>
                <a:gd name="connsiteX408" fmla="*/ 103361 w 3024845"/>
                <a:gd name="connsiteY408" fmla="*/ 226986 h 1059043"/>
                <a:gd name="connsiteX409" fmla="*/ 105388 w 3024845"/>
                <a:gd name="connsiteY409" fmla="*/ 226986 h 1059043"/>
                <a:gd name="connsiteX410" fmla="*/ 119575 w 3024845"/>
                <a:gd name="connsiteY41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209692 h 1059043"/>
                <a:gd name="connsiteX317" fmla="*/ 2146266 w 3024845"/>
                <a:gd name="connsiteY317" fmla="*/ 131868 h 1059043"/>
                <a:gd name="connsiteX318" fmla="*/ 2144240 w 3024845"/>
                <a:gd name="connsiteY318" fmla="*/ 125383 h 1059043"/>
                <a:gd name="connsiteX319" fmla="*/ 2150320 w 3024845"/>
                <a:gd name="connsiteY319" fmla="*/ 118897 h 1059043"/>
                <a:gd name="connsiteX320" fmla="*/ 2150320 w 3024845"/>
                <a:gd name="connsiteY320" fmla="*/ 60529 h 1059043"/>
                <a:gd name="connsiteX321" fmla="*/ 2152346 w 3024845"/>
                <a:gd name="connsiteY321" fmla="*/ 56206 h 1059043"/>
                <a:gd name="connsiteX322" fmla="*/ 2152346 w 3024845"/>
                <a:gd name="connsiteY322" fmla="*/ 0 h 1059043"/>
                <a:gd name="connsiteX323" fmla="*/ 2162480 w 3024845"/>
                <a:gd name="connsiteY323" fmla="*/ 118897 h 1059043"/>
                <a:gd name="connsiteX324" fmla="*/ 2168560 w 3024845"/>
                <a:gd name="connsiteY324" fmla="*/ 125383 h 1059043"/>
                <a:gd name="connsiteX325" fmla="*/ 2166533 w 3024845"/>
                <a:gd name="connsiteY325" fmla="*/ 131868 h 1059043"/>
                <a:gd name="connsiteX326" fmla="*/ 2180720 w 3024845"/>
                <a:gd name="connsiteY326" fmla="*/ 555577 h 1059043"/>
                <a:gd name="connsiteX327" fmla="*/ 2245574 w 3024845"/>
                <a:gd name="connsiteY327" fmla="*/ 555577 h 1059043"/>
                <a:gd name="connsiteX328" fmla="*/ 2245574 w 3024845"/>
                <a:gd name="connsiteY328" fmla="*/ 631239 h 1059043"/>
                <a:gd name="connsiteX329" fmla="*/ 2253681 w 3024845"/>
                <a:gd name="connsiteY329" fmla="*/ 631239 h 1059043"/>
                <a:gd name="connsiteX330" fmla="*/ 2255708 w 3024845"/>
                <a:gd name="connsiteY330" fmla="*/ 624754 h 1059043"/>
                <a:gd name="connsiteX331" fmla="*/ 2261788 w 3024845"/>
                <a:gd name="connsiteY331" fmla="*/ 624754 h 1059043"/>
                <a:gd name="connsiteX332" fmla="*/ 2263815 w 3024845"/>
                <a:gd name="connsiteY332" fmla="*/ 633401 h 1059043"/>
                <a:gd name="connsiteX333" fmla="*/ 2275975 w 3024845"/>
                <a:gd name="connsiteY333" fmla="*/ 633401 h 1059043"/>
                <a:gd name="connsiteX334" fmla="*/ 2275975 w 3024845"/>
                <a:gd name="connsiteY334" fmla="*/ 626915 h 1059043"/>
                <a:gd name="connsiteX335" fmla="*/ 2298268 w 3024845"/>
                <a:gd name="connsiteY335" fmla="*/ 626915 h 1059043"/>
                <a:gd name="connsiteX336" fmla="*/ 2298268 w 3024845"/>
                <a:gd name="connsiteY336" fmla="*/ 633401 h 1059043"/>
                <a:gd name="connsiteX337" fmla="*/ 2318535 w 3024845"/>
                <a:gd name="connsiteY337" fmla="*/ 633401 h 1059043"/>
                <a:gd name="connsiteX338" fmla="*/ 2318535 w 3024845"/>
                <a:gd name="connsiteY338" fmla="*/ 678798 h 1059043"/>
                <a:gd name="connsiteX339" fmla="*/ 2332722 w 3024845"/>
                <a:gd name="connsiteY339" fmla="*/ 678798 h 1059043"/>
                <a:gd name="connsiteX340" fmla="*/ 2332722 w 3024845"/>
                <a:gd name="connsiteY340" fmla="*/ 665827 h 1059043"/>
                <a:gd name="connsiteX341" fmla="*/ 2348936 w 3024845"/>
                <a:gd name="connsiteY341" fmla="*/ 665827 h 1059043"/>
                <a:gd name="connsiteX342" fmla="*/ 2348936 w 3024845"/>
                <a:gd name="connsiteY342" fmla="*/ 486400 h 1059043"/>
                <a:gd name="connsiteX343" fmla="*/ 2355016 w 3024845"/>
                <a:gd name="connsiteY343" fmla="*/ 479914 h 1059043"/>
                <a:gd name="connsiteX344" fmla="*/ 2427977 w 3024845"/>
                <a:gd name="connsiteY344" fmla="*/ 479914 h 1059043"/>
                <a:gd name="connsiteX345" fmla="*/ 2427977 w 3024845"/>
                <a:gd name="connsiteY345" fmla="*/ 488562 h 1059043"/>
                <a:gd name="connsiteX346" fmla="*/ 2438110 w 3024845"/>
                <a:gd name="connsiteY346" fmla="*/ 488562 h 1059043"/>
                <a:gd name="connsiteX347" fmla="*/ 2438110 w 3024845"/>
                <a:gd name="connsiteY347" fmla="*/ 603136 h 1059043"/>
                <a:gd name="connsiteX348" fmla="*/ 2460404 w 3024845"/>
                <a:gd name="connsiteY348" fmla="*/ 603136 h 1059043"/>
                <a:gd name="connsiteX349" fmla="*/ 2460404 w 3024845"/>
                <a:gd name="connsiteY349" fmla="*/ 536121 h 1059043"/>
                <a:gd name="connsiteX350" fmla="*/ 2486751 w 3024845"/>
                <a:gd name="connsiteY350" fmla="*/ 536121 h 1059043"/>
                <a:gd name="connsiteX351" fmla="*/ 2490804 w 3024845"/>
                <a:gd name="connsiteY351" fmla="*/ 531797 h 1059043"/>
                <a:gd name="connsiteX352" fmla="*/ 2498911 w 3024845"/>
                <a:gd name="connsiteY352" fmla="*/ 531797 h 1059043"/>
                <a:gd name="connsiteX353" fmla="*/ 2502964 w 3024845"/>
                <a:gd name="connsiteY353" fmla="*/ 536121 h 1059043"/>
                <a:gd name="connsiteX354" fmla="*/ 2525258 w 3024845"/>
                <a:gd name="connsiteY354" fmla="*/ 536121 h 1059043"/>
                <a:gd name="connsiteX355" fmla="*/ 2525258 w 3024845"/>
                <a:gd name="connsiteY355" fmla="*/ 419385 h 1059043"/>
                <a:gd name="connsiteX356" fmla="*/ 2582005 w 3024845"/>
                <a:gd name="connsiteY356" fmla="*/ 408576 h 1059043"/>
                <a:gd name="connsiteX357" fmla="*/ 2582005 w 3024845"/>
                <a:gd name="connsiteY357" fmla="*/ 409657 h 1059043"/>
                <a:gd name="connsiteX358" fmla="*/ 2582005 w 3024845"/>
                <a:gd name="connsiteY358" fmla="*/ 417223 h 1059043"/>
                <a:gd name="connsiteX359" fmla="*/ 2608352 w 3024845"/>
                <a:gd name="connsiteY359" fmla="*/ 417223 h 1059043"/>
                <a:gd name="connsiteX360" fmla="*/ 2608352 w 3024845"/>
                <a:gd name="connsiteY360" fmla="*/ 672313 h 1059043"/>
                <a:gd name="connsiteX361" fmla="*/ 2630646 w 3024845"/>
                <a:gd name="connsiteY361" fmla="*/ 672313 h 1059043"/>
                <a:gd name="connsiteX362" fmla="*/ 2630646 w 3024845"/>
                <a:gd name="connsiteY362" fmla="*/ 667989 h 1059043"/>
                <a:gd name="connsiteX363" fmla="*/ 2642806 w 3024845"/>
                <a:gd name="connsiteY363" fmla="*/ 667989 h 1059043"/>
                <a:gd name="connsiteX364" fmla="*/ 2642806 w 3024845"/>
                <a:gd name="connsiteY364" fmla="*/ 672313 h 1059043"/>
                <a:gd name="connsiteX365" fmla="*/ 2667126 w 3024845"/>
                <a:gd name="connsiteY365" fmla="*/ 672313 h 1059043"/>
                <a:gd name="connsiteX366" fmla="*/ 2667126 w 3024845"/>
                <a:gd name="connsiteY366" fmla="*/ 659342 h 1059043"/>
                <a:gd name="connsiteX367" fmla="*/ 2695500 w 3024845"/>
                <a:gd name="connsiteY367" fmla="*/ 659342 h 1059043"/>
                <a:gd name="connsiteX368" fmla="*/ 2707660 w 3024845"/>
                <a:gd name="connsiteY368" fmla="*/ 655018 h 1059043"/>
                <a:gd name="connsiteX369" fmla="*/ 2727927 w 3024845"/>
                <a:gd name="connsiteY369" fmla="*/ 659342 h 1059043"/>
                <a:gd name="connsiteX370" fmla="*/ 2727927 w 3024845"/>
                <a:gd name="connsiteY370" fmla="*/ 642048 h 1059043"/>
                <a:gd name="connsiteX371" fmla="*/ 2736034 w 3024845"/>
                <a:gd name="connsiteY371" fmla="*/ 642048 h 1059043"/>
                <a:gd name="connsiteX372" fmla="*/ 2736034 w 3024845"/>
                <a:gd name="connsiteY372" fmla="*/ 629077 h 1059043"/>
                <a:gd name="connsiteX373" fmla="*/ 2792781 w 3024845"/>
                <a:gd name="connsiteY373" fmla="*/ 629077 h 1059043"/>
                <a:gd name="connsiteX374" fmla="*/ 2792781 w 3024845"/>
                <a:gd name="connsiteY374" fmla="*/ 598812 h 1059043"/>
                <a:gd name="connsiteX375" fmla="*/ 2811021 w 3024845"/>
                <a:gd name="connsiteY375" fmla="*/ 598812 h 1059043"/>
                <a:gd name="connsiteX376" fmla="*/ 2811021 w 3024845"/>
                <a:gd name="connsiteY376" fmla="*/ 592327 h 1059043"/>
                <a:gd name="connsiteX377" fmla="*/ 2823181 w 3024845"/>
                <a:gd name="connsiteY377" fmla="*/ 592327 h 1059043"/>
                <a:gd name="connsiteX378" fmla="*/ 2823181 w 3024845"/>
                <a:gd name="connsiteY378" fmla="*/ 598812 h 1059043"/>
                <a:gd name="connsiteX379" fmla="*/ 2839395 w 3024845"/>
                <a:gd name="connsiteY379" fmla="*/ 598812 h 1059043"/>
                <a:gd name="connsiteX380" fmla="*/ 2839395 w 3024845"/>
                <a:gd name="connsiteY380" fmla="*/ 648533 h 1059043"/>
                <a:gd name="connsiteX381" fmla="*/ 2871822 w 3024845"/>
                <a:gd name="connsiteY381" fmla="*/ 648533 h 1059043"/>
                <a:gd name="connsiteX382" fmla="*/ 2871822 w 3024845"/>
                <a:gd name="connsiteY382" fmla="*/ 622592 h 1059043"/>
                <a:gd name="connsiteX383" fmla="*/ 2910329 w 3024845"/>
                <a:gd name="connsiteY383" fmla="*/ 622592 h 1059043"/>
                <a:gd name="connsiteX384" fmla="*/ 2910329 w 3024845"/>
                <a:gd name="connsiteY384" fmla="*/ 592327 h 1059043"/>
                <a:gd name="connsiteX385" fmla="*/ 2958970 w 3024845"/>
                <a:gd name="connsiteY385" fmla="*/ 592327 h 1059043"/>
                <a:gd name="connsiteX386" fmla="*/ 2958970 w 3024845"/>
                <a:gd name="connsiteY386" fmla="*/ 703483 h 1059043"/>
                <a:gd name="connsiteX387" fmla="*/ 2958970 w 3024845"/>
                <a:gd name="connsiteY387" fmla="*/ 717262 h 1059043"/>
                <a:gd name="connsiteX388" fmla="*/ 3024845 w 3024845"/>
                <a:gd name="connsiteY388" fmla="*/ 717262 h 1059043"/>
                <a:gd name="connsiteX389" fmla="*/ 3024845 w 3024845"/>
                <a:gd name="connsiteY389" fmla="*/ 1059043 h 1059043"/>
                <a:gd name="connsiteX390" fmla="*/ 2054 w 3024845"/>
                <a:gd name="connsiteY390" fmla="*/ 1056710 h 1059043"/>
                <a:gd name="connsiteX391" fmla="*/ 0 w 3024845"/>
                <a:gd name="connsiteY391" fmla="*/ 622592 h 1059043"/>
                <a:gd name="connsiteX392" fmla="*/ 20267 w 3024845"/>
                <a:gd name="connsiteY392" fmla="*/ 622592 h 1059043"/>
                <a:gd name="connsiteX393" fmla="*/ 20774 w 3024845"/>
                <a:gd name="connsiteY393" fmla="*/ 621511 h 1059043"/>
                <a:gd name="connsiteX394" fmla="*/ 24320 w 3024845"/>
                <a:gd name="connsiteY394" fmla="*/ 613945 h 1059043"/>
                <a:gd name="connsiteX395" fmla="*/ 26094 w 3024845"/>
                <a:gd name="connsiteY395" fmla="*/ 614215 h 1059043"/>
                <a:gd name="connsiteX396" fmla="*/ 38507 w 3024845"/>
                <a:gd name="connsiteY396" fmla="*/ 616106 h 1059043"/>
                <a:gd name="connsiteX397" fmla="*/ 39014 w 3024845"/>
                <a:gd name="connsiteY397" fmla="*/ 617458 h 1059043"/>
                <a:gd name="connsiteX398" fmla="*/ 42560 w 3024845"/>
                <a:gd name="connsiteY398" fmla="*/ 626915 h 1059043"/>
                <a:gd name="connsiteX399" fmla="*/ 68907 w 3024845"/>
                <a:gd name="connsiteY399" fmla="*/ 629077 h 1059043"/>
                <a:gd name="connsiteX400" fmla="*/ 68907 w 3024845"/>
                <a:gd name="connsiteY400" fmla="*/ 505856 h 1059043"/>
                <a:gd name="connsiteX401" fmla="*/ 70934 w 3024845"/>
                <a:gd name="connsiteY401" fmla="*/ 505856 h 1059043"/>
                <a:gd name="connsiteX402" fmla="*/ 85121 w 3024845"/>
                <a:gd name="connsiteY402" fmla="*/ 505856 h 1059043"/>
                <a:gd name="connsiteX403" fmla="*/ 85121 w 3024845"/>
                <a:gd name="connsiteY403" fmla="*/ 369664 h 1059043"/>
                <a:gd name="connsiteX404" fmla="*/ 86894 w 3024845"/>
                <a:gd name="connsiteY404" fmla="*/ 369664 h 1059043"/>
                <a:gd name="connsiteX405" fmla="*/ 99308 w 3024845"/>
                <a:gd name="connsiteY405" fmla="*/ 369664 h 1059043"/>
                <a:gd name="connsiteX406" fmla="*/ 99308 w 3024845"/>
                <a:gd name="connsiteY406" fmla="*/ 255090 h 1059043"/>
                <a:gd name="connsiteX407" fmla="*/ 103361 w 3024845"/>
                <a:gd name="connsiteY407" fmla="*/ 226986 h 1059043"/>
                <a:gd name="connsiteX408" fmla="*/ 105388 w 3024845"/>
                <a:gd name="connsiteY408" fmla="*/ 226986 h 1059043"/>
                <a:gd name="connsiteX409" fmla="*/ 119575 w 3024845"/>
                <a:gd name="connsiteY40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35634 h 1059043"/>
                <a:gd name="connsiteX315" fmla="*/ 2144240 w 3024845"/>
                <a:gd name="connsiteY315" fmla="*/ 214016 h 1059043"/>
                <a:gd name="connsiteX316" fmla="*/ 2146266 w 3024845"/>
                <a:gd name="connsiteY316" fmla="*/ 131868 h 1059043"/>
                <a:gd name="connsiteX317" fmla="*/ 2144240 w 3024845"/>
                <a:gd name="connsiteY317" fmla="*/ 125383 h 1059043"/>
                <a:gd name="connsiteX318" fmla="*/ 2150320 w 3024845"/>
                <a:gd name="connsiteY318" fmla="*/ 118897 h 1059043"/>
                <a:gd name="connsiteX319" fmla="*/ 2150320 w 3024845"/>
                <a:gd name="connsiteY319" fmla="*/ 60529 h 1059043"/>
                <a:gd name="connsiteX320" fmla="*/ 2152346 w 3024845"/>
                <a:gd name="connsiteY320" fmla="*/ 56206 h 1059043"/>
                <a:gd name="connsiteX321" fmla="*/ 2152346 w 3024845"/>
                <a:gd name="connsiteY321" fmla="*/ 0 h 1059043"/>
                <a:gd name="connsiteX322" fmla="*/ 2162480 w 3024845"/>
                <a:gd name="connsiteY322" fmla="*/ 118897 h 1059043"/>
                <a:gd name="connsiteX323" fmla="*/ 2168560 w 3024845"/>
                <a:gd name="connsiteY323" fmla="*/ 125383 h 1059043"/>
                <a:gd name="connsiteX324" fmla="*/ 2166533 w 3024845"/>
                <a:gd name="connsiteY324" fmla="*/ 131868 h 1059043"/>
                <a:gd name="connsiteX325" fmla="*/ 2180720 w 3024845"/>
                <a:gd name="connsiteY325" fmla="*/ 555577 h 1059043"/>
                <a:gd name="connsiteX326" fmla="*/ 2245574 w 3024845"/>
                <a:gd name="connsiteY326" fmla="*/ 555577 h 1059043"/>
                <a:gd name="connsiteX327" fmla="*/ 2245574 w 3024845"/>
                <a:gd name="connsiteY327" fmla="*/ 631239 h 1059043"/>
                <a:gd name="connsiteX328" fmla="*/ 2253681 w 3024845"/>
                <a:gd name="connsiteY328" fmla="*/ 631239 h 1059043"/>
                <a:gd name="connsiteX329" fmla="*/ 2255708 w 3024845"/>
                <a:gd name="connsiteY329" fmla="*/ 624754 h 1059043"/>
                <a:gd name="connsiteX330" fmla="*/ 2261788 w 3024845"/>
                <a:gd name="connsiteY330" fmla="*/ 624754 h 1059043"/>
                <a:gd name="connsiteX331" fmla="*/ 2263815 w 3024845"/>
                <a:gd name="connsiteY331" fmla="*/ 633401 h 1059043"/>
                <a:gd name="connsiteX332" fmla="*/ 2275975 w 3024845"/>
                <a:gd name="connsiteY332" fmla="*/ 633401 h 1059043"/>
                <a:gd name="connsiteX333" fmla="*/ 2275975 w 3024845"/>
                <a:gd name="connsiteY333" fmla="*/ 626915 h 1059043"/>
                <a:gd name="connsiteX334" fmla="*/ 2298268 w 3024845"/>
                <a:gd name="connsiteY334" fmla="*/ 626915 h 1059043"/>
                <a:gd name="connsiteX335" fmla="*/ 2298268 w 3024845"/>
                <a:gd name="connsiteY335" fmla="*/ 633401 h 1059043"/>
                <a:gd name="connsiteX336" fmla="*/ 2318535 w 3024845"/>
                <a:gd name="connsiteY336" fmla="*/ 633401 h 1059043"/>
                <a:gd name="connsiteX337" fmla="*/ 2318535 w 3024845"/>
                <a:gd name="connsiteY337" fmla="*/ 678798 h 1059043"/>
                <a:gd name="connsiteX338" fmla="*/ 2332722 w 3024845"/>
                <a:gd name="connsiteY338" fmla="*/ 678798 h 1059043"/>
                <a:gd name="connsiteX339" fmla="*/ 2332722 w 3024845"/>
                <a:gd name="connsiteY339" fmla="*/ 665827 h 1059043"/>
                <a:gd name="connsiteX340" fmla="*/ 2348936 w 3024845"/>
                <a:gd name="connsiteY340" fmla="*/ 665827 h 1059043"/>
                <a:gd name="connsiteX341" fmla="*/ 2348936 w 3024845"/>
                <a:gd name="connsiteY341" fmla="*/ 486400 h 1059043"/>
                <a:gd name="connsiteX342" fmla="*/ 2355016 w 3024845"/>
                <a:gd name="connsiteY342" fmla="*/ 479914 h 1059043"/>
                <a:gd name="connsiteX343" fmla="*/ 2427977 w 3024845"/>
                <a:gd name="connsiteY343" fmla="*/ 479914 h 1059043"/>
                <a:gd name="connsiteX344" fmla="*/ 2427977 w 3024845"/>
                <a:gd name="connsiteY344" fmla="*/ 488562 h 1059043"/>
                <a:gd name="connsiteX345" fmla="*/ 2438110 w 3024845"/>
                <a:gd name="connsiteY345" fmla="*/ 488562 h 1059043"/>
                <a:gd name="connsiteX346" fmla="*/ 2438110 w 3024845"/>
                <a:gd name="connsiteY346" fmla="*/ 603136 h 1059043"/>
                <a:gd name="connsiteX347" fmla="*/ 2460404 w 3024845"/>
                <a:gd name="connsiteY347" fmla="*/ 603136 h 1059043"/>
                <a:gd name="connsiteX348" fmla="*/ 2460404 w 3024845"/>
                <a:gd name="connsiteY348" fmla="*/ 536121 h 1059043"/>
                <a:gd name="connsiteX349" fmla="*/ 2486751 w 3024845"/>
                <a:gd name="connsiteY349" fmla="*/ 536121 h 1059043"/>
                <a:gd name="connsiteX350" fmla="*/ 2490804 w 3024845"/>
                <a:gd name="connsiteY350" fmla="*/ 531797 h 1059043"/>
                <a:gd name="connsiteX351" fmla="*/ 2498911 w 3024845"/>
                <a:gd name="connsiteY351" fmla="*/ 531797 h 1059043"/>
                <a:gd name="connsiteX352" fmla="*/ 2502964 w 3024845"/>
                <a:gd name="connsiteY352" fmla="*/ 536121 h 1059043"/>
                <a:gd name="connsiteX353" fmla="*/ 2525258 w 3024845"/>
                <a:gd name="connsiteY353" fmla="*/ 536121 h 1059043"/>
                <a:gd name="connsiteX354" fmla="*/ 2525258 w 3024845"/>
                <a:gd name="connsiteY354" fmla="*/ 419385 h 1059043"/>
                <a:gd name="connsiteX355" fmla="*/ 2582005 w 3024845"/>
                <a:gd name="connsiteY355" fmla="*/ 408576 h 1059043"/>
                <a:gd name="connsiteX356" fmla="*/ 2582005 w 3024845"/>
                <a:gd name="connsiteY356" fmla="*/ 409657 h 1059043"/>
                <a:gd name="connsiteX357" fmla="*/ 2582005 w 3024845"/>
                <a:gd name="connsiteY357" fmla="*/ 417223 h 1059043"/>
                <a:gd name="connsiteX358" fmla="*/ 2608352 w 3024845"/>
                <a:gd name="connsiteY358" fmla="*/ 417223 h 1059043"/>
                <a:gd name="connsiteX359" fmla="*/ 2608352 w 3024845"/>
                <a:gd name="connsiteY359" fmla="*/ 672313 h 1059043"/>
                <a:gd name="connsiteX360" fmla="*/ 2630646 w 3024845"/>
                <a:gd name="connsiteY360" fmla="*/ 672313 h 1059043"/>
                <a:gd name="connsiteX361" fmla="*/ 2630646 w 3024845"/>
                <a:gd name="connsiteY361" fmla="*/ 667989 h 1059043"/>
                <a:gd name="connsiteX362" fmla="*/ 2642806 w 3024845"/>
                <a:gd name="connsiteY362" fmla="*/ 667989 h 1059043"/>
                <a:gd name="connsiteX363" fmla="*/ 2642806 w 3024845"/>
                <a:gd name="connsiteY363" fmla="*/ 672313 h 1059043"/>
                <a:gd name="connsiteX364" fmla="*/ 2667126 w 3024845"/>
                <a:gd name="connsiteY364" fmla="*/ 672313 h 1059043"/>
                <a:gd name="connsiteX365" fmla="*/ 2667126 w 3024845"/>
                <a:gd name="connsiteY365" fmla="*/ 659342 h 1059043"/>
                <a:gd name="connsiteX366" fmla="*/ 2695500 w 3024845"/>
                <a:gd name="connsiteY366" fmla="*/ 659342 h 1059043"/>
                <a:gd name="connsiteX367" fmla="*/ 2707660 w 3024845"/>
                <a:gd name="connsiteY367" fmla="*/ 655018 h 1059043"/>
                <a:gd name="connsiteX368" fmla="*/ 2727927 w 3024845"/>
                <a:gd name="connsiteY368" fmla="*/ 659342 h 1059043"/>
                <a:gd name="connsiteX369" fmla="*/ 2727927 w 3024845"/>
                <a:gd name="connsiteY369" fmla="*/ 642048 h 1059043"/>
                <a:gd name="connsiteX370" fmla="*/ 2736034 w 3024845"/>
                <a:gd name="connsiteY370" fmla="*/ 642048 h 1059043"/>
                <a:gd name="connsiteX371" fmla="*/ 2736034 w 3024845"/>
                <a:gd name="connsiteY371" fmla="*/ 629077 h 1059043"/>
                <a:gd name="connsiteX372" fmla="*/ 2792781 w 3024845"/>
                <a:gd name="connsiteY372" fmla="*/ 629077 h 1059043"/>
                <a:gd name="connsiteX373" fmla="*/ 2792781 w 3024845"/>
                <a:gd name="connsiteY373" fmla="*/ 598812 h 1059043"/>
                <a:gd name="connsiteX374" fmla="*/ 2811021 w 3024845"/>
                <a:gd name="connsiteY374" fmla="*/ 598812 h 1059043"/>
                <a:gd name="connsiteX375" fmla="*/ 2811021 w 3024845"/>
                <a:gd name="connsiteY375" fmla="*/ 592327 h 1059043"/>
                <a:gd name="connsiteX376" fmla="*/ 2823181 w 3024845"/>
                <a:gd name="connsiteY376" fmla="*/ 592327 h 1059043"/>
                <a:gd name="connsiteX377" fmla="*/ 2823181 w 3024845"/>
                <a:gd name="connsiteY377" fmla="*/ 598812 h 1059043"/>
                <a:gd name="connsiteX378" fmla="*/ 2839395 w 3024845"/>
                <a:gd name="connsiteY378" fmla="*/ 598812 h 1059043"/>
                <a:gd name="connsiteX379" fmla="*/ 2839395 w 3024845"/>
                <a:gd name="connsiteY379" fmla="*/ 648533 h 1059043"/>
                <a:gd name="connsiteX380" fmla="*/ 2871822 w 3024845"/>
                <a:gd name="connsiteY380" fmla="*/ 648533 h 1059043"/>
                <a:gd name="connsiteX381" fmla="*/ 2871822 w 3024845"/>
                <a:gd name="connsiteY381" fmla="*/ 622592 h 1059043"/>
                <a:gd name="connsiteX382" fmla="*/ 2910329 w 3024845"/>
                <a:gd name="connsiteY382" fmla="*/ 622592 h 1059043"/>
                <a:gd name="connsiteX383" fmla="*/ 2910329 w 3024845"/>
                <a:gd name="connsiteY383" fmla="*/ 592327 h 1059043"/>
                <a:gd name="connsiteX384" fmla="*/ 2958970 w 3024845"/>
                <a:gd name="connsiteY384" fmla="*/ 592327 h 1059043"/>
                <a:gd name="connsiteX385" fmla="*/ 2958970 w 3024845"/>
                <a:gd name="connsiteY385" fmla="*/ 703483 h 1059043"/>
                <a:gd name="connsiteX386" fmla="*/ 2958970 w 3024845"/>
                <a:gd name="connsiteY386" fmla="*/ 717262 h 1059043"/>
                <a:gd name="connsiteX387" fmla="*/ 3024845 w 3024845"/>
                <a:gd name="connsiteY387" fmla="*/ 717262 h 1059043"/>
                <a:gd name="connsiteX388" fmla="*/ 3024845 w 3024845"/>
                <a:gd name="connsiteY388" fmla="*/ 1059043 h 1059043"/>
                <a:gd name="connsiteX389" fmla="*/ 2054 w 3024845"/>
                <a:gd name="connsiteY389" fmla="*/ 1056710 h 1059043"/>
                <a:gd name="connsiteX390" fmla="*/ 0 w 3024845"/>
                <a:gd name="connsiteY390" fmla="*/ 622592 h 1059043"/>
                <a:gd name="connsiteX391" fmla="*/ 20267 w 3024845"/>
                <a:gd name="connsiteY391" fmla="*/ 622592 h 1059043"/>
                <a:gd name="connsiteX392" fmla="*/ 20774 w 3024845"/>
                <a:gd name="connsiteY392" fmla="*/ 621511 h 1059043"/>
                <a:gd name="connsiteX393" fmla="*/ 24320 w 3024845"/>
                <a:gd name="connsiteY393" fmla="*/ 613945 h 1059043"/>
                <a:gd name="connsiteX394" fmla="*/ 26094 w 3024845"/>
                <a:gd name="connsiteY394" fmla="*/ 614215 h 1059043"/>
                <a:gd name="connsiteX395" fmla="*/ 38507 w 3024845"/>
                <a:gd name="connsiteY395" fmla="*/ 616106 h 1059043"/>
                <a:gd name="connsiteX396" fmla="*/ 39014 w 3024845"/>
                <a:gd name="connsiteY396" fmla="*/ 617458 h 1059043"/>
                <a:gd name="connsiteX397" fmla="*/ 42560 w 3024845"/>
                <a:gd name="connsiteY397" fmla="*/ 626915 h 1059043"/>
                <a:gd name="connsiteX398" fmla="*/ 68907 w 3024845"/>
                <a:gd name="connsiteY398" fmla="*/ 629077 h 1059043"/>
                <a:gd name="connsiteX399" fmla="*/ 68907 w 3024845"/>
                <a:gd name="connsiteY399" fmla="*/ 505856 h 1059043"/>
                <a:gd name="connsiteX400" fmla="*/ 70934 w 3024845"/>
                <a:gd name="connsiteY400" fmla="*/ 505856 h 1059043"/>
                <a:gd name="connsiteX401" fmla="*/ 85121 w 3024845"/>
                <a:gd name="connsiteY401" fmla="*/ 505856 h 1059043"/>
                <a:gd name="connsiteX402" fmla="*/ 85121 w 3024845"/>
                <a:gd name="connsiteY402" fmla="*/ 369664 h 1059043"/>
                <a:gd name="connsiteX403" fmla="*/ 86894 w 3024845"/>
                <a:gd name="connsiteY403" fmla="*/ 369664 h 1059043"/>
                <a:gd name="connsiteX404" fmla="*/ 99308 w 3024845"/>
                <a:gd name="connsiteY404" fmla="*/ 369664 h 1059043"/>
                <a:gd name="connsiteX405" fmla="*/ 99308 w 3024845"/>
                <a:gd name="connsiteY405" fmla="*/ 255090 h 1059043"/>
                <a:gd name="connsiteX406" fmla="*/ 103361 w 3024845"/>
                <a:gd name="connsiteY406" fmla="*/ 226986 h 1059043"/>
                <a:gd name="connsiteX407" fmla="*/ 105388 w 3024845"/>
                <a:gd name="connsiteY407" fmla="*/ 226986 h 1059043"/>
                <a:gd name="connsiteX408" fmla="*/ 119575 w 3024845"/>
                <a:gd name="connsiteY40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30053 w 3024845"/>
                <a:gd name="connsiteY313" fmla="*/ 235634 h 1059043"/>
                <a:gd name="connsiteX314" fmla="*/ 2144240 w 3024845"/>
                <a:gd name="connsiteY314" fmla="*/ 214016 h 1059043"/>
                <a:gd name="connsiteX315" fmla="*/ 2146266 w 3024845"/>
                <a:gd name="connsiteY315" fmla="*/ 131868 h 1059043"/>
                <a:gd name="connsiteX316" fmla="*/ 2144240 w 3024845"/>
                <a:gd name="connsiteY316" fmla="*/ 125383 h 1059043"/>
                <a:gd name="connsiteX317" fmla="*/ 2150320 w 3024845"/>
                <a:gd name="connsiteY317" fmla="*/ 118897 h 1059043"/>
                <a:gd name="connsiteX318" fmla="*/ 2150320 w 3024845"/>
                <a:gd name="connsiteY318" fmla="*/ 60529 h 1059043"/>
                <a:gd name="connsiteX319" fmla="*/ 2152346 w 3024845"/>
                <a:gd name="connsiteY319" fmla="*/ 56206 h 1059043"/>
                <a:gd name="connsiteX320" fmla="*/ 2152346 w 3024845"/>
                <a:gd name="connsiteY320" fmla="*/ 0 h 1059043"/>
                <a:gd name="connsiteX321" fmla="*/ 2162480 w 3024845"/>
                <a:gd name="connsiteY321" fmla="*/ 118897 h 1059043"/>
                <a:gd name="connsiteX322" fmla="*/ 2168560 w 3024845"/>
                <a:gd name="connsiteY322" fmla="*/ 125383 h 1059043"/>
                <a:gd name="connsiteX323" fmla="*/ 2166533 w 3024845"/>
                <a:gd name="connsiteY323" fmla="*/ 131868 h 1059043"/>
                <a:gd name="connsiteX324" fmla="*/ 2180720 w 3024845"/>
                <a:gd name="connsiteY324" fmla="*/ 555577 h 1059043"/>
                <a:gd name="connsiteX325" fmla="*/ 2245574 w 3024845"/>
                <a:gd name="connsiteY325" fmla="*/ 555577 h 1059043"/>
                <a:gd name="connsiteX326" fmla="*/ 2245574 w 3024845"/>
                <a:gd name="connsiteY326" fmla="*/ 631239 h 1059043"/>
                <a:gd name="connsiteX327" fmla="*/ 2253681 w 3024845"/>
                <a:gd name="connsiteY327" fmla="*/ 631239 h 1059043"/>
                <a:gd name="connsiteX328" fmla="*/ 2255708 w 3024845"/>
                <a:gd name="connsiteY328" fmla="*/ 624754 h 1059043"/>
                <a:gd name="connsiteX329" fmla="*/ 2261788 w 3024845"/>
                <a:gd name="connsiteY329" fmla="*/ 624754 h 1059043"/>
                <a:gd name="connsiteX330" fmla="*/ 2263815 w 3024845"/>
                <a:gd name="connsiteY330" fmla="*/ 633401 h 1059043"/>
                <a:gd name="connsiteX331" fmla="*/ 2275975 w 3024845"/>
                <a:gd name="connsiteY331" fmla="*/ 633401 h 1059043"/>
                <a:gd name="connsiteX332" fmla="*/ 2275975 w 3024845"/>
                <a:gd name="connsiteY332" fmla="*/ 626915 h 1059043"/>
                <a:gd name="connsiteX333" fmla="*/ 2298268 w 3024845"/>
                <a:gd name="connsiteY333" fmla="*/ 626915 h 1059043"/>
                <a:gd name="connsiteX334" fmla="*/ 2298268 w 3024845"/>
                <a:gd name="connsiteY334" fmla="*/ 633401 h 1059043"/>
                <a:gd name="connsiteX335" fmla="*/ 2318535 w 3024845"/>
                <a:gd name="connsiteY335" fmla="*/ 633401 h 1059043"/>
                <a:gd name="connsiteX336" fmla="*/ 2318535 w 3024845"/>
                <a:gd name="connsiteY336" fmla="*/ 678798 h 1059043"/>
                <a:gd name="connsiteX337" fmla="*/ 2332722 w 3024845"/>
                <a:gd name="connsiteY337" fmla="*/ 678798 h 1059043"/>
                <a:gd name="connsiteX338" fmla="*/ 2332722 w 3024845"/>
                <a:gd name="connsiteY338" fmla="*/ 665827 h 1059043"/>
                <a:gd name="connsiteX339" fmla="*/ 2348936 w 3024845"/>
                <a:gd name="connsiteY339" fmla="*/ 665827 h 1059043"/>
                <a:gd name="connsiteX340" fmla="*/ 2348936 w 3024845"/>
                <a:gd name="connsiteY340" fmla="*/ 486400 h 1059043"/>
                <a:gd name="connsiteX341" fmla="*/ 2355016 w 3024845"/>
                <a:gd name="connsiteY341" fmla="*/ 479914 h 1059043"/>
                <a:gd name="connsiteX342" fmla="*/ 2427977 w 3024845"/>
                <a:gd name="connsiteY342" fmla="*/ 479914 h 1059043"/>
                <a:gd name="connsiteX343" fmla="*/ 2427977 w 3024845"/>
                <a:gd name="connsiteY343" fmla="*/ 488562 h 1059043"/>
                <a:gd name="connsiteX344" fmla="*/ 2438110 w 3024845"/>
                <a:gd name="connsiteY344" fmla="*/ 488562 h 1059043"/>
                <a:gd name="connsiteX345" fmla="*/ 2438110 w 3024845"/>
                <a:gd name="connsiteY345" fmla="*/ 603136 h 1059043"/>
                <a:gd name="connsiteX346" fmla="*/ 2460404 w 3024845"/>
                <a:gd name="connsiteY346" fmla="*/ 603136 h 1059043"/>
                <a:gd name="connsiteX347" fmla="*/ 2460404 w 3024845"/>
                <a:gd name="connsiteY347" fmla="*/ 536121 h 1059043"/>
                <a:gd name="connsiteX348" fmla="*/ 2486751 w 3024845"/>
                <a:gd name="connsiteY348" fmla="*/ 536121 h 1059043"/>
                <a:gd name="connsiteX349" fmla="*/ 2490804 w 3024845"/>
                <a:gd name="connsiteY349" fmla="*/ 531797 h 1059043"/>
                <a:gd name="connsiteX350" fmla="*/ 2498911 w 3024845"/>
                <a:gd name="connsiteY350" fmla="*/ 531797 h 1059043"/>
                <a:gd name="connsiteX351" fmla="*/ 2502964 w 3024845"/>
                <a:gd name="connsiteY351" fmla="*/ 536121 h 1059043"/>
                <a:gd name="connsiteX352" fmla="*/ 2525258 w 3024845"/>
                <a:gd name="connsiteY352" fmla="*/ 536121 h 1059043"/>
                <a:gd name="connsiteX353" fmla="*/ 2525258 w 3024845"/>
                <a:gd name="connsiteY353" fmla="*/ 419385 h 1059043"/>
                <a:gd name="connsiteX354" fmla="*/ 2582005 w 3024845"/>
                <a:gd name="connsiteY354" fmla="*/ 408576 h 1059043"/>
                <a:gd name="connsiteX355" fmla="*/ 2582005 w 3024845"/>
                <a:gd name="connsiteY355" fmla="*/ 409657 h 1059043"/>
                <a:gd name="connsiteX356" fmla="*/ 2582005 w 3024845"/>
                <a:gd name="connsiteY356" fmla="*/ 417223 h 1059043"/>
                <a:gd name="connsiteX357" fmla="*/ 2608352 w 3024845"/>
                <a:gd name="connsiteY357" fmla="*/ 417223 h 1059043"/>
                <a:gd name="connsiteX358" fmla="*/ 2608352 w 3024845"/>
                <a:gd name="connsiteY358" fmla="*/ 672313 h 1059043"/>
                <a:gd name="connsiteX359" fmla="*/ 2630646 w 3024845"/>
                <a:gd name="connsiteY359" fmla="*/ 672313 h 1059043"/>
                <a:gd name="connsiteX360" fmla="*/ 2630646 w 3024845"/>
                <a:gd name="connsiteY360" fmla="*/ 667989 h 1059043"/>
                <a:gd name="connsiteX361" fmla="*/ 2642806 w 3024845"/>
                <a:gd name="connsiteY361" fmla="*/ 667989 h 1059043"/>
                <a:gd name="connsiteX362" fmla="*/ 2642806 w 3024845"/>
                <a:gd name="connsiteY362" fmla="*/ 672313 h 1059043"/>
                <a:gd name="connsiteX363" fmla="*/ 2667126 w 3024845"/>
                <a:gd name="connsiteY363" fmla="*/ 672313 h 1059043"/>
                <a:gd name="connsiteX364" fmla="*/ 2667126 w 3024845"/>
                <a:gd name="connsiteY364" fmla="*/ 659342 h 1059043"/>
                <a:gd name="connsiteX365" fmla="*/ 2695500 w 3024845"/>
                <a:gd name="connsiteY365" fmla="*/ 659342 h 1059043"/>
                <a:gd name="connsiteX366" fmla="*/ 2707660 w 3024845"/>
                <a:gd name="connsiteY366" fmla="*/ 655018 h 1059043"/>
                <a:gd name="connsiteX367" fmla="*/ 2727927 w 3024845"/>
                <a:gd name="connsiteY367" fmla="*/ 659342 h 1059043"/>
                <a:gd name="connsiteX368" fmla="*/ 2727927 w 3024845"/>
                <a:gd name="connsiteY368" fmla="*/ 642048 h 1059043"/>
                <a:gd name="connsiteX369" fmla="*/ 2736034 w 3024845"/>
                <a:gd name="connsiteY369" fmla="*/ 642048 h 1059043"/>
                <a:gd name="connsiteX370" fmla="*/ 2736034 w 3024845"/>
                <a:gd name="connsiteY370" fmla="*/ 629077 h 1059043"/>
                <a:gd name="connsiteX371" fmla="*/ 2792781 w 3024845"/>
                <a:gd name="connsiteY371" fmla="*/ 629077 h 1059043"/>
                <a:gd name="connsiteX372" fmla="*/ 2792781 w 3024845"/>
                <a:gd name="connsiteY372" fmla="*/ 598812 h 1059043"/>
                <a:gd name="connsiteX373" fmla="*/ 2811021 w 3024845"/>
                <a:gd name="connsiteY373" fmla="*/ 598812 h 1059043"/>
                <a:gd name="connsiteX374" fmla="*/ 2811021 w 3024845"/>
                <a:gd name="connsiteY374" fmla="*/ 592327 h 1059043"/>
                <a:gd name="connsiteX375" fmla="*/ 2823181 w 3024845"/>
                <a:gd name="connsiteY375" fmla="*/ 592327 h 1059043"/>
                <a:gd name="connsiteX376" fmla="*/ 2823181 w 3024845"/>
                <a:gd name="connsiteY376" fmla="*/ 598812 h 1059043"/>
                <a:gd name="connsiteX377" fmla="*/ 2839395 w 3024845"/>
                <a:gd name="connsiteY377" fmla="*/ 598812 h 1059043"/>
                <a:gd name="connsiteX378" fmla="*/ 2839395 w 3024845"/>
                <a:gd name="connsiteY378" fmla="*/ 648533 h 1059043"/>
                <a:gd name="connsiteX379" fmla="*/ 2871822 w 3024845"/>
                <a:gd name="connsiteY379" fmla="*/ 648533 h 1059043"/>
                <a:gd name="connsiteX380" fmla="*/ 2871822 w 3024845"/>
                <a:gd name="connsiteY380" fmla="*/ 622592 h 1059043"/>
                <a:gd name="connsiteX381" fmla="*/ 2910329 w 3024845"/>
                <a:gd name="connsiteY381" fmla="*/ 622592 h 1059043"/>
                <a:gd name="connsiteX382" fmla="*/ 2910329 w 3024845"/>
                <a:gd name="connsiteY382" fmla="*/ 592327 h 1059043"/>
                <a:gd name="connsiteX383" fmla="*/ 2958970 w 3024845"/>
                <a:gd name="connsiteY383" fmla="*/ 592327 h 1059043"/>
                <a:gd name="connsiteX384" fmla="*/ 2958970 w 3024845"/>
                <a:gd name="connsiteY384" fmla="*/ 703483 h 1059043"/>
                <a:gd name="connsiteX385" fmla="*/ 2958970 w 3024845"/>
                <a:gd name="connsiteY385" fmla="*/ 717262 h 1059043"/>
                <a:gd name="connsiteX386" fmla="*/ 3024845 w 3024845"/>
                <a:gd name="connsiteY386" fmla="*/ 717262 h 1059043"/>
                <a:gd name="connsiteX387" fmla="*/ 3024845 w 3024845"/>
                <a:gd name="connsiteY387" fmla="*/ 1059043 h 1059043"/>
                <a:gd name="connsiteX388" fmla="*/ 2054 w 3024845"/>
                <a:gd name="connsiteY388" fmla="*/ 1056710 h 1059043"/>
                <a:gd name="connsiteX389" fmla="*/ 0 w 3024845"/>
                <a:gd name="connsiteY389" fmla="*/ 622592 h 1059043"/>
                <a:gd name="connsiteX390" fmla="*/ 20267 w 3024845"/>
                <a:gd name="connsiteY390" fmla="*/ 622592 h 1059043"/>
                <a:gd name="connsiteX391" fmla="*/ 20774 w 3024845"/>
                <a:gd name="connsiteY391" fmla="*/ 621511 h 1059043"/>
                <a:gd name="connsiteX392" fmla="*/ 24320 w 3024845"/>
                <a:gd name="connsiteY392" fmla="*/ 613945 h 1059043"/>
                <a:gd name="connsiteX393" fmla="*/ 26094 w 3024845"/>
                <a:gd name="connsiteY393" fmla="*/ 614215 h 1059043"/>
                <a:gd name="connsiteX394" fmla="*/ 38507 w 3024845"/>
                <a:gd name="connsiteY394" fmla="*/ 616106 h 1059043"/>
                <a:gd name="connsiteX395" fmla="*/ 39014 w 3024845"/>
                <a:gd name="connsiteY395" fmla="*/ 617458 h 1059043"/>
                <a:gd name="connsiteX396" fmla="*/ 42560 w 3024845"/>
                <a:gd name="connsiteY396" fmla="*/ 626915 h 1059043"/>
                <a:gd name="connsiteX397" fmla="*/ 68907 w 3024845"/>
                <a:gd name="connsiteY397" fmla="*/ 629077 h 1059043"/>
                <a:gd name="connsiteX398" fmla="*/ 68907 w 3024845"/>
                <a:gd name="connsiteY398" fmla="*/ 505856 h 1059043"/>
                <a:gd name="connsiteX399" fmla="*/ 70934 w 3024845"/>
                <a:gd name="connsiteY399" fmla="*/ 505856 h 1059043"/>
                <a:gd name="connsiteX400" fmla="*/ 85121 w 3024845"/>
                <a:gd name="connsiteY400" fmla="*/ 505856 h 1059043"/>
                <a:gd name="connsiteX401" fmla="*/ 85121 w 3024845"/>
                <a:gd name="connsiteY401" fmla="*/ 369664 h 1059043"/>
                <a:gd name="connsiteX402" fmla="*/ 86894 w 3024845"/>
                <a:gd name="connsiteY402" fmla="*/ 369664 h 1059043"/>
                <a:gd name="connsiteX403" fmla="*/ 99308 w 3024845"/>
                <a:gd name="connsiteY403" fmla="*/ 369664 h 1059043"/>
                <a:gd name="connsiteX404" fmla="*/ 99308 w 3024845"/>
                <a:gd name="connsiteY404" fmla="*/ 255090 h 1059043"/>
                <a:gd name="connsiteX405" fmla="*/ 103361 w 3024845"/>
                <a:gd name="connsiteY405" fmla="*/ 226986 h 1059043"/>
                <a:gd name="connsiteX406" fmla="*/ 105388 w 3024845"/>
                <a:gd name="connsiteY406" fmla="*/ 226986 h 1059043"/>
                <a:gd name="connsiteX407" fmla="*/ 119575 w 3024845"/>
                <a:gd name="connsiteY407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30053 w 3024845"/>
                <a:gd name="connsiteY312" fmla="*/ 252928 h 1059043"/>
                <a:gd name="connsiteX313" fmla="*/ 2144240 w 3024845"/>
                <a:gd name="connsiteY313" fmla="*/ 214016 h 1059043"/>
                <a:gd name="connsiteX314" fmla="*/ 2146266 w 3024845"/>
                <a:gd name="connsiteY314" fmla="*/ 131868 h 1059043"/>
                <a:gd name="connsiteX315" fmla="*/ 2144240 w 3024845"/>
                <a:gd name="connsiteY315" fmla="*/ 125383 h 1059043"/>
                <a:gd name="connsiteX316" fmla="*/ 2150320 w 3024845"/>
                <a:gd name="connsiteY316" fmla="*/ 118897 h 1059043"/>
                <a:gd name="connsiteX317" fmla="*/ 2150320 w 3024845"/>
                <a:gd name="connsiteY317" fmla="*/ 60529 h 1059043"/>
                <a:gd name="connsiteX318" fmla="*/ 2152346 w 3024845"/>
                <a:gd name="connsiteY318" fmla="*/ 56206 h 1059043"/>
                <a:gd name="connsiteX319" fmla="*/ 2152346 w 3024845"/>
                <a:gd name="connsiteY319" fmla="*/ 0 h 1059043"/>
                <a:gd name="connsiteX320" fmla="*/ 2162480 w 3024845"/>
                <a:gd name="connsiteY320" fmla="*/ 118897 h 1059043"/>
                <a:gd name="connsiteX321" fmla="*/ 2168560 w 3024845"/>
                <a:gd name="connsiteY321" fmla="*/ 125383 h 1059043"/>
                <a:gd name="connsiteX322" fmla="*/ 2166533 w 3024845"/>
                <a:gd name="connsiteY322" fmla="*/ 131868 h 1059043"/>
                <a:gd name="connsiteX323" fmla="*/ 2180720 w 3024845"/>
                <a:gd name="connsiteY323" fmla="*/ 555577 h 1059043"/>
                <a:gd name="connsiteX324" fmla="*/ 2245574 w 3024845"/>
                <a:gd name="connsiteY324" fmla="*/ 555577 h 1059043"/>
                <a:gd name="connsiteX325" fmla="*/ 2245574 w 3024845"/>
                <a:gd name="connsiteY325" fmla="*/ 631239 h 1059043"/>
                <a:gd name="connsiteX326" fmla="*/ 2253681 w 3024845"/>
                <a:gd name="connsiteY326" fmla="*/ 631239 h 1059043"/>
                <a:gd name="connsiteX327" fmla="*/ 2255708 w 3024845"/>
                <a:gd name="connsiteY327" fmla="*/ 624754 h 1059043"/>
                <a:gd name="connsiteX328" fmla="*/ 2261788 w 3024845"/>
                <a:gd name="connsiteY328" fmla="*/ 624754 h 1059043"/>
                <a:gd name="connsiteX329" fmla="*/ 2263815 w 3024845"/>
                <a:gd name="connsiteY329" fmla="*/ 633401 h 1059043"/>
                <a:gd name="connsiteX330" fmla="*/ 2275975 w 3024845"/>
                <a:gd name="connsiteY330" fmla="*/ 633401 h 1059043"/>
                <a:gd name="connsiteX331" fmla="*/ 2275975 w 3024845"/>
                <a:gd name="connsiteY331" fmla="*/ 626915 h 1059043"/>
                <a:gd name="connsiteX332" fmla="*/ 2298268 w 3024845"/>
                <a:gd name="connsiteY332" fmla="*/ 626915 h 1059043"/>
                <a:gd name="connsiteX333" fmla="*/ 2298268 w 3024845"/>
                <a:gd name="connsiteY333" fmla="*/ 633401 h 1059043"/>
                <a:gd name="connsiteX334" fmla="*/ 2318535 w 3024845"/>
                <a:gd name="connsiteY334" fmla="*/ 633401 h 1059043"/>
                <a:gd name="connsiteX335" fmla="*/ 2318535 w 3024845"/>
                <a:gd name="connsiteY335" fmla="*/ 678798 h 1059043"/>
                <a:gd name="connsiteX336" fmla="*/ 2332722 w 3024845"/>
                <a:gd name="connsiteY336" fmla="*/ 678798 h 1059043"/>
                <a:gd name="connsiteX337" fmla="*/ 2332722 w 3024845"/>
                <a:gd name="connsiteY337" fmla="*/ 665827 h 1059043"/>
                <a:gd name="connsiteX338" fmla="*/ 2348936 w 3024845"/>
                <a:gd name="connsiteY338" fmla="*/ 665827 h 1059043"/>
                <a:gd name="connsiteX339" fmla="*/ 2348936 w 3024845"/>
                <a:gd name="connsiteY339" fmla="*/ 486400 h 1059043"/>
                <a:gd name="connsiteX340" fmla="*/ 2355016 w 3024845"/>
                <a:gd name="connsiteY340" fmla="*/ 479914 h 1059043"/>
                <a:gd name="connsiteX341" fmla="*/ 2427977 w 3024845"/>
                <a:gd name="connsiteY341" fmla="*/ 479914 h 1059043"/>
                <a:gd name="connsiteX342" fmla="*/ 2427977 w 3024845"/>
                <a:gd name="connsiteY342" fmla="*/ 488562 h 1059043"/>
                <a:gd name="connsiteX343" fmla="*/ 2438110 w 3024845"/>
                <a:gd name="connsiteY343" fmla="*/ 488562 h 1059043"/>
                <a:gd name="connsiteX344" fmla="*/ 2438110 w 3024845"/>
                <a:gd name="connsiteY344" fmla="*/ 603136 h 1059043"/>
                <a:gd name="connsiteX345" fmla="*/ 2460404 w 3024845"/>
                <a:gd name="connsiteY345" fmla="*/ 603136 h 1059043"/>
                <a:gd name="connsiteX346" fmla="*/ 2460404 w 3024845"/>
                <a:gd name="connsiteY346" fmla="*/ 536121 h 1059043"/>
                <a:gd name="connsiteX347" fmla="*/ 2486751 w 3024845"/>
                <a:gd name="connsiteY347" fmla="*/ 536121 h 1059043"/>
                <a:gd name="connsiteX348" fmla="*/ 2490804 w 3024845"/>
                <a:gd name="connsiteY348" fmla="*/ 531797 h 1059043"/>
                <a:gd name="connsiteX349" fmla="*/ 2498911 w 3024845"/>
                <a:gd name="connsiteY349" fmla="*/ 531797 h 1059043"/>
                <a:gd name="connsiteX350" fmla="*/ 2502964 w 3024845"/>
                <a:gd name="connsiteY350" fmla="*/ 536121 h 1059043"/>
                <a:gd name="connsiteX351" fmla="*/ 2525258 w 3024845"/>
                <a:gd name="connsiteY351" fmla="*/ 536121 h 1059043"/>
                <a:gd name="connsiteX352" fmla="*/ 2525258 w 3024845"/>
                <a:gd name="connsiteY352" fmla="*/ 419385 h 1059043"/>
                <a:gd name="connsiteX353" fmla="*/ 2582005 w 3024845"/>
                <a:gd name="connsiteY353" fmla="*/ 408576 h 1059043"/>
                <a:gd name="connsiteX354" fmla="*/ 2582005 w 3024845"/>
                <a:gd name="connsiteY354" fmla="*/ 409657 h 1059043"/>
                <a:gd name="connsiteX355" fmla="*/ 2582005 w 3024845"/>
                <a:gd name="connsiteY355" fmla="*/ 417223 h 1059043"/>
                <a:gd name="connsiteX356" fmla="*/ 2608352 w 3024845"/>
                <a:gd name="connsiteY356" fmla="*/ 417223 h 1059043"/>
                <a:gd name="connsiteX357" fmla="*/ 2608352 w 3024845"/>
                <a:gd name="connsiteY357" fmla="*/ 672313 h 1059043"/>
                <a:gd name="connsiteX358" fmla="*/ 2630646 w 3024845"/>
                <a:gd name="connsiteY358" fmla="*/ 672313 h 1059043"/>
                <a:gd name="connsiteX359" fmla="*/ 2630646 w 3024845"/>
                <a:gd name="connsiteY359" fmla="*/ 667989 h 1059043"/>
                <a:gd name="connsiteX360" fmla="*/ 2642806 w 3024845"/>
                <a:gd name="connsiteY360" fmla="*/ 667989 h 1059043"/>
                <a:gd name="connsiteX361" fmla="*/ 2642806 w 3024845"/>
                <a:gd name="connsiteY361" fmla="*/ 672313 h 1059043"/>
                <a:gd name="connsiteX362" fmla="*/ 2667126 w 3024845"/>
                <a:gd name="connsiteY362" fmla="*/ 672313 h 1059043"/>
                <a:gd name="connsiteX363" fmla="*/ 2667126 w 3024845"/>
                <a:gd name="connsiteY363" fmla="*/ 659342 h 1059043"/>
                <a:gd name="connsiteX364" fmla="*/ 2695500 w 3024845"/>
                <a:gd name="connsiteY364" fmla="*/ 659342 h 1059043"/>
                <a:gd name="connsiteX365" fmla="*/ 2707660 w 3024845"/>
                <a:gd name="connsiteY365" fmla="*/ 655018 h 1059043"/>
                <a:gd name="connsiteX366" fmla="*/ 2727927 w 3024845"/>
                <a:gd name="connsiteY366" fmla="*/ 659342 h 1059043"/>
                <a:gd name="connsiteX367" fmla="*/ 2727927 w 3024845"/>
                <a:gd name="connsiteY367" fmla="*/ 642048 h 1059043"/>
                <a:gd name="connsiteX368" fmla="*/ 2736034 w 3024845"/>
                <a:gd name="connsiteY368" fmla="*/ 642048 h 1059043"/>
                <a:gd name="connsiteX369" fmla="*/ 2736034 w 3024845"/>
                <a:gd name="connsiteY369" fmla="*/ 629077 h 1059043"/>
                <a:gd name="connsiteX370" fmla="*/ 2792781 w 3024845"/>
                <a:gd name="connsiteY370" fmla="*/ 629077 h 1059043"/>
                <a:gd name="connsiteX371" fmla="*/ 2792781 w 3024845"/>
                <a:gd name="connsiteY371" fmla="*/ 598812 h 1059043"/>
                <a:gd name="connsiteX372" fmla="*/ 2811021 w 3024845"/>
                <a:gd name="connsiteY372" fmla="*/ 598812 h 1059043"/>
                <a:gd name="connsiteX373" fmla="*/ 2811021 w 3024845"/>
                <a:gd name="connsiteY373" fmla="*/ 592327 h 1059043"/>
                <a:gd name="connsiteX374" fmla="*/ 2823181 w 3024845"/>
                <a:gd name="connsiteY374" fmla="*/ 592327 h 1059043"/>
                <a:gd name="connsiteX375" fmla="*/ 2823181 w 3024845"/>
                <a:gd name="connsiteY375" fmla="*/ 598812 h 1059043"/>
                <a:gd name="connsiteX376" fmla="*/ 2839395 w 3024845"/>
                <a:gd name="connsiteY376" fmla="*/ 598812 h 1059043"/>
                <a:gd name="connsiteX377" fmla="*/ 2839395 w 3024845"/>
                <a:gd name="connsiteY377" fmla="*/ 648533 h 1059043"/>
                <a:gd name="connsiteX378" fmla="*/ 2871822 w 3024845"/>
                <a:gd name="connsiteY378" fmla="*/ 648533 h 1059043"/>
                <a:gd name="connsiteX379" fmla="*/ 2871822 w 3024845"/>
                <a:gd name="connsiteY379" fmla="*/ 622592 h 1059043"/>
                <a:gd name="connsiteX380" fmla="*/ 2910329 w 3024845"/>
                <a:gd name="connsiteY380" fmla="*/ 622592 h 1059043"/>
                <a:gd name="connsiteX381" fmla="*/ 2910329 w 3024845"/>
                <a:gd name="connsiteY381" fmla="*/ 592327 h 1059043"/>
                <a:gd name="connsiteX382" fmla="*/ 2958970 w 3024845"/>
                <a:gd name="connsiteY382" fmla="*/ 592327 h 1059043"/>
                <a:gd name="connsiteX383" fmla="*/ 2958970 w 3024845"/>
                <a:gd name="connsiteY383" fmla="*/ 703483 h 1059043"/>
                <a:gd name="connsiteX384" fmla="*/ 2958970 w 3024845"/>
                <a:gd name="connsiteY384" fmla="*/ 717262 h 1059043"/>
                <a:gd name="connsiteX385" fmla="*/ 3024845 w 3024845"/>
                <a:gd name="connsiteY385" fmla="*/ 717262 h 1059043"/>
                <a:gd name="connsiteX386" fmla="*/ 3024845 w 3024845"/>
                <a:gd name="connsiteY386" fmla="*/ 1059043 h 1059043"/>
                <a:gd name="connsiteX387" fmla="*/ 2054 w 3024845"/>
                <a:gd name="connsiteY387" fmla="*/ 1056710 h 1059043"/>
                <a:gd name="connsiteX388" fmla="*/ 0 w 3024845"/>
                <a:gd name="connsiteY388" fmla="*/ 622592 h 1059043"/>
                <a:gd name="connsiteX389" fmla="*/ 20267 w 3024845"/>
                <a:gd name="connsiteY389" fmla="*/ 622592 h 1059043"/>
                <a:gd name="connsiteX390" fmla="*/ 20774 w 3024845"/>
                <a:gd name="connsiteY390" fmla="*/ 621511 h 1059043"/>
                <a:gd name="connsiteX391" fmla="*/ 24320 w 3024845"/>
                <a:gd name="connsiteY391" fmla="*/ 613945 h 1059043"/>
                <a:gd name="connsiteX392" fmla="*/ 26094 w 3024845"/>
                <a:gd name="connsiteY392" fmla="*/ 614215 h 1059043"/>
                <a:gd name="connsiteX393" fmla="*/ 38507 w 3024845"/>
                <a:gd name="connsiteY393" fmla="*/ 616106 h 1059043"/>
                <a:gd name="connsiteX394" fmla="*/ 39014 w 3024845"/>
                <a:gd name="connsiteY394" fmla="*/ 617458 h 1059043"/>
                <a:gd name="connsiteX395" fmla="*/ 42560 w 3024845"/>
                <a:gd name="connsiteY395" fmla="*/ 626915 h 1059043"/>
                <a:gd name="connsiteX396" fmla="*/ 68907 w 3024845"/>
                <a:gd name="connsiteY396" fmla="*/ 629077 h 1059043"/>
                <a:gd name="connsiteX397" fmla="*/ 68907 w 3024845"/>
                <a:gd name="connsiteY397" fmla="*/ 505856 h 1059043"/>
                <a:gd name="connsiteX398" fmla="*/ 70934 w 3024845"/>
                <a:gd name="connsiteY398" fmla="*/ 505856 h 1059043"/>
                <a:gd name="connsiteX399" fmla="*/ 85121 w 3024845"/>
                <a:gd name="connsiteY399" fmla="*/ 505856 h 1059043"/>
                <a:gd name="connsiteX400" fmla="*/ 85121 w 3024845"/>
                <a:gd name="connsiteY400" fmla="*/ 369664 h 1059043"/>
                <a:gd name="connsiteX401" fmla="*/ 86894 w 3024845"/>
                <a:gd name="connsiteY401" fmla="*/ 369664 h 1059043"/>
                <a:gd name="connsiteX402" fmla="*/ 99308 w 3024845"/>
                <a:gd name="connsiteY402" fmla="*/ 369664 h 1059043"/>
                <a:gd name="connsiteX403" fmla="*/ 99308 w 3024845"/>
                <a:gd name="connsiteY403" fmla="*/ 255090 h 1059043"/>
                <a:gd name="connsiteX404" fmla="*/ 103361 w 3024845"/>
                <a:gd name="connsiteY404" fmla="*/ 226986 h 1059043"/>
                <a:gd name="connsiteX405" fmla="*/ 105388 w 3024845"/>
                <a:gd name="connsiteY405" fmla="*/ 226986 h 1059043"/>
                <a:gd name="connsiteX406" fmla="*/ 119575 w 3024845"/>
                <a:gd name="connsiteY406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21946 w 3024845"/>
                <a:gd name="connsiteY311" fmla="*/ 276707 h 1059043"/>
                <a:gd name="connsiteX312" fmla="*/ 2144240 w 3024845"/>
                <a:gd name="connsiteY312" fmla="*/ 214016 h 1059043"/>
                <a:gd name="connsiteX313" fmla="*/ 2146266 w 3024845"/>
                <a:gd name="connsiteY313" fmla="*/ 131868 h 1059043"/>
                <a:gd name="connsiteX314" fmla="*/ 2144240 w 3024845"/>
                <a:gd name="connsiteY314" fmla="*/ 125383 h 1059043"/>
                <a:gd name="connsiteX315" fmla="*/ 2150320 w 3024845"/>
                <a:gd name="connsiteY315" fmla="*/ 118897 h 1059043"/>
                <a:gd name="connsiteX316" fmla="*/ 2150320 w 3024845"/>
                <a:gd name="connsiteY316" fmla="*/ 60529 h 1059043"/>
                <a:gd name="connsiteX317" fmla="*/ 2152346 w 3024845"/>
                <a:gd name="connsiteY317" fmla="*/ 56206 h 1059043"/>
                <a:gd name="connsiteX318" fmla="*/ 2152346 w 3024845"/>
                <a:gd name="connsiteY318" fmla="*/ 0 h 1059043"/>
                <a:gd name="connsiteX319" fmla="*/ 2162480 w 3024845"/>
                <a:gd name="connsiteY319" fmla="*/ 118897 h 1059043"/>
                <a:gd name="connsiteX320" fmla="*/ 2168560 w 3024845"/>
                <a:gd name="connsiteY320" fmla="*/ 125383 h 1059043"/>
                <a:gd name="connsiteX321" fmla="*/ 2166533 w 3024845"/>
                <a:gd name="connsiteY321" fmla="*/ 131868 h 1059043"/>
                <a:gd name="connsiteX322" fmla="*/ 2180720 w 3024845"/>
                <a:gd name="connsiteY322" fmla="*/ 555577 h 1059043"/>
                <a:gd name="connsiteX323" fmla="*/ 2245574 w 3024845"/>
                <a:gd name="connsiteY323" fmla="*/ 555577 h 1059043"/>
                <a:gd name="connsiteX324" fmla="*/ 2245574 w 3024845"/>
                <a:gd name="connsiteY324" fmla="*/ 631239 h 1059043"/>
                <a:gd name="connsiteX325" fmla="*/ 2253681 w 3024845"/>
                <a:gd name="connsiteY325" fmla="*/ 631239 h 1059043"/>
                <a:gd name="connsiteX326" fmla="*/ 2255708 w 3024845"/>
                <a:gd name="connsiteY326" fmla="*/ 624754 h 1059043"/>
                <a:gd name="connsiteX327" fmla="*/ 2261788 w 3024845"/>
                <a:gd name="connsiteY327" fmla="*/ 624754 h 1059043"/>
                <a:gd name="connsiteX328" fmla="*/ 2263815 w 3024845"/>
                <a:gd name="connsiteY328" fmla="*/ 633401 h 1059043"/>
                <a:gd name="connsiteX329" fmla="*/ 2275975 w 3024845"/>
                <a:gd name="connsiteY329" fmla="*/ 633401 h 1059043"/>
                <a:gd name="connsiteX330" fmla="*/ 2275975 w 3024845"/>
                <a:gd name="connsiteY330" fmla="*/ 626915 h 1059043"/>
                <a:gd name="connsiteX331" fmla="*/ 2298268 w 3024845"/>
                <a:gd name="connsiteY331" fmla="*/ 626915 h 1059043"/>
                <a:gd name="connsiteX332" fmla="*/ 2298268 w 3024845"/>
                <a:gd name="connsiteY332" fmla="*/ 633401 h 1059043"/>
                <a:gd name="connsiteX333" fmla="*/ 2318535 w 3024845"/>
                <a:gd name="connsiteY333" fmla="*/ 633401 h 1059043"/>
                <a:gd name="connsiteX334" fmla="*/ 2318535 w 3024845"/>
                <a:gd name="connsiteY334" fmla="*/ 678798 h 1059043"/>
                <a:gd name="connsiteX335" fmla="*/ 2332722 w 3024845"/>
                <a:gd name="connsiteY335" fmla="*/ 678798 h 1059043"/>
                <a:gd name="connsiteX336" fmla="*/ 2332722 w 3024845"/>
                <a:gd name="connsiteY336" fmla="*/ 665827 h 1059043"/>
                <a:gd name="connsiteX337" fmla="*/ 2348936 w 3024845"/>
                <a:gd name="connsiteY337" fmla="*/ 665827 h 1059043"/>
                <a:gd name="connsiteX338" fmla="*/ 2348936 w 3024845"/>
                <a:gd name="connsiteY338" fmla="*/ 486400 h 1059043"/>
                <a:gd name="connsiteX339" fmla="*/ 2355016 w 3024845"/>
                <a:gd name="connsiteY339" fmla="*/ 479914 h 1059043"/>
                <a:gd name="connsiteX340" fmla="*/ 2427977 w 3024845"/>
                <a:gd name="connsiteY340" fmla="*/ 479914 h 1059043"/>
                <a:gd name="connsiteX341" fmla="*/ 2427977 w 3024845"/>
                <a:gd name="connsiteY341" fmla="*/ 488562 h 1059043"/>
                <a:gd name="connsiteX342" fmla="*/ 2438110 w 3024845"/>
                <a:gd name="connsiteY342" fmla="*/ 488562 h 1059043"/>
                <a:gd name="connsiteX343" fmla="*/ 2438110 w 3024845"/>
                <a:gd name="connsiteY343" fmla="*/ 603136 h 1059043"/>
                <a:gd name="connsiteX344" fmla="*/ 2460404 w 3024845"/>
                <a:gd name="connsiteY344" fmla="*/ 603136 h 1059043"/>
                <a:gd name="connsiteX345" fmla="*/ 2460404 w 3024845"/>
                <a:gd name="connsiteY345" fmla="*/ 536121 h 1059043"/>
                <a:gd name="connsiteX346" fmla="*/ 2486751 w 3024845"/>
                <a:gd name="connsiteY346" fmla="*/ 536121 h 1059043"/>
                <a:gd name="connsiteX347" fmla="*/ 2490804 w 3024845"/>
                <a:gd name="connsiteY347" fmla="*/ 531797 h 1059043"/>
                <a:gd name="connsiteX348" fmla="*/ 2498911 w 3024845"/>
                <a:gd name="connsiteY348" fmla="*/ 531797 h 1059043"/>
                <a:gd name="connsiteX349" fmla="*/ 2502964 w 3024845"/>
                <a:gd name="connsiteY349" fmla="*/ 536121 h 1059043"/>
                <a:gd name="connsiteX350" fmla="*/ 2525258 w 3024845"/>
                <a:gd name="connsiteY350" fmla="*/ 536121 h 1059043"/>
                <a:gd name="connsiteX351" fmla="*/ 2525258 w 3024845"/>
                <a:gd name="connsiteY351" fmla="*/ 419385 h 1059043"/>
                <a:gd name="connsiteX352" fmla="*/ 2582005 w 3024845"/>
                <a:gd name="connsiteY352" fmla="*/ 408576 h 1059043"/>
                <a:gd name="connsiteX353" fmla="*/ 2582005 w 3024845"/>
                <a:gd name="connsiteY353" fmla="*/ 409657 h 1059043"/>
                <a:gd name="connsiteX354" fmla="*/ 2582005 w 3024845"/>
                <a:gd name="connsiteY354" fmla="*/ 417223 h 1059043"/>
                <a:gd name="connsiteX355" fmla="*/ 2608352 w 3024845"/>
                <a:gd name="connsiteY355" fmla="*/ 417223 h 1059043"/>
                <a:gd name="connsiteX356" fmla="*/ 2608352 w 3024845"/>
                <a:gd name="connsiteY356" fmla="*/ 672313 h 1059043"/>
                <a:gd name="connsiteX357" fmla="*/ 2630646 w 3024845"/>
                <a:gd name="connsiteY357" fmla="*/ 672313 h 1059043"/>
                <a:gd name="connsiteX358" fmla="*/ 2630646 w 3024845"/>
                <a:gd name="connsiteY358" fmla="*/ 667989 h 1059043"/>
                <a:gd name="connsiteX359" fmla="*/ 2642806 w 3024845"/>
                <a:gd name="connsiteY359" fmla="*/ 667989 h 1059043"/>
                <a:gd name="connsiteX360" fmla="*/ 2642806 w 3024845"/>
                <a:gd name="connsiteY360" fmla="*/ 672313 h 1059043"/>
                <a:gd name="connsiteX361" fmla="*/ 2667126 w 3024845"/>
                <a:gd name="connsiteY361" fmla="*/ 672313 h 1059043"/>
                <a:gd name="connsiteX362" fmla="*/ 2667126 w 3024845"/>
                <a:gd name="connsiteY362" fmla="*/ 659342 h 1059043"/>
                <a:gd name="connsiteX363" fmla="*/ 2695500 w 3024845"/>
                <a:gd name="connsiteY363" fmla="*/ 659342 h 1059043"/>
                <a:gd name="connsiteX364" fmla="*/ 2707660 w 3024845"/>
                <a:gd name="connsiteY364" fmla="*/ 655018 h 1059043"/>
                <a:gd name="connsiteX365" fmla="*/ 2727927 w 3024845"/>
                <a:gd name="connsiteY365" fmla="*/ 659342 h 1059043"/>
                <a:gd name="connsiteX366" fmla="*/ 2727927 w 3024845"/>
                <a:gd name="connsiteY366" fmla="*/ 642048 h 1059043"/>
                <a:gd name="connsiteX367" fmla="*/ 2736034 w 3024845"/>
                <a:gd name="connsiteY367" fmla="*/ 642048 h 1059043"/>
                <a:gd name="connsiteX368" fmla="*/ 2736034 w 3024845"/>
                <a:gd name="connsiteY368" fmla="*/ 629077 h 1059043"/>
                <a:gd name="connsiteX369" fmla="*/ 2792781 w 3024845"/>
                <a:gd name="connsiteY369" fmla="*/ 629077 h 1059043"/>
                <a:gd name="connsiteX370" fmla="*/ 2792781 w 3024845"/>
                <a:gd name="connsiteY370" fmla="*/ 598812 h 1059043"/>
                <a:gd name="connsiteX371" fmla="*/ 2811021 w 3024845"/>
                <a:gd name="connsiteY371" fmla="*/ 598812 h 1059043"/>
                <a:gd name="connsiteX372" fmla="*/ 2811021 w 3024845"/>
                <a:gd name="connsiteY372" fmla="*/ 592327 h 1059043"/>
                <a:gd name="connsiteX373" fmla="*/ 2823181 w 3024845"/>
                <a:gd name="connsiteY373" fmla="*/ 592327 h 1059043"/>
                <a:gd name="connsiteX374" fmla="*/ 2823181 w 3024845"/>
                <a:gd name="connsiteY374" fmla="*/ 598812 h 1059043"/>
                <a:gd name="connsiteX375" fmla="*/ 2839395 w 3024845"/>
                <a:gd name="connsiteY375" fmla="*/ 598812 h 1059043"/>
                <a:gd name="connsiteX376" fmla="*/ 2839395 w 3024845"/>
                <a:gd name="connsiteY376" fmla="*/ 648533 h 1059043"/>
                <a:gd name="connsiteX377" fmla="*/ 2871822 w 3024845"/>
                <a:gd name="connsiteY377" fmla="*/ 648533 h 1059043"/>
                <a:gd name="connsiteX378" fmla="*/ 2871822 w 3024845"/>
                <a:gd name="connsiteY378" fmla="*/ 622592 h 1059043"/>
                <a:gd name="connsiteX379" fmla="*/ 2910329 w 3024845"/>
                <a:gd name="connsiteY379" fmla="*/ 622592 h 1059043"/>
                <a:gd name="connsiteX380" fmla="*/ 2910329 w 3024845"/>
                <a:gd name="connsiteY380" fmla="*/ 592327 h 1059043"/>
                <a:gd name="connsiteX381" fmla="*/ 2958970 w 3024845"/>
                <a:gd name="connsiteY381" fmla="*/ 592327 h 1059043"/>
                <a:gd name="connsiteX382" fmla="*/ 2958970 w 3024845"/>
                <a:gd name="connsiteY382" fmla="*/ 703483 h 1059043"/>
                <a:gd name="connsiteX383" fmla="*/ 2958970 w 3024845"/>
                <a:gd name="connsiteY383" fmla="*/ 717262 h 1059043"/>
                <a:gd name="connsiteX384" fmla="*/ 3024845 w 3024845"/>
                <a:gd name="connsiteY384" fmla="*/ 717262 h 1059043"/>
                <a:gd name="connsiteX385" fmla="*/ 3024845 w 3024845"/>
                <a:gd name="connsiteY385" fmla="*/ 1059043 h 1059043"/>
                <a:gd name="connsiteX386" fmla="*/ 2054 w 3024845"/>
                <a:gd name="connsiteY386" fmla="*/ 1056710 h 1059043"/>
                <a:gd name="connsiteX387" fmla="*/ 0 w 3024845"/>
                <a:gd name="connsiteY387" fmla="*/ 622592 h 1059043"/>
                <a:gd name="connsiteX388" fmla="*/ 20267 w 3024845"/>
                <a:gd name="connsiteY388" fmla="*/ 622592 h 1059043"/>
                <a:gd name="connsiteX389" fmla="*/ 20774 w 3024845"/>
                <a:gd name="connsiteY389" fmla="*/ 621511 h 1059043"/>
                <a:gd name="connsiteX390" fmla="*/ 24320 w 3024845"/>
                <a:gd name="connsiteY390" fmla="*/ 613945 h 1059043"/>
                <a:gd name="connsiteX391" fmla="*/ 26094 w 3024845"/>
                <a:gd name="connsiteY391" fmla="*/ 614215 h 1059043"/>
                <a:gd name="connsiteX392" fmla="*/ 38507 w 3024845"/>
                <a:gd name="connsiteY392" fmla="*/ 616106 h 1059043"/>
                <a:gd name="connsiteX393" fmla="*/ 39014 w 3024845"/>
                <a:gd name="connsiteY393" fmla="*/ 617458 h 1059043"/>
                <a:gd name="connsiteX394" fmla="*/ 42560 w 3024845"/>
                <a:gd name="connsiteY394" fmla="*/ 626915 h 1059043"/>
                <a:gd name="connsiteX395" fmla="*/ 68907 w 3024845"/>
                <a:gd name="connsiteY395" fmla="*/ 629077 h 1059043"/>
                <a:gd name="connsiteX396" fmla="*/ 68907 w 3024845"/>
                <a:gd name="connsiteY396" fmla="*/ 505856 h 1059043"/>
                <a:gd name="connsiteX397" fmla="*/ 70934 w 3024845"/>
                <a:gd name="connsiteY397" fmla="*/ 505856 h 1059043"/>
                <a:gd name="connsiteX398" fmla="*/ 85121 w 3024845"/>
                <a:gd name="connsiteY398" fmla="*/ 505856 h 1059043"/>
                <a:gd name="connsiteX399" fmla="*/ 85121 w 3024845"/>
                <a:gd name="connsiteY399" fmla="*/ 369664 h 1059043"/>
                <a:gd name="connsiteX400" fmla="*/ 86894 w 3024845"/>
                <a:gd name="connsiteY400" fmla="*/ 369664 h 1059043"/>
                <a:gd name="connsiteX401" fmla="*/ 99308 w 3024845"/>
                <a:gd name="connsiteY401" fmla="*/ 369664 h 1059043"/>
                <a:gd name="connsiteX402" fmla="*/ 99308 w 3024845"/>
                <a:gd name="connsiteY402" fmla="*/ 255090 h 1059043"/>
                <a:gd name="connsiteX403" fmla="*/ 103361 w 3024845"/>
                <a:gd name="connsiteY403" fmla="*/ 226986 h 1059043"/>
                <a:gd name="connsiteX404" fmla="*/ 105388 w 3024845"/>
                <a:gd name="connsiteY404" fmla="*/ 226986 h 1059043"/>
                <a:gd name="connsiteX405" fmla="*/ 119575 w 3024845"/>
                <a:gd name="connsiteY405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28026 w 3024845"/>
                <a:gd name="connsiteY310" fmla="*/ 281031 h 1059043"/>
                <a:gd name="connsiteX311" fmla="*/ 2144240 w 3024845"/>
                <a:gd name="connsiteY311" fmla="*/ 214016 h 1059043"/>
                <a:gd name="connsiteX312" fmla="*/ 2146266 w 3024845"/>
                <a:gd name="connsiteY312" fmla="*/ 131868 h 1059043"/>
                <a:gd name="connsiteX313" fmla="*/ 2144240 w 3024845"/>
                <a:gd name="connsiteY313" fmla="*/ 125383 h 1059043"/>
                <a:gd name="connsiteX314" fmla="*/ 2150320 w 3024845"/>
                <a:gd name="connsiteY314" fmla="*/ 118897 h 1059043"/>
                <a:gd name="connsiteX315" fmla="*/ 2150320 w 3024845"/>
                <a:gd name="connsiteY315" fmla="*/ 60529 h 1059043"/>
                <a:gd name="connsiteX316" fmla="*/ 2152346 w 3024845"/>
                <a:gd name="connsiteY316" fmla="*/ 56206 h 1059043"/>
                <a:gd name="connsiteX317" fmla="*/ 2152346 w 3024845"/>
                <a:gd name="connsiteY317" fmla="*/ 0 h 1059043"/>
                <a:gd name="connsiteX318" fmla="*/ 2162480 w 3024845"/>
                <a:gd name="connsiteY318" fmla="*/ 118897 h 1059043"/>
                <a:gd name="connsiteX319" fmla="*/ 2168560 w 3024845"/>
                <a:gd name="connsiteY319" fmla="*/ 125383 h 1059043"/>
                <a:gd name="connsiteX320" fmla="*/ 2166533 w 3024845"/>
                <a:gd name="connsiteY320" fmla="*/ 131868 h 1059043"/>
                <a:gd name="connsiteX321" fmla="*/ 2180720 w 3024845"/>
                <a:gd name="connsiteY321" fmla="*/ 555577 h 1059043"/>
                <a:gd name="connsiteX322" fmla="*/ 2245574 w 3024845"/>
                <a:gd name="connsiteY322" fmla="*/ 555577 h 1059043"/>
                <a:gd name="connsiteX323" fmla="*/ 2245574 w 3024845"/>
                <a:gd name="connsiteY323" fmla="*/ 631239 h 1059043"/>
                <a:gd name="connsiteX324" fmla="*/ 2253681 w 3024845"/>
                <a:gd name="connsiteY324" fmla="*/ 631239 h 1059043"/>
                <a:gd name="connsiteX325" fmla="*/ 2255708 w 3024845"/>
                <a:gd name="connsiteY325" fmla="*/ 624754 h 1059043"/>
                <a:gd name="connsiteX326" fmla="*/ 2261788 w 3024845"/>
                <a:gd name="connsiteY326" fmla="*/ 624754 h 1059043"/>
                <a:gd name="connsiteX327" fmla="*/ 2263815 w 3024845"/>
                <a:gd name="connsiteY327" fmla="*/ 633401 h 1059043"/>
                <a:gd name="connsiteX328" fmla="*/ 2275975 w 3024845"/>
                <a:gd name="connsiteY328" fmla="*/ 633401 h 1059043"/>
                <a:gd name="connsiteX329" fmla="*/ 2275975 w 3024845"/>
                <a:gd name="connsiteY329" fmla="*/ 626915 h 1059043"/>
                <a:gd name="connsiteX330" fmla="*/ 2298268 w 3024845"/>
                <a:gd name="connsiteY330" fmla="*/ 626915 h 1059043"/>
                <a:gd name="connsiteX331" fmla="*/ 2298268 w 3024845"/>
                <a:gd name="connsiteY331" fmla="*/ 633401 h 1059043"/>
                <a:gd name="connsiteX332" fmla="*/ 2318535 w 3024845"/>
                <a:gd name="connsiteY332" fmla="*/ 633401 h 1059043"/>
                <a:gd name="connsiteX333" fmla="*/ 2318535 w 3024845"/>
                <a:gd name="connsiteY333" fmla="*/ 678798 h 1059043"/>
                <a:gd name="connsiteX334" fmla="*/ 2332722 w 3024845"/>
                <a:gd name="connsiteY334" fmla="*/ 678798 h 1059043"/>
                <a:gd name="connsiteX335" fmla="*/ 2332722 w 3024845"/>
                <a:gd name="connsiteY335" fmla="*/ 665827 h 1059043"/>
                <a:gd name="connsiteX336" fmla="*/ 2348936 w 3024845"/>
                <a:gd name="connsiteY336" fmla="*/ 665827 h 1059043"/>
                <a:gd name="connsiteX337" fmla="*/ 2348936 w 3024845"/>
                <a:gd name="connsiteY337" fmla="*/ 486400 h 1059043"/>
                <a:gd name="connsiteX338" fmla="*/ 2355016 w 3024845"/>
                <a:gd name="connsiteY338" fmla="*/ 479914 h 1059043"/>
                <a:gd name="connsiteX339" fmla="*/ 2427977 w 3024845"/>
                <a:gd name="connsiteY339" fmla="*/ 479914 h 1059043"/>
                <a:gd name="connsiteX340" fmla="*/ 2427977 w 3024845"/>
                <a:gd name="connsiteY340" fmla="*/ 488562 h 1059043"/>
                <a:gd name="connsiteX341" fmla="*/ 2438110 w 3024845"/>
                <a:gd name="connsiteY341" fmla="*/ 488562 h 1059043"/>
                <a:gd name="connsiteX342" fmla="*/ 2438110 w 3024845"/>
                <a:gd name="connsiteY342" fmla="*/ 603136 h 1059043"/>
                <a:gd name="connsiteX343" fmla="*/ 2460404 w 3024845"/>
                <a:gd name="connsiteY343" fmla="*/ 603136 h 1059043"/>
                <a:gd name="connsiteX344" fmla="*/ 2460404 w 3024845"/>
                <a:gd name="connsiteY344" fmla="*/ 536121 h 1059043"/>
                <a:gd name="connsiteX345" fmla="*/ 2486751 w 3024845"/>
                <a:gd name="connsiteY345" fmla="*/ 536121 h 1059043"/>
                <a:gd name="connsiteX346" fmla="*/ 2490804 w 3024845"/>
                <a:gd name="connsiteY346" fmla="*/ 531797 h 1059043"/>
                <a:gd name="connsiteX347" fmla="*/ 2498911 w 3024845"/>
                <a:gd name="connsiteY347" fmla="*/ 531797 h 1059043"/>
                <a:gd name="connsiteX348" fmla="*/ 2502964 w 3024845"/>
                <a:gd name="connsiteY348" fmla="*/ 536121 h 1059043"/>
                <a:gd name="connsiteX349" fmla="*/ 2525258 w 3024845"/>
                <a:gd name="connsiteY349" fmla="*/ 536121 h 1059043"/>
                <a:gd name="connsiteX350" fmla="*/ 2525258 w 3024845"/>
                <a:gd name="connsiteY350" fmla="*/ 419385 h 1059043"/>
                <a:gd name="connsiteX351" fmla="*/ 2582005 w 3024845"/>
                <a:gd name="connsiteY351" fmla="*/ 408576 h 1059043"/>
                <a:gd name="connsiteX352" fmla="*/ 2582005 w 3024845"/>
                <a:gd name="connsiteY352" fmla="*/ 409657 h 1059043"/>
                <a:gd name="connsiteX353" fmla="*/ 2582005 w 3024845"/>
                <a:gd name="connsiteY353" fmla="*/ 417223 h 1059043"/>
                <a:gd name="connsiteX354" fmla="*/ 2608352 w 3024845"/>
                <a:gd name="connsiteY354" fmla="*/ 417223 h 1059043"/>
                <a:gd name="connsiteX355" fmla="*/ 2608352 w 3024845"/>
                <a:gd name="connsiteY355" fmla="*/ 672313 h 1059043"/>
                <a:gd name="connsiteX356" fmla="*/ 2630646 w 3024845"/>
                <a:gd name="connsiteY356" fmla="*/ 672313 h 1059043"/>
                <a:gd name="connsiteX357" fmla="*/ 2630646 w 3024845"/>
                <a:gd name="connsiteY357" fmla="*/ 667989 h 1059043"/>
                <a:gd name="connsiteX358" fmla="*/ 2642806 w 3024845"/>
                <a:gd name="connsiteY358" fmla="*/ 667989 h 1059043"/>
                <a:gd name="connsiteX359" fmla="*/ 2642806 w 3024845"/>
                <a:gd name="connsiteY359" fmla="*/ 672313 h 1059043"/>
                <a:gd name="connsiteX360" fmla="*/ 2667126 w 3024845"/>
                <a:gd name="connsiteY360" fmla="*/ 672313 h 1059043"/>
                <a:gd name="connsiteX361" fmla="*/ 2667126 w 3024845"/>
                <a:gd name="connsiteY361" fmla="*/ 659342 h 1059043"/>
                <a:gd name="connsiteX362" fmla="*/ 2695500 w 3024845"/>
                <a:gd name="connsiteY362" fmla="*/ 659342 h 1059043"/>
                <a:gd name="connsiteX363" fmla="*/ 2707660 w 3024845"/>
                <a:gd name="connsiteY363" fmla="*/ 655018 h 1059043"/>
                <a:gd name="connsiteX364" fmla="*/ 2727927 w 3024845"/>
                <a:gd name="connsiteY364" fmla="*/ 659342 h 1059043"/>
                <a:gd name="connsiteX365" fmla="*/ 2727927 w 3024845"/>
                <a:gd name="connsiteY365" fmla="*/ 642048 h 1059043"/>
                <a:gd name="connsiteX366" fmla="*/ 2736034 w 3024845"/>
                <a:gd name="connsiteY366" fmla="*/ 642048 h 1059043"/>
                <a:gd name="connsiteX367" fmla="*/ 2736034 w 3024845"/>
                <a:gd name="connsiteY367" fmla="*/ 629077 h 1059043"/>
                <a:gd name="connsiteX368" fmla="*/ 2792781 w 3024845"/>
                <a:gd name="connsiteY368" fmla="*/ 629077 h 1059043"/>
                <a:gd name="connsiteX369" fmla="*/ 2792781 w 3024845"/>
                <a:gd name="connsiteY369" fmla="*/ 598812 h 1059043"/>
                <a:gd name="connsiteX370" fmla="*/ 2811021 w 3024845"/>
                <a:gd name="connsiteY370" fmla="*/ 598812 h 1059043"/>
                <a:gd name="connsiteX371" fmla="*/ 2811021 w 3024845"/>
                <a:gd name="connsiteY371" fmla="*/ 592327 h 1059043"/>
                <a:gd name="connsiteX372" fmla="*/ 2823181 w 3024845"/>
                <a:gd name="connsiteY372" fmla="*/ 592327 h 1059043"/>
                <a:gd name="connsiteX373" fmla="*/ 2823181 w 3024845"/>
                <a:gd name="connsiteY373" fmla="*/ 598812 h 1059043"/>
                <a:gd name="connsiteX374" fmla="*/ 2839395 w 3024845"/>
                <a:gd name="connsiteY374" fmla="*/ 598812 h 1059043"/>
                <a:gd name="connsiteX375" fmla="*/ 2839395 w 3024845"/>
                <a:gd name="connsiteY375" fmla="*/ 648533 h 1059043"/>
                <a:gd name="connsiteX376" fmla="*/ 2871822 w 3024845"/>
                <a:gd name="connsiteY376" fmla="*/ 648533 h 1059043"/>
                <a:gd name="connsiteX377" fmla="*/ 2871822 w 3024845"/>
                <a:gd name="connsiteY377" fmla="*/ 622592 h 1059043"/>
                <a:gd name="connsiteX378" fmla="*/ 2910329 w 3024845"/>
                <a:gd name="connsiteY378" fmla="*/ 622592 h 1059043"/>
                <a:gd name="connsiteX379" fmla="*/ 2910329 w 3024845"/>
                <a:gd name="connsiteY379" fmla="*/ 592327 h 1059043"/>
                <a:gd name="connsiteX380" fmla="*/ 2958970 w 3024845"/>
                <a:gd name="connsiteY380" fmla="*/ 592327 h 1059043"/>
                <a:gd name="connsiteX381" fmla="*/ 2958970 w 3024845"/>
                <a:gd name="connsiteY381" fmla="*/ 703483 h 1059043"/>
                <a:gd name="connsiteX382" fmla="*/ 2958970 w 3024845"/>
                <a:gd name="connsiteY382" fmla="*/ 717262 h 1059043"/>
                <a:gd name="connsiteX383" fmla="*/ 3024845 w 3024845"/>
                <a:gd name="connsiteY383" fmla="*/ 717262 h 1059043"/>
                <a:gd name="connsiteX384" fmla="*/ 3024845 w 3024845"/>
                <a:gd name="connsiteY384" fmla="*/ 1059043 h 1059043"/>
                <a:gd name="connsiteX385" fmla="*/ 2054 w 3024845"/>
                <a:gd name="connsiteY385" fmla="*/ 1056710 h 1059043"/>
                <a:gd name="connsiteX386" fmla="*/ 0 w 3024845"/>
                <a:gd name="connsiteY386" fmla="*/ 622592 h 1059043"/>
                <a:gd name="connsiteX387" fmla="*/ 20267 w 3024845"/>
                <a:gd name="connsiteY387" fmla="*/ 622592 h 1059043"/>
                <a:gd name="connsiteX388" fmla="*/ 20774 w 3024845"/>
                <a:gd name="connsiteY388" fmla="*/ 621511 h 1059043"/>
                <a:gd name="connsiteX389" fmla="*/ 24320 w 3024845"/>
                <a:gd name="connsiteY389" fmla="*/ 613945 h 1059043"/>
                <a:gd name="connsiteX390" fmla="*/ 26094 w 3024845"/>
                <a:gd name="connsiteY390" fmla="*/ 614215 h 1059043"/>
                <a:gd name="connsiteX391" fmla="*/ 38507 w 3024845"/>
                <a:gd name="connsiteY391" fmla="*/ 616106 h 1059043"/>
                <a:gd name="connsiteX392" fmla="*/ 39014 w 3024845"/>
                <a:gd name="connsiteY392" fmla="*/ 617458 h 1059043"/>
                <a:gd name="connsiteX393" fmla="*/ 42560 w 3024845"/>
                <a:gd name="connsiteY393" fmla="*/ 626915 h 1059043"/>
                <a:gd name="connsiteX394" fmla="*/ 68907 w 3024845"/>
                <a:gd name="connsiteY394" fmla="*/ 629077 h 1059043"/>
                <a:gd name="connsiteX395" fmla="*/ 68907 w 3024845"/>
                <a:gd name="connsiteY395" fmla="*/ 505856 h 1059043"/>
                <a:gd name="connsiteX396" fmla="*/ 70934 w 3024845"/>
                <a:gd name="connsiteY396" fmla="*/ 505856 h 1059043"/>
                <a:gd name="connsiteX397" fmla="*/ 85121 w 3024845"/>
                <a:gd name="connsiteY397" fmla="*/ 505856 h 1059043"/>
                <a:gd name="connsiteX398" fmla="*/ 85121 w 3024845"/>
                <a:gd name="connsiteY398" fmla="*/ 369664 h 1059043"/>
                <a:gd name="connsiteX399" fmla="*/ 86894 w 3024845"/>
                <a:gd name="connsiteY399" fmla="*/ 369664 h 1059043"/>
                <a:gd name="connsiteX400" fmla="*/ 99308 w 3024845"/>
                <a:gd name="connsiteY400" fmla="*/ 369664 h 1059043"/>
                <a:gd name="connsiteX401" fmla="*/ 99308 w 3024845"/>
                <a:gd name="connsiteY401" fmla="*/ 255090 h 1059043"/>
                <a:gd name="connsiteX402" fmla="*/ 103361 w 3024845"/>
                <a:gd name="connsiteY402" fmla="*/ 226986 h 1059043"/>
                <a:gd name="connsiteX403" fmla="*/ 105388 w 3024845"/>
                <a:gd name="connsiteY403" fmla="*/ 226986 h 1059043"/>
                <a:gd name="connsiteX404" fmla="*/ 119575 w 3024845"/>
                <a:gd name="connsiteY404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4240 w 3024845"/>
                <a:gd name="connsiteY310" fmla="*/ 214016 h 1059043"/>
                <a:gd name="connsiteX311" fmla="*/ 2146266 w 3024845"/>
                <a:gd name="connsiteY311" fmla="*/ 131868 h 1059043"/>
                <a:gd name="connsiteX312" fmla="*/ 2144240 w 3024845"/>
                <a:gd name="connsiteY312" fmla="*/ 125383 h 1059043"/>
                <a:gd name="connsiteX313" fmla="*/ 2150320 w 3024845"/>
                <a:gd name="connsiteY313" fmla="*/ 118897 h 1059043"/>
                <a:gd name="connsiteX314" fmla="*/ 2150320 w 3024845"/>
                <a:gd name="connsiteY314" fmla="*/ 60529 h 1059043"/>
                <a:gd name="connsiteX315" fmla="*/ 2152346 w 3024845"/>
                <a:gd name="connsiteY315" fmla="*/ 56206 h 1059043"/>
                <a:gd name="connsiteX316" fmla="*/ 2152346 w 3024845"/>
                <a:gd name="connsiteY316" fmla="*/ 0 h 1059043"/>
                <a:gd name="connsiteX317" fmla="*/ 2162480 w 3024845"/>
                <a:gd name="connsiteY317" fmla="*/ 118897 h 1059043"/>
                <a:gd name="connsiteX318" fmla="*/ 2168560 w 3024845"/>
                <a:gd name="connsiteY318" fmla="*/ 125383 h 1059043"/>
                <a:gd name="connsiteX319" fmla="*/ 2166533 w 3024845"/>
                <a:gd name="connsiteY319" fmla="*/ 131868 h 1059043"/>
                <a:gd name="connsiteX320" fmla="*/ 2180720 w 3024845"/>
                <a:gd name="connsiteY320" fmla="*/ 555577 h 1059043"/>
                <a:gd name="connsiteX321" fmla="*/ 2245574 w 3024845"/>
                <a:gd name="connsiteY321" fmla="*/ 555577 h 1059043"/>
                <a:gd name="connsiteX322" fmla="*/ 2245574 w 3024845"/>
                <a:gd name="connsiteY322" fmla="*/ 631239 h 1059043"/>
                <a:gd name="connsiteX323" fmla="*/ 2253681 w 3024845"/>
                <a:gd name="connsiteY323" fmla="*/ 631239 h 1059043"/>
                <a:gd name="connsiteX324" fmla="*/ 2255708 w 3024845"/>
                <a:gd name="connsiteY324" fmla="*/ 624754 h 1059043"/>
                <a:gd name="connsiteX325" fmla="*/ 2261788 w 3024845"/>
                <a:gd name="connsiteY325" fmla="*/ 624754 h 1059043"/>
                <a:gd name="connsiteX326" fmla="*/ 2263815 w 3024845"/>
                <a:gd name="connsiteY326" fmla="*/ 633401 h 1059043"/>
                <a:gd name="connsiteX327" fmla="*/ 2275975 w 3024845"/>
                <a:gd name="connsiteY327" fmla="*/ 633401 h 1059043"/>
                <a:gd name="connsiteX328" fmla="*/ 2275975 w 3024845"/>
                <a:gd name="connsiteY328" fmla="*/ 626915 h 1059043"/>
                <a:gd name="connsiteX329" fmla="*/ 2298268 w 3024845"/>
                <a:gd name="connsiteY329" fmla="*/ 626915 h 1059043"/>
                <a:gd name="connsiteX330" fmla="*/ 2298268 w 3024845"/>
                <a:gd name="connsiteY330" fmla="*/ 633401 h 1059043"/>
                <a:gd name="connsiteX331" fmla="*/ 2318535 w 3024845"/>
                <a:gd name="connsiteY331" fmla="*/ 633401 h 1059043"/>
                <a:gd name="connsiteX332" fmla="*/ 2318535 w 3024845"/>
                <a:gd name="connsiteY332" fmla="*/ 678798 h 1059043"/>
                <a:gd name="connsiteX333" fmla="*/ 2332722 w 3024845"/>
                <a:gd name="connsiteY333" fmla="*/ 678798 h 1059043"/>
                <a:gd name="connsiteX334" fmla="*/ 2332722 w 3024845"/>
                <a:gd name="connsiteY334" fmla="*/ 665827 h 1059043"/>
                <a:gd name="connsiteX335" fmla="*/ 2348936 w 3024845"/>
                <a:gd name="connsiteY335" fmla="*/ 665827 h 1059043"/>
                <a:gd name="connsiteX336" fmla="*/ 2348936 w 3024845"/>
                <a:gd name="connsiteY336" fmla="*/ 486400 h 1059043"/>
                <a:gd name="connsiteX337" fmla="*/ 2355016 w 3024845"/>
                <a:gd name="connsiteY337" fmla="*/ 479914 h 1059043"/>
                <a:gd name="connsiteX338" fmla="*/ 2427977 w 3024845"/>
                <a:gd name="connsiteY338" fmla="*/ 479914 h 1059043"/>
                <a:gd name="connsiteX339" fmla="*/ 2427977 w 3024845"/>
                <a:gd name="connsiteY339" fmla="*/ 488562 h 1059043"/>
                <a:gd name="connsiteX340" fmla="*/ 2438110 w 3024845"/>
                <a:gd name="connsiteY340" fmla="*/ 488562 h 1059043"/>
                <a:gd name="connsiteX341" fmla="*/ 2438110 w 3024845"/>
                <a:gd name="connsiteY341" fmla="*/ 603136 h 1059043"/>
                <a:gd name="connsiteX342" fmla="*/ 2460404 w 3024845"/>
                <a:gd name="connsiteY342" fmla="*/ 603136 h 1059043"/>
                <a:gd name="connsiteX343" fmla="*/ 2460404 w 3024845"/>
                <a:gd name="connsiteY343" fmla="*/ 536121 h 1059043"/>
                <a:gd name="connsiteX344" fmla="*/ 2486751 w 3024845"/>
                <a:gd name="connsiteY344" fmla="*/ 536121 h 1059043"/>
                <a:gd name="connsiteX345" fmla="*/ 2490804 w 3024845"/>
                <a:gd name="connsiteY345" fmla="*/ 531797 h 1059043"/>
                <a:gd name="connsiteX346" fmla="*/ 2498911 w 3024845"/>
                <a:gd name="connsiteY346" fmla="*/ 531797 h 1059043"/>
                <a:gd name="connsiteX347" fmla="*/ 2502964 w 3024845"/>
                <a:gd name="connsiteY347" fmla="*/ 536121 h 1059043"/>
                <a:gd name="connsiteX348" fmla="*/ 2525258 w 3024845"/>
                <a:gd name="connsiteY348" fmla="*/ 536121 h 1059043"/>
                <a:gd name="connsiteX349" fmla="*/ 2525258 w 3024845"/>
                <a:gd name="connsiteY349" fmla="*/ 419385 h 1059043"/>
                <a:gd name="connsiteX350" fmla="*/ 2582005 w 3024845"/>
                <a:gd name="connsiteY350" fmla="*/ 408576 h 1059043"/>
                <a:gd name="connsiteX351" fmla="*/ 2582005 w 3024845"/>
                <a:gd name="connsiteY351" fmla="*/ 409657 h 1059043"/>
                <a:gd name="connsiteX352" fmla="*/ 2582005 w 3024845"/>
                <a:gd name="connsiteY352" fmla="*/ 417223 h 1059043"/>
                <a:gd name="connsiteX353" fmla="*/ 2608352 w 3024845"/>
                <a:gd name="connsiteY353" fmla="*/ 417223 h 1059043"/>
                <a:gd name="connsiteX354" fmla="*/ 2608352 w 3024845"/>
                <a:gd name="connsiteY354" fmla="*/ 672313 h 1059043"/>
                <a:gd name="connsiteX355" fmla="*/ 2630646 w 3024845"/>
                <a:gd name="connsiteY355" fmla="*/ 672313 h 1059043"/>
                <a:gd name="connsiteX356" fmla="*/ 2630646 w 3024845"/>
                <a:gd name="connsiteY356" fmla="*/ 667989 h 1059043"/>
                <a:gd name="connsiteX357" fmla="*/ 2642806 w 3024845"/>
                <a:gd name="connsiteY357" fmla="*/ 667989 h 1059043"/>
                <a:gd name="connsiteX358" fmla="*/ 2642806 w 3024845"/>
                <a:gd name="connsiteY358" fmla="*/ 672313 h 1059043"/>
                <a:gd name="connsiteX359" fmla="*/ 2667126 w 3024845"/>
                <a:gd name="connsiteY359" fmla="*/ 672313 h 1059043"/>
                <a:gd name="connsiteX360" fmla="*/ 2667126 w 3024845"/>
                <a:gd name="connsiteY360" fmla="*/ 659342 h 1059043"/>
                <a:gd name="connsiteX361" fmla="*/ 2695500 w 3024845"/>
                <a:gd name="connsiteY361" fmla="*/ 659342 h 1059043"/>
                <a:gd name="connsiteX362" fmla="*/ 2707660 w 3024845"/>
                <a:gd name="connsiteY362" fmla="*/ 655018 h 1059043"/>
                <a:gd name="connsiteX363" fmla="*/ 2727927 w 3024845"/>
                <a:gd name="connsiteY363" fmla="*/ 659342 h 1059043"/>
                <a:gd name="connsiteX364" fmla="*/ 2727927 w 3024845"/>
                <a:gd name="connsiteY364" fmla="*/ 642048 h 1059043"/>
                <a:gd name="connsiteX365" fmla="*/ 2736034 w 3024845"/>
                <a:gd name="connsiteY365" fmla="*/ 642048 h 1059043"/>
                <a:gd name="connsiteX366" fmla="*/ 2736034 w 3024845"/>
                <a:gd name="connsiteY366" fmla="*/ 629077 h 1059043"/>
                <a:gd name="connsiteX367" fmla="*/ 2792781 w 3024845"/>
                <a:gd name="connsiteY367" fmla="*/ 629077 h 1059043"/>
                <a:gd name="connsiteX368" fmla="*/ 2792781 w 3024845"/>
                <a:gd name="connsiteY368" fmla="*/ 598812 h 1059043"/>
                <a:gd name="connsiteX369" fmla="*/ 2811021 w 3024845"/>
                <a:gd name="connsiteY369" fmla="*/ 598812 h 1059043"/>
                <a:gd name="connsiteX370" fmla="*/ 2811021 w 3024845"/>
                <a:gd name="connsiteY370" fmla="*/ 592327 h 1059043"/>
                <a:gd name="connsiteX371" fmla="*/ 2823181 w 3024845"/>
                <a:gd name="connsiteY371" fmla="*/ 592327 h 1059043"/>
                <a:gd name="connsiteX372" fmla="*/ 2823181 w 3024845"/>
                <a:gd name="connsiteY372" fmla="*/ 598812 h 1059043"/>
                <a:gd name="connsiteX373" fmla="*/ 2839395 w 3024845"/>
                <a:gd name="connsiteY373" fmla="*/ 598812 h 1059043"/>
                <a:gd name="connsiteX374" fmla="*/ 2839395 w 3024845"/>
                <a:gd name="connsiteY374" fmla="*/ 648533 h 1059043"/>
                <a:gd name="connsiteX375" fmla="*/ 2871822 w 3024845"/>
                <a:gd name="connsiteY375" fmla="*/ 648533 h 1059043"/>
                <a:gd name="connsiteX376" fmla="*/ 2871822 w 3024845"/>
                <a:gd name="connsiteY376" fmla="*/ 622592 h 1059043"/>
                <a:gd name="connsiteX377" fmla="*/ 2910329 w 3024845"/>
                <a:gd name="connsiteY377" fmla="*/ 622592 h 1059043"/>
                <a:gd name="connsiteX378" fmla="*/ 2910329 w 3024845"/>
                <a:gd name="connsiteY378" fmla="*/ 592327 h 1059043"/>
                <a:gd name="connsiteX379" fmla="*/ 2958970 w 3024845"/>
                <a:gd name="connsiteY379" fmla="*/ 592327 h 1059043"/>
                <a:gd name="connsiteX380" fmla="*/ 2958970 w 3024845"/>
                <a:gd name="connsiteY380" fmla="*/ 703483 h 1059043"/>
                <a:gd name="connsiteX381" fmla="*/ 2958970 w 3024845"/>
                <a:gd name="connsiteY381" fmla="*/ 717262 h 1059043"/>
                <a:gd name="connsiteX382" fmla="*/ 3024845 w 3024845"/>
                <a:gd name="connsiteY382" fmla="*/ 717262 h 1059043"/>
                <a:gd name="connsiteX383" fmla="*/ 3024845 w 3024845"/>
                <a:gd name="connsiteY383" fmla="*/ 1059043 h 1059043"/>
                <a:gd name="connsiteX384" fmla="*/ 2054 w 3024845"/>
                <a:gd name="connsiteY384" fmla="*/ 1056710 h 1059043"/>
                <a:gd name="connsiteX385" fmla="*/ 0 w 3024845"/>
                <a:gd name="connsiteY385" fmla="*/ 622592 h 1059043"/>
                <a:gd name="connsiteX386" fmla="*/ 20267 w 3024845"/>
                <a:gd name="connsiteY386" fmla="*/ 622592 h 1059043"/>
                <a:gd name="connsiteX387" fmla="*/ 20774 w 3024845"/>
                <a:gd name="connsiteY387" fmla="*/ 621511 h 1059043"/>
                <a:gd name="connsiteX388" fmla="*/ 24320 w 3024845"/>
                <a:gd name="connsiteY388" fmla="*/ 613945 h 1059043"/>
                <a:gd name="connsiteX389" fmla="*/ 26094 w 3024845"/>
                <a:gd name="connsiteY389" fmla="*/ 614215 h 1059043"/>
                <a:gd name="connsiteX390" fmla="*/ 38507 w 3024845"/>
                <a:gd name="connsiteY390" fmla="*/ 616106 h 1059043"/>
                <a:gd name="connsiteX391" fmla="*/ 39014 w 3024845"/>
                <a:gd name="connsiteY391" fmla="*/ 617458 h 1059043"/>
                <a:gd name="connsiteX392" fmla="*/ 42560 w 3024845"/>
                <a:gd name="connsiteY392" fmla="*/ 626915 h 1059043"/>
                <a:gd name="connsiteX393" fmla="*/ 68907 w 3024845"/>
                <a:gd name="connsiteY393" fmla="*/ 629077 h 1059043"/>
                <a:gd name="connsiteX394" fmla="*/ 68907 w 3024845"/>
                <a:gd name="connsiteY394" fmla="*/ 505856 h 1059043"/>
                <a:gd name="connsiteX395" fmla="*/ 70934 w 3024845"/>
                <a:gd name="connsiteY395" fmla="*/ 505856 h 1059043"/>
                <a:gd name="connsiteX396" fmla="*/ 85121 w 3024845"/>
                <a:gd name="connsiteY396" fmla="*/ 505856 h 1059043"/>
                <a:gd name="connsiteX397" fmla="*/ 85121 w 3024845"/>
                <a:gd name="connsiteY397" fmla="*/ 369664 h 1059043"/>
                <a:gd name="connsiteX398" fmla="*/ 86894 w 3024845"/>
                <a:gd name="connsiteY398" fmla="*/ 369664 h 1059043"/>
                <a:gd name="connsiteX399" fmla="*/ 99308 w 3024845"/>
                <a:gd name="connsiteY399" fmla="*/ 369664 h 1059043"/>
                <a:gd name="connsiteX400" fmla="*/ 99308 w 3024845"/>
                <a:gd name="connsiteY400" fmla="*/ 255090 h 1059043"/>
                <a:gd name="connsiteX401" fmla="*/ 103361 w 3024845"/>
                <a:gd name="connsiteY401" fmla="*/ 226986 h 1059043"/>
                <a:gd name="connsiteX402" fmla="*/ 105388 w 3024845"/>
                <a:gd name="connsiteY402" fmla="*/ 226986 h 1059043"/>
                <a:gd name="connsiteX403" fmla="*/ 119575 w 3024845"/>
                <a:gd name="connsiteY403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66533 w 3024845"/>
                <a:gd name="connsiteY318" fmla="*/ 131868 h 1059043"/>
                <a:gd name="connsiteX319" fmla="*/ 2180720 w 3024845"/>
                <a:gd name="connsiteY319" fmla="*/ 555577 h 1059043"/>
                <a:gd name="connsiteX320" fmla="*/ 2245574 w 3024845"/>
                <a:gd name="connsiteY320" fmla="*/ 555577 h 1059043"/>
                <a:gd name="connsiteX321" fmla="*/ 2245574 w 3024845"/>
                <a:gd name="connsiteY321" fmla="*/ 631239 h 1059043"/>
                <a:gd name="connsiteX322" fmla="*/ 2253681 w 3024845"/>
                <a:gd name="connsiteY322" fmla="*/ 631239 h 1059043"/>
                <a:gd name="connsiteX323" fmla="*/ 2255708 w 3024845"/>
                <a:gd name="connsiteY323" fmla="*/ 624754 h 1059043"/>
                <a:gd name="connsiteX324" fmla="*/ 2261788 w 3024845"/>
                <a:gd name="connsiteY324" fmla="*/ 624754 h 1059043"/>
                <a:gd name="connsiteX325" fmla="*/ 2263815 w 3024845"/>
                <a:gd name="connsiteY325" fmla="*/ 633401 h 1059043"/>
                <a:gd name="connsiteX326" fmla="*/ 2275975 w 3024845"/>
                <a:gd name="connsiteY326" fmla="*/ 633401 h 1059043"/>
                <a:gd name="connsiteX327" fmla="*/ 2275975 w 3024845"/>
                <a:gd name="connsiteY327" fmla="*/ 626915 h 1059043"/>
                <a:gd name="connsiteX328" fmla="*/ 2298268 w 3024845"/>
                <a:gd name="connsiteY328" fmla="*/ 626915 h 1059043"/>
                <a:gd name="connsiteX329" fmla="*/ 2298268 w 3024845"/>
                <a:gd name="connsiteY329" fmla="*/ 633401 h 1059043"/>
                <a:gd name="connsiteX330" fmla="*/ 2318535 w 3024845"/>
                <a:gd name="connsiteY330" fmla="*/ 633401 h 1059043"/>
                <a:gd name="connsiteX331" fmla="*/ 2318535 w 3024845"/>
                <a:gd name="connsiteY331" fmla="*/ 678798 h 1059043"/>
                <a:gd name="connsiteX332" fmla="*/ 2332722 w 3024845"/>
                <a:gd name="connsiteY332" fmla="*/ 678798 h 1059043"/>
                <a:gd name="connsiteX333" fmla="*/ 2332722 w 3024845"/>
                <a:gd name="connsiteY333" fmla="*/ 665827 h 1059043"/>
                <a:gd name="connsiteX334" fmla="*/ 2348936 w 3024845"/>
                <a:gd name="connsiteY334" fmla="*/ 665827 h 1059043"/>
                <a:gd name="connsiteX335" fmla="*/ 2348936 w 3024845"/>
                <a:gd name="connsiteY335" fmla="*/ 486400 h 1059043"/>
                <a:gd name="connsiteX336" fmla="*/ 2355016 w 3024845"/>
                <a:gd name="connsiteY336" fmla="*/ 479914 h 1059043"/>
                <a:gd name="connsiteX337" fmla="*/ 2427977 w 3024845"/>
                <a:gd name="connsiteY337" fmla="*/ 479914 h 1059043"/>
                <a:gd name="connsiteX338" fmla="*/ 2427977 w 3024845"/>
                <a:gd name="connsiteY338" fmla="*/ 488562 h 1059043"/>
                <a:gd name="connsiteX339" fmla="*/ 2438110 w 3024845"/>
                <a:gd name="connsiteY339" fmla="*/ 488562 h 1059043"/>
                <a:gd name="connsiteX340" fmla="*/ 2438110 w 3024845"/>
                <a:gd name="connsiteY340" fmla="*/ 603136 h 1059043"/>
                <a:gd name="connsiteX341" fmla="*/ 2460404 w 3024845"/>
                <a:gd name="connsiteY341" fmla="*/ 603136 h 1059043"/>
                <a:gd name="connsiteX342" fmla="*/ 2460404 w 3024845"/>
                <a:gd name="connsiteY342" fmla="*/ 536121 h 1059043"/>
                <a:gd name="connsiteX343" fmla="*/ 2486751 w 3024845"/>
                <a:gd name="connsiteY343" fmla="*/ 536121 h 1059043"/>
                <a:gd name="connsiteX344" fmla="*/ 2490804 w 3024845"/>
                <a:gd name="connsiteY344" fmla="*/ 531797 h 1059043"/>
                <a:gd name="connsiteX345" fmla="*/ 2498911 w 3024845"/>
                <a:gd name="connsiteY345" fmla="*/ 531797 h 1059043"/>
                <a:gd name="connsiteX346" fmla="*/ 2502964 w 3024845"/>
                <a:gd name="connsiteY346" fmla="*/ 536121 h 1059043"/>
                <a:gd name="connsiteX347" fmla="*/ 2525258 w 3024845"/>
                <a:gd name="connsiteY347" fmla="*/ 536121 h 1059043"/>
                <a:gd name="connsiteX348" fmla="*/ 2525258 w 3024845"/>
                <a:gd name="connsiteY348" fmla="*/ 419385 h 1059043"/>
                <a:gd name="connsiteX349" fmla="*/ 2582005 w 3024845"/>
                <a:gd name="connsiteY349" fmla="*/ 408576 h 1059043"/>
                <a:gd name="connsiteX350" fmla="*/ 2582005 w 3024845"/>
                <a:gd name="connsiteY350" fmla="*/ 409657 h 1059043"/>
                <a:gd name="connsiteX351" fmla="*/ 2582005 w 3024845"/>
                <a:gd name="connsiteY351" fmla="*/ 417223 h 1059043"/>
                <a:gd name="connsiteX352" fmla="*/ 2608352 w 3024845"/>
                <a:gd name="connsiteY352" fmla="*/ 417223 h 1059043"/>
                <a:gd name="connsiteX353" fmla="*/ 2608352 w 3024845"/>
                <a:gd name="connsiteY353" fmla="*/ 672313 h 1059043"/>
                <a:gd name="connsiteX354" fmla="*/ 2630646 w 3024845"/>
                <a:gd name="connsiteY354" fmla="*/ 672313 h 1059043"/>
                <a:gd name="connsiteX355" fmla="*/ 2630646 w 3024845"/>
                <a:gd name="connsiteY355" fmla="*/ 667989 h 1059043"/>
                <a:gd name="connsiteX356" fmla="*/ 2642806 w 3024845"/>
                <a:gd name="connsiteY356" fmla="*/ 667989 h 1059043"/>
                <a:gd name="connsiteX357" fmla="*/ 2642806 w 3024845"/>
                <a:gd name="connsiteY357" fmla="*/ 672313 h 1059043"/>
                <a:gd name="connsiteX358" fmla="*/ 2667126 w 3024845"/>
                <a:gd name="connsiteY358" fmla="*/ 672313 h 1059043"/>
                <a:gd name="connsiteX359" fmla="*/ 2667126 w 3024845"/>
                <a:gd name="connsiteY359" fmla="*/ 659342 h 1059043"/>
                <a:gd name="connsiteX360" fmla="*/ 2695500 w 3024845"/>
                <a:gd name="connsiteY360" fmla="*/ 659342 h 1059043"/>
                <a:gd name="connsiteX361" fmla="*/ 2707660 w 3024845"/>
                <a:gd name="connsiteY361" fmla="*/ 655018 h 1059043"/>
                <a:gd name="connsiteX362" fmla="*/ 2727927 w 3024845"/>
                <a:gd name="connsiteY362" fmla="*/ 659342 h 1059043"/>
                <a:gd name="connsiteX363" fmla="*/ 2727927 w 3024845"/>
                <a:gd name="connsiteY363" fmla="*/ 642048 h 1059043"/>
                <a:gd name="connsiteX364" fmla="*/ 2736034 w 3024845"/>
                <a:gd name="connsiteY364" fmla="*/ 642048 h 1059043"/>
                <a:gd name="connsiteX365" fmla="*/ 2736034 w 3024845"/>
                <a:gd name="connsiteY365" fmla="*/ 629077 h 1059043"/>
                <a:gd name="connsiteX366" fmla="*/ 2792781 w 3024845"/>
                <a:gd name="connsiteY366" fmla="*/ 629077 h 1059043"/>
                <a:gd name="connsiteX367" fmla="*/ 2792781 w 3024845"/>
                <a:gd name="connsiteY367" fmla="*/ 598812 h 1059043"/>
                <a:gd name="connsiteX368" fmla="*/ 2811021 w 3024845"/>
                <a:gd name="connsiteY368" fmla="*/ 598812 h 1059043"/>
                <a:gd name="connsiteX369" fmla="*/ 2811021 w 3024845"/>
                <a:gd name="connsiteY369" fmla="*/ 592327 h 1059043"/>
                <a:gd name="connsiteX370" fmla="*/ 2823181 w 3024845"/>
                <a:gd name="connsiteY370" fmla="*/ 592327 h 1059043"/>
                <a:gd name="connsiteX371" fmla="*/ 2823181 w 3024845"/>
                <a:gd name="connsiteY371" fmla="*/ 598812 h 1059043"/>
                <a:gd name="connsiteX372" fmla="*/ 2839395 w 3024845"/>
                <a:gd name="connsiteY372" fmla="*/ 598812 h 1059043"/>
                <a:gd name="connsiteX373" fmla="*/ 2839395 w 3024845"/>
                <a:gd name="connsiteY373" fmla="*/ 648533 h 1059043"/>
                <a:gd name="connsiteX374" fmla="*/ 2871822 w 3024845"/>
                <a:gd name="connsiteY374" fmla="*/ 648533 h 1059043"/>
                <a:gd name="connsiteX375" fmla="*/ 2871822 w 3024845"/>
                <a:gd name="connsiteY375" fmla="*/ 622592 h 1059043"/>
                <a:gd name="connsiteX376" fmla="*/ 2910329 w 3024845"/>
                <a:gd name="connsiteY376" fmla="*/ 622592 h 1059043"/>
                <a:gd name="connsiteX377" fmla="*/ 2910329 w 3024845"/>
                <a:gd name="connsiteY377" fmla="*/ 592327 h 1059043"/>
                <a:gd name="connsiteX378" fmla="*/ 2958970 w 3024845"/>
                <a:gd name="connsiteY378" fmla="*/ 592327 h 1059043"/>
                <a:gd name="connsiteX379" fmla="*/ 2958970 w 3024845"/>
                <a:gd name="connsiteY379" fmla="*/ 703483 h 1059043"/>
                <a:gd name="connsiteX380" fmla="*/ 2958970 w 3024845"/>
                <a:gd name="connsiteY380" fmla="*/ 717262 h 1059043"/>
                <a:gd name="connsiteX381" fmla="*/ 3024845 w 3024845"/>
                <a:gd name="connsiteY381" fmla="*/ 717262 h 1059043"/>
                <a:gd name="connsiteX382" fmla="*/ 3024845 w 3024845"/>
                <a:gd name="connsiteY382" fmla="*/ 1059043 h 1059043"/>
                <a:gd name="connsiteX383" fmla="*/ 2054 w 3024845"/>
                <a:gd name="connsiteY383" fmla="*/ 1056710 h 1059043"/>
                <a:gd name="connsiteX384" fmla="*/ 0 w 3024845"/>
                <a:gd name="connsiteY384" fmla="*/ 622592 h 1059043"/>
                <a:gd name="connsiteX385" fmla="*/ 20267 w 3024845"/>
                <a:gd name="connsiteY385" fmla="*/ 622592 h 1059043"/>
                <a:gd name="connsiteX386" fmla="*/ 20774 w 3024845"/>
                <a:gd name="connsiteY386" fmla="*/ 621511 h 1059043"/>
                <a:gd name="connsiteX387" fmla="*/ 24320 w 3024845"/>
                <a:gd name="connsiteY387" fmla="*/ 613945 h 1059043"/>
                <a:gd name="connsiteX388" fmla="*/ 26094 w 3024845"/>
                <a:gd name="connsiteY388" fmla="*/ 614215 h 1059043"/>
                <a:gd name="connsiteX389" fmla="*/ 38507 w 3024845"/>
                <a:gd name="connsiteY389" fmla="*/ 616106 h 1059043"/>
                <a:gd name="connsiteX390" fmla="*/ 39014 w 3024845"/>
                <a:gd name="connsiteY390" fmla="*/ 617458 h 1059043"/>
                <a:gd name="connsiteX391" fmla="*/ 42560 w 3024845"/>
                <a:gd name="connsiteY391" fmla="*/ 626915 h 1059043"/>
                <a:gd name="connsiteX392" fmla="*/ 68907 w 3024845"/>
                <a:gd name="connsiteY392" fmla="*/ 629077 h 1059043"/>
                <a:gd name="connsiteX393" fmla="*/ 68907 w 3024845"/>
                <a:gd name="connsiteY393" fmla="*/ 505856 h 1059043"/>
                <a:gd name="connsiteX394" fmla="*/ 70934 w 3024845"/>
                <a:gd name="connsiteY394" fmla="*/ 505856 h 1059043"/>
                <a:gd name="connsiteX395" fmla="*/ 85121 w 3024845"/>
                <a:gd name="connsiteY395" fmla="*/ 505856 h 1059043"/>
                <a:gd name="connsiteX396" fmla="*/ 85121 w 3024845"/>
                <a:gd name="connsiteY396" fmla="*/ 369664 h 1059043"/>
                <a:gd name="connsiteX397" fmla="*/ 86894 w 3024845"/>
                <a:gd name="connsiteY397" fmla="*/ 369664 h 1059043"/>
                <a:gd name="connsiteX398" fmla="*/ 99308 w 3024845"/>
                <a:gd name="connsiteY398" fmla="*/ 369664 h 1059043"/>
                <a:gd name="connsiteX399" fmla="*/ 99308 w 3024845"/>
                <a:gd name="connsiteY399" fmla="*/ 255090 h 1059043"/>
                <a:gd name="connsiteX400" fmla="*/ 103361 w 3024845"/>
                <a:gd name="connsiteY400" fmla="*/ 226986 h 1059043"/>
                <a:gd name="connsiteX401" fmla="*/ 105388 w 3024845"/>
                <a:gd name="connsiteY401" fmla="*/ 226986 h 1059043"/>
                <a:gd name="connsiteX402" fmla="*/ 119575 w 3024845"/>
                <a:gd name="connsiteY402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2480 w 3024845"/>
                <a:gd name="connsiteY316" fmla="*/ 118897 h 1059043"/>
                <a:gd name="connsiteX317" fmla="*/ 2168560 w 3024845"/>
                <a:gd name="connsiteY317" fmla="*/ 125383 h 1059043"/>
                <a:gd name="connsiteX318" fmla="*/ 2180720 w 3024845"/>
                <a:gd name="connsiteY318" fmla="*/ 555577 h 1059043"/>
                <a:gd name="connsiteX319" fmla="*/ 2245574 w 3024845"/>
                <a:gd name="connsiteY319" fmla="*/ 555577 h 1059043"/>
                <a:gd name="connsiteX320" fmla="*/ 2245574 w 3024845"/>
                <a:gd name="connsiteY320" fmla="*/ 631239 h 1059043"/>
                <a:gd name="connsiteX321" fmla="*/ 2253681 w 3024845"/>
                <a:gd name="connsiteY321" fmla="*/ 631239 h 1059043"/>
                <a:gd name="connsiteX322" fmla="*/ 2255708 w 3024845"/>
                <a:gd name="connsiteY322" fmla="*/ 624754 h 1059043"/>
                <a:gd name="connsiteX323" fmla="*/ 2261788 w 3024845"/>
                <a:gd name="connsiteY323" fmla="*/ 624754 h 1059043"/>
                <a:gd name="connsiteX324" fmla="*/ 2263815 w 3024845"/>
                <a:gd name="connsiteY324" fmla="*/ 633401 h 1059043"/>
                <a:gd name="connsiteX325" fmla="*/ 2275975 w 3024845"/>
                <a:gd name="connsiteY325" fmla="*/ 633401 h 1059043"/>
                <a:gd name="connsiteX326" fmla="*/ 2275975 w 3024845"/>
                <a:gd name="connsiteY326" fmla="*/ 626915 h 1059043"/>
                <a:gd name="connsiteX327" fmla="*/ 2298268 w 3024845"/>
                <a:gd name="connsiteY327" fmla="*/ 626915 h 1059043"/>
                <a:gd name="connsiteX328" fmla="*/ 2298268 w 3024845"/>
                <a:gd name="connsiteY328" fmla="*/ 633401 h 1059043"/>
                <a:gd name="connsiteX329" fmla="*/ 2318535 w 3024845"/>
                <a:gd name="connsiteY329" fmla="*/ 633401 h 1059043"/>
                <a:gd name="connsiteX330" fmla="*/ 2318535 w 3024845"/>
                <a:gd name="connsiteY330" fmla="*/ 678798 h 1059043"/>
                <a:gd name="connsiteX331" fmla="*/ 2332722 w 3024845"/>
                <a:gd name="connsiteY331" fmla="*/ 678798 h 1059043"/>
                <a:gd name="connsiteX332" fmla="*/ 2332722 w 3024845"/>
                <a:gd name="connsiteY332" fmla="*/ 665827 h 1059043"/>
                <a:gd name="connsiteX333" fmla="*/ 2348936 w 3024845"/>
                <a:gd name="connsiteY333" fmla="*/ 665827 h 1059043"/>
                <a:gd name="connsiteX334" fmla="*/ 2348936 w 3024845"/>
                <a:gd name="connsiteY334" fmla="*/ 486400 h 1059043"/>
                <a:gd name="connsiteX335" fmla="*/ 2355016 w 3024845"/>
                <a:gd name="connsiteY335" fmla="*/ 479914 h 1059043"/>
                <a:gd name="connsiteX336" fmla="*/ 2427977 w 3024845"/>
                <a:gd name="connsiteY336" fmla="*/ 479914 h 1059043"/>
                <a:gd name="connsiteX337" fmla="*/ 2427977 w 3024845"/>
                <a:gd name="connsiteY337" fmla="*/ 488562 h 1059043"/>
                <a:gd name="connsiteX338" fmla="*/ 2438110 w 3024845"/>
                <a:gd name="connsiteY338" fmla="*/ 488562 h 1059043"/>
                <a:gd name="connsiteX339" fmla="*/ 2438110 w 3024845"/>
                <a:gd name="connsiteY339" fmla="*/ 603136 h 1059043"/>
                <a:gd name="connsiteX340" fmla="*/ 2460404 w 3024845"/>
                <a:gd name="connsiteY340" fmla="*/ 603136 h 1059043"/>
                <a:gd name="connsiteX341" fmla="*/ 2460404 w 3024845"/>
                <a:gd name="connsiteY341" fmla="*/ 536121 h 1059043"/>
                <a:gd name="connsiteX342" fmla="*/ 2486751 w 3024845"/>
                <a:gd name="connsiteY342" fmla="*/ 536121 h 1059043"/>
                <a:gd name="connsiteX343" fmla="*/ 2490804 w 3024845"/>
                <a:gd name="connsiteY343" fmla="*/ 531797 h 1059043"/>
                <a:gd name="connsiteX344" fmla="*/ 2498911 w 3024845"/>
                <a:gd name="connsiteY344" fmla="*/ 531797 h 1059043"/>
                <a:gd name="connsiteX345" fmla="*/ 2502964 w 3024845"/>
                <a:gd name="connsiteY345" fmla="*/ 536121 h 1059043"/>
                <a:gd name="connsiteX346" fmla="*/ 2525258 w 3024845"/>
                <a:gd name="connsiteY346" fmla="*/ 536121 h 1059043"/>
                <a:gd name="connsiteX347" fmla="*/ 2525258 w 3024845"/>
                <a:gd name="connsiteY347" fmla="*/ 419385 h 1059043"/>
                <a:gd name="connsiteX348" fmla="*/ 2582005 w 3024845"/>
                <a:gd name="connsiteY348" fmla="*/ 408576 h 1059043"/>
                <a:gd name="connsiteX349" fmla="*/ 2582005 w 3024845"/>
                <a:gd name="connsiteY349" fmla="*/ 409657 h 1059043"/>
                <a:gd name="connsiteX350" fmla="*/ 2582005 w 3024845"/>
                <a:gd name="connsiteY350" fmla="*/ 417223 h 1059043"/>
                <a:gd name="connsiteX351" fmla="*/ 2608352 w 3024845"/>
                <a:gd name="connsiteY351" fmla="*/ 417223 h 1059043"/>
                <a:gd name="connsiteX352" fmla="*/ 2608352 w 3024845"/>
                <a:gd name="connsiteY352" fmla="*/ 672313 h 1059043"/>
                <a:gd name="connsiteX353" fmla="*/ 2630646 w 3024845"/>
                <a:gd name="connsiteY353" fmla="*/ 672313 h 1059043"/>
                <a:gd name="connsiteX354" fmla="*/ 2630646 w 3024845"/>
                <a:gd name="connsiteY354" fmla="*/ 667989 h 1059043"/>
                <a:gd name="connsiteX355" fmla="*/ 2642806 w 3024845"/>
                <a:gd name="connsiteY355" fmla="*/ 667989 h 1059043"/>
                <a:gd name="connsiteX356" fmla="*/ 2642806 w 3024845"/>
                <a:gd name="connsiteY356" fmla="*/ 672313 h 1059043"/>
                <a:gd name="connsiteX357" fmla="*/ 2667126 w 3024845"/>
                <a:gd name="connsiteY357" fmla="*/ 672313 h 1059043"/>
                <a:gd name="connsiteX358" fmla="*/ 2667126 w 3024845"/>
                <a:gd name="connsiteY358" fmla="*/ 659342 h 1059043"/>
                <a:gd name="connsiteX359" fmla="*/ 2695500 w 3024845"/>
                <a:gd name="connsiteY359" fmla="*/ 659342 h 1059043"/>
                <a:gd name="connsiteX360" fmla="*/ 2707660 w 3024845"/>
                <a:gd name="connsiteY360" fmla="*/ 655018 h 1059043"/>
                <a:gd name="connsiteX361" fmla="*/ 2727927 w 3024845"/>
                <a:gd name="connsiteY361" fmla="*/ 659342 h 1059043"/>
                <a:gd name="connsiteX362" fmla="*/ 2727927 w 3024845"/>
                <a:gd name="connsiteY362" fmla="*/ 642048 h 1059043"/>
                <a:gd name="connsiteX363" fmla="*/ 2736034 w 3024845"/>
                <a:gd name="connsiteY363" fmla="*/ 642048 h 1059043"/>
                <a:gd name="connsiteX364" fmla="*/ 2736034 w 3024845"/>
                <a:gd name="connsiteY364" fmla="*/ 629077 h 1059043"/>
                <a:gd name="connsiteX365" fmla="*/ 2792781 w 3024845"/>
                <a:gd name="connsiteY365" fmla="*/ 629077 h 1059043"/>
                <a:gd name="connsiteX366" fmla="*/ 2792781 w 3024845"/>
                <a:gd name="connsiteY366" fmla="*/ 598812 h 1059043"/>
                <a:gd name="connsiteX367" fmla="*/ 2811021 w 3024845"/>
                <a:gd name="connsiteY367" fmla="*/ 598812 h 1059043"/>
                <a:gd name="connsiteX368" fmla="*/ 2811021 w 3024845"/>
                <a:gd name="connsiteY368" fmla="*/ 592327 h 1059043"/>
                <a:gd name="connsiteX369" fmla="*/ 2823181 w 3024845"/>
                <a:gd name="connsiteY369" fmla="*/ 592327 h 1059043"/>
                <a:gd name="connsiteX370" fmla="*/ 2823181 w 3024845"/>
                <a:gd name="connsiteY370" fmla="*/ 598812 h 1059043"/>
                <a:gd name="connsiteX371" fmla="*/ 2839395 w 3024845"/>
                <a:gd name="connsiteY371" fmla="*/ 598812 h 1059043"/>
                <a:gd name="connsiteX372" fmla="*/ 2839395 w 3024845"/>
                <a:gd name="connsiteY372" fmla="*/ 648533 h 1059043"/>
                <a:gd name="connsiteX373" fmla="*/ 2871822 w 3024845"/>
                <a:gd name="connsiteY373" fmla="*/ 648533 h 1059043"/>
                <a:gd name="connsiteX374" fmla="*/ 2871822 w 3024845"/>
                <a:gd name="connsiteY374" fmla="*/ 622592 h 1059043"/>
                <a:gd name="connsiteX375" fmla="*/ 2910329 w 3024845"/>
                <a:gd name="connsiteY375" fmla="*/ 622592 h 1059043"/>
                <a:gd name="connsiteX376" fmla="*/ 2910329 w 3024845"/>
                <a:gd name="connsiteY376" fmla="*/ 592327 h 1059043"/>
                <a:gd name="connsiteX377" fmla="*/ 2958970 w 3024845"/>
                <a:gd name="connsiteY377" fmla="*/ 592327 h 1059043"/>
                <a:gd name="connsiteX378" fmla="*/ 2958970 w 3024845"/>
                <a:gd name="connsiteY378" fmla="*/ 703483 h 1059043"/>
                <a:gd name="connsiteX379" fmla="*/ 2958970 w 3024845"/>
                <a:gd name="connsiteY379" fmla="*/ 717262 h 1059043"/>
                <a:gd name="connsiteX380" fmla="*/ 3024845 w 3024845"/>
                <a:gd name="connsiteY380" fmla="*/ 717262 h 1059043"/>
                <a:gd name="connsiteX381" fmla="*/ 3024845 w 3024845"/>
                <a:gd name="connsiteY381" fmla="*/ 1059043 h 1059043"/>
                <a:gd name="connsiteX382" fmla="*/ 2054 w 3024845"/>
                <a:gd name="connsiteY382" fmla="*/ 1056710 h 1059043"/>
                <a:gd name="connsiteX383" fmla="*/ 0 w 3024845"/>
                <a:gd name="connsiteY383" fmla="*/ 622592 h 1059043"/>
                <a:gd name="connsiteX384" fmla="*/ 20267 w 3024845"/>
                <a:gd name="connsiteY384" fmla="*/ 622592 h 1059043"/>
                <a:gd name="connsiteX385" fmla="*/ 20774 w 3024845"/>
                <a:gd name="connsiteY385" fmla="*/ 621511 h 1059043"/>
                <a:gd name="connsiteX386" fmla="*/ 24320 w 3024845"/>
                <a:gd name="connsiteY386" fmla="*/ 613945 h 1059043"/>
                <a:gd name="connsiteX387" fmla="*/ 26094 w 3024845"/>
                <a:gd name="connsiteY387" fmla="*/ 614215 h 1059043"/>
                <a:gd name="connsiteX388" fmla="*/ 38507 w 3024845"/>
                <a:gd name="connsiteY388" fmla="*/ 616106 h 1059043"/>
                <a:gd name="connsiteX389" fmla="*/ 39014 w 3024845"/>
                <a:gd name="connsiteY389" fmla="*/ 617458 h 1059043"/>
                <a:gd name="connsiteX390" fmla="*/ 42560 w 3024845"/>
                <a:gd name="connsiteY390" fmla="*/ 626915 h 1059043"/>
                <a:gd name="connsiteX391" fmla="*/ 68907 w 3024845"/>
                <a:gd name="connsiteY391" fmla="*/ 629077 h 1059043"/>
                <a:gd name="connsiteX392" fmla="*/ 68907 w 3024845"/>
                <a:gd name="connsiteY392" fmla="*/ 505856 h 1059043"/>
                <a:gd name="connsiteX393" fmla="*/ 70934 w 3024845"/>
                <a:gd name="connsiteY393" fmla="*/ 505856 h 1059043"/>
                <a:gd name="connsiteX394" fmla="*/ 85121 w 3024845"/>
                <a:gd name="connsiteY394" fmla="*/ 505856 h 1059043"/>
                <a:gd name="connsiteX395" fmla="*/ 85121 w 3024845"/>
                <a:gd name="connsiteY395" fmla="*/ 369664 h 1059043"/>
                <a:gd name="connsiteX396" fmla="*/ 86894 w 3024845"/>
                <a:gd name="connsiteY396" fmla="*/ 369664 h 1059043"/>
                <a:gd name="connsiteX397" fmla="*/ 99308 w 3024845"/>
                <a:gd name="connsiteY397" fmla="*/ 369664 h 1059043"/>
                <a:gd name="connsiteX398" fmla="*/ 99308 w 3024845"/>
                <a:gd name="connsiteY398" fmla="*/ 255090 h 1059043"/>
                <a:gd name="connsiteX399" fmla="*/ 103361 w 3024845"/>
                <a:gd name="connsiteY399" fmla="*/ 226986 h 1059043"/>
                <a:gd name="connsiteX400" fmla="*/ 105388 w 3024845"/>
                <a:gd name="connsiteY400" fmla="*/ 226986 h 1059043"/>
                <a:gd name="connsiteX401" fmla="*/ 119575 w 3024845"/>
                <a:gd name="connsiteY401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68560 w 3024845"/>
                <a:gd name="connsiteY316" fmla="*/ 125383 h 1059043"/>
                <a:gd name="connsiteX317" fmla="*/ 2180720 w 3024845"/>
                <a:gd name="connsiteY317" fmla="*/ 555577 h 1059043"/>
                <a:gd name="connsiteX318" fmla="*/ 2245574 w 3024845"/>
                <a:gd name="connsiteY318" fmla="*/ 555577 h 1059043"/>
                <a:gd name="connsiteX319" fmla="*/ 2245574 w 3024845"/>
                <a:gd name="connsiteY319" fmla="*/ 631239 h 1059043"/>
                <a:gd name="connsiteX320" fmla="*/ 2253681 w 3024845"/>
                <a:gd name="connsiteY320" fmla="*/ 631239 h 1059043"/>
                <a:gd name="connsiteX321" fmla="*/ 2255708 w 3024845"/>
                <a:gd name="connsiteY321" fmla="*/ 624754 h 1059043"/>
                <a:gd name="connsiteX322" fmla="*/ 2261788 w 3024845"/>
                <a:gd name="connsiteY322" fmla="*/ 624754 h 1059043"/>
                <a:gd name="connsiteX323" fmla="*/ 2263815 w 3024845"/>
                <a:gd name="connsiteY323" fmla="*/ 633401 h 1059043"/>
                <a:gd name="connsiteX324" fmla="*/ 2275975 w 3024845"/>
                <a:gd name="connsiteY324" fmla="*/ 633401 h 1059043"/>
                <a:gd name="connsiteX325" fmla="*/ 2275975 w 3024845"/>
                <a:gd name="connsiteY325" fmla="*/ 626915 h 1059043"/>
                <a:gd name="connsiteX326" fmla="*/ 2298268 w 3024845"/>
                <a:gd name="connsiteY326" fmla="*/ 626915 h 1059043"/>
                <a:gd name="connsiteX327" fmla="*/ 2298268 w 3024845"/>
                <a:gd name="connsiteY327" fmla="*/ 633401 h 1059043"/>
                <a:gd name="connsiteX328" fmla="*/ 2318535 w 3024845"/>
                <a:gd name="connsiteY328" fmla="*/ 633401 h 1059043"/>
                <a:gd name="connsiteX329" fmla="*/ 2318535 w 3024845"/>
                <a:gd name="connsiteY329" fmla="*/ 678798 h 1059043"/>
                <a:gd name="connsiteX330" fmla="*/ 2332722 w 3024845"/>
                <a:gd name="connsiteY330" fmla="*/ 678798 h 1059043"/>
                <a:gd name="connsiteX331" fmla="*/ 2332722 w 3024845"/>
                <a:gd name="connsiteY331" fmla="*/ 665827 h 1059043"/>
                <a:gd name="connsiteX332" fmla="*/ 2348936 w 3024845"/>
                <a:gd name="connsiteY332" fmla="*/ 665827 h 1059043"/>
                <a:gd name="connsiteX333" fmla="*/ 2348936 w 3024845"/>
                <a:gd name="connsiteY333" fmla="*/ 486400 h 1059043"/>
                <a:gd name="connsiteX334" fmla="*/ 2355016 w 3024845"/>
                <a:gd name="connsiteY334" fmla="*/ 479914 h 1059043"/>
                <a:gd name="connsiteX335" fmla="*/ 2427977 w 3024845"/>
                <a:gd name="connsiteY335" fmla="*/ 479914 h 1059043"/>
                <a:gd name="connsiteX336" fmla="*/ 2427977 w 3024845"/>
                <a:gd name="connsiteY336" fmla="*/ 488562 h 1059043"/>
                <a:gd name="connsiteX337" fmla="*/ 2438110 w 3024845"/>
                <a:gd name="connsiteY337" fmla="*/ 488562 h 1059043"/>
                <a:gd name="connsiteX338" fmla="*/ 2438110 w 3024845"/>
                <a:gd name="connsiteY338" fmla="*/ 603136 h 1059043"/>
                <a:gd name="connsiteX339" fmla="*/ 2460404 w 3024845"/>
                <a:gd name="connsiteY339" fmla="*/ 603136 h 1059043"/>
                <a:gd name="connsiteX340" fmla="*/ 2460404 w 3024845"/>
                <a:gd name="connsiteY340" fmla="*/ 536121 h 1059043"/>
                <a:gd name="connsiteX341" fmla="*/ 2486751 w 3024845"/>
                <a:gd name="connsiteY341" fmla="*/ 536121 h 1059043"/>
                <a:gd name="connsiteX342" fmla="*/ 2490804 w 3024845"/>
                <a:gd name="connsiteY342" fmla="*/ 531797 h 1059043"/>
                <a:gd name="connsiteX343" fmla="*/ 2498911 w 3024845"/>
                <a:gd name="connsiteY343" fmla="*/ 531797 h 1059043"/>
                <a:gd name="connsiteX344" fmla="*/ 2502964 w 3024845"/>
                <a:gd name="connsiteY344" fmla="*/ 536121 h 1059043"/>
                <a:gd name="connsiteX345" fmla="*/ 2525258 w 3024845"/>
                <a:gd name="connsiteY345" fmla="*/ 536121 h 1059043"/>
                <a:gd name="connsiteX346" fmla="*/ 2525258 w 3024845"/>
                <a:gd name="connsiteY346" fmla="*/ 419385 h 1059043"/>
                <a:gd name="connsiteX347" fmla="*/ 2582005 w 3024845"/>
                <a:gd name="connsiteY347" fmla="*/ 408576 h 1059043"/>
                <a:gd name="connsiteX348" fmla="*/ 2582005 w 3024845"/>
                <a:gd name="connsiteY348" fmla="*/ 409657 h 1059043"/>
                <a:gd name="connsiteX349" fmla="*/ 2582005 w 3024845"/>
                <a:gd name="connsiteY349" fmla="*/ 417223 h 1059043"/>
                <a:gd name="connsiteX350" fmla="*/ 2608352 w 3024845"/>
                <a:gd name="connsiteY350" fmla="*/ 417223 h 1059043"/>
                <a:gd name="connsiteX351" fmla="*/ 2608352 w 3024845"/>
                <a:gd name="connsiteY351" fmla="*/ 672313 h 1059043"/>
                <a:gd name="connsiteX352" fmla="*/ 2630646 w 3024845"/>
                <a:gd name="connsiteY352" fmla="*/ 672313 h 1059043"/>
                <a:gd name="connsiteX353" fmla="*/ 2630646 w 3024845"/>
                <a:gd name="connsiteY353" fmla="*/ 667989 h 1059043"/>
                <a:gd name="connsiteX354" fmla="*/ 2642806 w 3024845"/>
                <a:gd name="connsiteY354" fmla="*/ 667989 h 1059043"/>
                <a:gd name="connsiteX355" fmla="*/ 2642806 w 3024845"/>
                <a:gd name="connsiteY355" fmla="*/ 672313 h 1059043"/>
                <a:gd name="connsiteX356" fmla="*/ 2667126 w 3024845"/>
                <a:gd name="connsiteY356" fmla="*/ 672313 h 1059043"/>
                <a:gd name="connsiteX357" fmla="*/ 2667126 w 3024845"/>
                <a:gd name="connsiteY357" fmla="*/ 659342 h 1059043"/>
                <a:gd name="connsiteX358" fmla="*/ 2695500 w 3024845"/>
                <a:gd name="connsiteY358" fmla="*/ 659342 h 1059043"/>
                <a:gd name="connsiteX359" fmla="*/ 2707660 w 3024845"/>
                <a:gd name="connsiteY359" fmla="*/ 655018 h 1059043"/>
                <a:gd name="connsiteX360" fmla="*/ 2727927 w 3024845"/>
                <a:gd name="connsiteY360" fmla="*/ 659342 h 1059043"/>
                <a:gd name="connsiteX361" fmla="*/ 2727927 w 3024845"/>
                <a:gd name="connsiteY361" fmla="*/ 642048 h 1059043"/>
                <a:gd name="connsiteX362" fmla="*/ 2736034 w 3024845"/>
                <a:gd name="connsiteY362" fmla="*/ 642048 h 1059043"/>
                <a:gd name="connsiteX363" fmla="*/ 2736034 w 3024845"/>
                <a:gd name="connsiteY363" fmla="*/ 629077 h 1059043"/>
                <a:gd name="connsiteX364" fmla="*/ 2792781 w 3024845"/>
                <a:gd name="connsiteY364" fmla="*/ 629077 h 1059043"/>
                <a:gd name="connsiteX365" fmla="*/ 2792781 w 3024845"/>
                <a:gd name="connsiteY365" fmla="*/ 598812 h 1059043"/>
                <a:gd name="connsiteX366" fmla="*/ 2811021 w 3024845"/>
                <a:gd name="connsiteY366" fmla="*/ 598812 h 1059043"/>
                <a:gd name="connsiteX367" fmla="*/ 2811021 w 3024845"/>
                <a:gd name="connsiteY367" fmla="*/ 592327 h 1059043"/>
                <a:gd name="connsiteX368" fmla="*/ 2823181 w 3024845"/>
                <a:gd name="connsiteY368" fmla="*/ 592327 h 1059043"/>
                <a:gd name="connsiteX369" fmla="*/ 2823181 w 3024845"/>
                <a:gd name="connsiteY369" fmla="*/ 598812 h 1059043"/>
                <a:gd name="connsiteX370" fmla="*/ 2839395 w 3024845"/>
                <a:gd name="connsiteY370" fmla="*/ 598812 h 1059043"/>
                <a:gd name="connsiteX371" fmla="*/ 2839395 w 3024845"/>
                <a:gd name="connsiteY371" fmla="*/ 648533 h 1059043"/>
                <a:gd name="connsiteX372" fmla="*/ 2871822 w 3024845"/>
                <a:gd name="connsiteY372" fmla="*/ 648533 h 1059043"/>
                <a:gd name="connsiteX373" fmla="*/ 2871822 w 3024845"/>
                <a:gd name="connsiteY373" fmla="*/ 622592 h 1059043"/>
                <a:gd name="connsiteX374" fmla="*/ 2910329 w 3024845"/>
                <a:gd name="connsiteY374" fmla="*/ 622592 h 1059043"/>
                <a:gd name="connsiteX375" fmla="*/ 2910329 w 3024845"/>
                <a:gd name="connsiteY375" fmla="*/ 592327 h 1059043"/>
                <a:gd name="connsiteX376" fmla="*/ 2958970 w 3024845"/>
                <a:gd name="connsiteY376" fmla="*/ 592327 h 1059043"/>
                <a:gd name="connsiteX377" fmla="*/ 2958970 w 3024845"/>
                <a:gd name="connsiteY377" fmla="*/ 703483 h 1059043"/>
                <a:gd name="connsiteX378" fmla="*/ 2958970 w 3024845"/>
                <a:gd name="connsiteY378" fmla="*/ 717262 h 1059043"/>
                <a:gd name="connsiteX379" fmla="*/ 3024845 w 3024845"/>
                <a:gd name="connsiteY379" fmla="*/ 717262 h 1059043"/>
                <a:gd name="connsiteX380" fmla="*/ 3024845 w 3024845"/>
                <a:gd name="connsiteY380" fmla="*/ 1059043 h 1059043"/>
                <a:gd name="connsiteX381" fmla="*/ 2054 w 3024845"/>
                <a:gd name="connsiteY381" fmla="*/ 1056710 h 1059043"/>
                <a:gd name="connsiteX382" fmla="*/ 0 w 3024845"/>
                <a:gd name="connsiteY382" fmla="*/ 622592 h 1059043"/>
                <a:gd name="connsiteX383" fmla="*/ 20267 w 3024845"/>
                <a:gd name="connsiteY383" fmla="*/ 622592 h 1059043"/>
                <a:gd name="connsiteX384" fmla="*/ 20774 w 3024845"/>
                <a:gd name="connsiteY384" fmla="*/ 621511 h 1059043"/>
                <a:gd name="connsiteX385" fmla="*/ 24320 w 3024845"/>
                <a:gd name="connsiteY385" fmla="*/ 613945 h 1059043"/>
                <a:gd name="connsiteX386" fmla="*/ 26094 w 3024845"/>
                <a:gd name="connsiteY386" fmla="*/ 614215 h 1059043"/>
                <a:gd name="connsiteX387" fmla="*/ 38507 w 3024845"/>
                <a:gd name="connsiteY387" fmla="*/ 616106 h 1059043"/>
                <a:gd name="connsiteX388" fmla="*/ 39014 w 3024845"/>
                <a:gd name="connsiteY388" fmla="*/ 617458 h 1059043"/>
                <a:gd name="connsiteX389" fmla="*/ 42560 w 3024845"/>
                <a:gd name="connsiteY389" fmla="*/ 626915 h 1059043"/>
                <a:gd name="connsiteX390" fmla="*/ 68907 w 3024845"/>
                <a:gd name="connsiteY390" fmla="*/ 629077 h 1059043"/>
                <a:gd name="connsiteX391" fmla="*/ 68907 w 3024845"/>
                <a:gd name="connsiteY391" fmla="*/ 505856 h 1059043"/>
                <a:gd name="connsiteX392" fmla="*/ 70934 w 3024845"/>
                <a:gd name="connsiteY392" fmla="*/ 505856 h 1059043"/>
                <a:gd name="connsiteX393" fmla="*/ 85121 w 3024845"/>
                <a:gd name="connsiteY393" fmla="*/ 505856 h 1059043"/>
                <a:gd name="connsiteX394" fmla="*/ 85121 w 3024845"/>
                <a:gd name="connsiteY394" fmla="*/ 369664 h 1059043"/>
                <a:gd name="connsiteX395" fmla="*/ 86894 w 3024845"/>
                <a:gd name="connsiteY395" fmla="*/ 369664 h 1059043"/>
                <a:gd name="connsiteX396" fmla="*/ 99308 w 3024845"/>
                <a:gd name="connsiteY396" fmla="*/ 369664 h 1059043"/>
                <a:gd name="connsiteX397" fmla="*/ 99308 w 3024845"/>
                <a:gd name="connsiteY397" fmla="*/ 255090 h 1059043"/>
                <a:gd name="connsiteX398" fmla="*/ 103361 w 3024845"/>
                <a:gd name="connsiteY398" fmla="*/ 226986 h 1059043"/>
                <a:gd name="connsiteX399" fmla="*/ 105388 w 3024845"/>
                <a:gd name="connsiteY399" fmla="*/ 226986 h 1059043"/>
                <a:gd name="connsiteX400" fmla="*/ 119575 w 3024845"/>
                <a:gd name="connsiteY400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118897 h 1059043"/>
                <a:gd name="connsiteX313" fmla="*/ 2150320 w 3024845"/>
                <a:gd name="connsiteY313" fmla="*/ 60529 h 1059043"/>
                <a:gd name="connsiteX314" fmla="*/ 2152346 w 3024845"/>
                <a:gd name="connsiteY314" fmla="*/ 56206 h 1059043"/>
                <a:gd name="connsiteX315" fmla="*/ 2152346 w 3024845"/>
                <a:gd name="connsiteY315" fmla="*/ 0 h 1059043"/>
                <a:gd name="connsiteX316" fmla="*/ 2180720 w 3024845"/>
                <a:gd name="connsiteY316" fmla="*/ 555577 h 1059043"/>
                <a:gd name="connsiteX317" fmla="*/ 2245574 w 3024845"/>
                <a:gd name="connsiteY317" fmla="*/ 555577 h 1059043"/>
                <a:gd name="connsiteX318" fmla="*/ 2245574 w 3024845"/>
                <a:gd name="connsiteY318" fmla="*/ 631239 h 1059043"/>
                <a:gd name="connsiteX319" fmla="*/ 2253681 w 3024845"/>
                <a:gd name="connsiteY319" fmla="*/ 631239 h 1059043"/>
                <a:gd name="connsiteX320" fmla="*/ 2255708 w 3024845"/>
                <a:gd name="connsiteY320" fmla="*/ 624754 h 1059043"/>
                <a:gd name="connsiteX321" fmla="*/ 2261788 w 3024845"/>
                <a:gd name="connsiteY321" fmla="*/ 624754 h 1059043"/>
                <a:gd name="connsiteX322" fmla="*/ 2263815 w 3024845"/>
                <a:gd name="connsiteY322" fmla="*/ 633401 h 1059043"/>
                <a:gd name="connsiteX323" fmla="*/ 2275975 w 3024845"/>
                <a:gd name="connsiteY323" fmla="*/ 633401 h 1059043"/>
                <a:gd name="connsiteX324" fmla="*/ 2275975 w 3024845"/>
                <a:gd name="connsiteY324" fmla="*/ 626915 h 1059043"/>
                <a:gd name="connsiteX325" fmla="*/ 2298268 w 3024845"/>
                <a:gd name="connsiteY325" fmla="*/ 626915 h 1059043"/>
                <a:gd name="connsiteX326" fmla="*/ 2298268 w 3024845"/>
                <a:gd name="connsiteY326" fmla="*/ 633401 h 1059043"/>
                <a:gd name="connsiteX327" fmla="*/ 2318535 w 3024845"/>
                <a:gd name="connsiteY327" fmla="*/ 633401 h 1059043"/>
                <a:gd name="connsiteX328" fmla="*/ 2318535 w 3024845"/>
                <a:gd name="connsiteY328" fmla="*/ 678798 h 1059043"/>
                <a:gd name="connsiteX329" fmla="*/ 2332722 w 3024845"/>
                <a:gd name="connsiteY329" fmla="*/ 678798 h 1059043"/>
                <a:gd name="connsiteX330" fmla="*/ 2332722 w 3024845"/>
                <a:gd name="connsiteY330" fmla="*/ 665827 h 1059043"/>
                <a:gd name="connsiteX331" fmla="*/ 2348936 w 3024845"/>
                <a:gd name="connsiteY331" fmla="*/ 665827 h 1059043"/>
                <a:gd name="connsiteX332" fmla="*/ 2348936 w 3024845"/>
                <a:gd name="connsiteY332" fmla="*/ 486400 h 1059043"/>
                <a:gd name="connsiteX333" fmla="*/ 2355016 w 3024845"/>
                <a:gd name="connsiteY333" fmla="*/ 479914 h 1059043"/>
                <a:gd name="connsiteX334" fmla="*/ 2427977 w 3024845"/>
                <a:gd name="connsiteY334" fmla="*/ 479914 h 1059043"/>
                <a:gd name="connsiteX335" fmla="*/ 2427977 w 3024845"/>
                <a:gd name="connsiteY335" fmla="*/ 488562 h 1059043"/>
                <a:gd name="connsiteX336" fmla="*/ 2438110 w 3024845"/>
                <a:gd name="connsiteY336" fmla="*/ 488562 h 1059043"/>
                <a:gd name="connsiteX337" fmla="*/ 2438110 w 3024845"/>
                <a:gd name="connsiteY337" fmla="*/ 603136 h 1059043"/>
                <a:gd name="connsiteX338" fmla="*/ 2460404 w 3024845"/>
                <a:gd name="connsiteY338" fmla="*/ 603136 h 1059043"/>
                <a:gd name="connsiteX339" fmla="*/ 2460404 w 3024845"/>
                <a:gd name="connsiteY339" fmla="*/ 536121 h 1059043"/>
                <a:gd name="connsiteX340" fmla="*/ 2486751 w 3024845"/>
                <a:gd name="connsiteY340" fmla="*/ 536121 h 1059043"/>
                <a:gd name="connsiteX341" fmla="*/ 2490804 w 3024845"/>
                <a:gd name="connsiteY341" fmla="*/ 531797 h 1059043"/>
                <a:gd name="connsiteX342" fmla="*/ 2498911 w 3024845"/>
                <a:gd name="connsiteY342" fmla="*/ 531797 h 1059043"/>
                <a:gd name="connsiteX343" fmla="*/ 2502964 w 3024845"/>
                <a:gd name="connsiteY343" fmla="*/ 536121 h 1059043"/>
                <a:gd name="connsiteX344" fmla="*/ 2525258 w 3024845"/>
                <a:gd name="connsiteY344" fmla="*/ 536121 h 1059043"/>
                <a:gd name="connsiteX345" fmla="*/ 2525258 w 3024845"/>
                <a:gd name="connsiteY345" fmla="*/ 419385 h 1059043"/>
                <a:gd name="connsiteX346" fmla="*/ 2582005 w 3024845"/>
                <a:gd name="connsiteY346" fmla="*/ 408576 h 1059043"/>
                <a:gd name="connsiteX347" fmla="*/ 2582005 w 3024845"/>
                <a:gd name="connsiteY347" fmla="*/ 409657 h 1059043"/>
                <a:gd name="connsiteX348" fmla="*/ 2582005 w 3024845"/>
                <a:gd name="connsiteY348" fmla="*/ 417223 h 1059043"/>
                <a:gd name="connsiteX349" fmla="*/ 2608352 w 3024845"/>
                <a:gd name="connsiteY349" fmla="*/ 417223 h 1059043"/>
                <a:gd name="connsiteX350" fmla="*/ 2608352 w 3024845"/>
                <a:gd name="connsiteY350" fmla="*/ 672313 h 1059043"/>
                <a:gd name="connsiteX351" fmla="*/ 2630646 w 3024845"/>
                <a:gd name="connsiteY351" fmla="*/ 672313 h 1059043"/>
                <a:gd name="connsiteX352" fmla="*/ 2630646 w 3024845"/>
                <a:gd name="connsiteY352" fmla="*/ 667989 h 1059043"/>
                <a:gd name="connsiteX353" fmla="*/ 2642806 w 3024845"/>
                <a:gd name="connsiteY353" fmla="*/ 667989 h 1059043"/>
                <a:gd name="connsiteX354" fmla="*/ 2642806 w 3024845"/>
                <a:gd name="connsiteY354" fmla="*/ 672313 h 1059043"/>
                <a:gd name="connsiteX355" fmla="*/ 2667126 w 3024845"/>
                <a:gd name="connsiteY355" fmla="*/ 672313 h 1059043"/>
                <a:gd name="connsiteX356" fmla="*/ 2667126 w 3024845"/>
                <a:gd name="connsiteY356" fmla="*/ 659342 h 1059043"/>
                <a:gd name="connsiteX357" fmla="*/ 2695500 w 3024845"/>
                <a:gd name="connsiteY357" fmla="*/ 659342 h 1059043"/>
                <a:gd name="connsiteX358" fmla="*/ 2707660 w 3024845"/>
                <a:gd name="connsiteY358" fmla="*/ 655018 h 1059043"/>
                <a:gd name="connsiteX359" fmla="*/ 2727927 w 3024845"/>
                <a:gd name="connsiteY359" fmla="*/ 659342 h 1059043"/>
                <a:gd name="connsiteX360" fmla="*/ 2727927 w 3024845"/>
                <a:gd name="connsiteY360" fmla="*/ 642048 h 1059043"/>
                <a:gd name="connsiteX361" fmla="*/ 2736034 w 3024845"/>
                <a:gd name="connsiteY361" fmla="*/ 642048 h 1059043"/>
                <a:gd name="connsiteX362" fmla="*/ 2736034 w 3024845"/>
                <a:gd name="connsiteY362" fmla="*/ 629077 h 1059043"/>
                <a:gd name="connsiteX363" fmla="*/ 2792781 w 3024845"/>
                <a:gd name="connsiteY363" fmla="*/ 629077 h 1059043"/>
                <a:gd name="connsiteX364" fmla="*/ 2792781 w 3024845"/>
                <a:gd name="connsiteY364" fmla="*/ 598812 h 1059043"/>
                <a:gd name="connsiteX365" fmla="*/ 2811021 w 3024845"/>
                <a:gd name="connsiteY365" fmla="*/ 598812 h 1059043"/>
                <a:gd name="connsiteX366" fmla="*/ 2811021 w 3024845"/>
                <a:gd name="connsiteY366" fmla="*/ 592327 h 1059043"/>
                <a:gd name="connsiteX367" fmla="*/ 2823181 w 3024845"/>
                <a:gd name="connsiteY367" fmla="*/ 592327 h 1059043"/>
                <a:gd name="connsiteX368" fmla="*/ 2823181 w 3024845"/>
                <a:gd name="connsiteY368" fmla="*/ 598812 h 1059043"/>
                <a:gd name="connsiteX369" fmla="*/ 2839395 w 3024845"/>
                <a:gd name="connsiteY369" fmla="*/ 598812 h 1059043"/>
                <a:gd name="connsiteX370" fmla="*/ 2839395 w 3024845"/>
                <a:gd name="connsiteY370" fmla="*/ 648533 h 1059043"/>
                <a:gd name="connsiteX371" fmla="*/ 2871822 w 3024845"/>
                <a:gd name="connsiteY371" fmla="*/ 648533 h 1059043"/>
                <a:gd name="connsiteX372" fmla="*/ 2871822 w 3024845"/>
                <a:gd name="connsiteY372" fmla="*/ 622592 h 1059043"/>
                <a:gd name="connsiteX373" fmla="*/ 2910329 w 3024845"/>
                <a:gd name="connsiteY373" fmla="*/ 622592 h 1059043"/>
                <a:gd name="connsiteX374" fmla="*/ 2910329 w 3024845"/>
                <a:gd name="connsiteY374" fmla="*/ 592327 h 1059043"/>
                <a:gd name="connsiteX375" fmla="*/ 2958970 w 3024845"/>
                <a:gd name="connsiteY375" fmla="*/ 592327 h 1059043"/>
                <a:gd name="connsiteX376" fmla="*/ 2958970 w 3024845"/>
                <a:gd name="connsiteY376" fmla="*/ 703483 h 1059043"/>
                <a:gd name="connsiteX377" fmla="*/ 2958970 w 3024845"/>
                <a:gd name="connsiteY377" fmla="*/ 717262 h 1059043"/>
                <a:gd name="connsiteX378" fmla="*/ 3024845 w 3024845"/>
                <a:gd name="connsiteY378" fmla="*/ 717262 h 1059043"/>
                <a:gd name="connsiteX379" fmla="*/ 3024845 w 3024845"/>
                <a:gd name="connsiteY379" fmla="*/ 1059043 h 1059043"/>
                <a:gd name="connsiteX380" fmla="*/ 2054 w 3024845"/>
                <a:gd name="connsiteY380" fmla="*/ 1056710 h 1059043"/>
                <a:gd name="connsiteX381" fmla="*/ 0 w 3024845"/>
                <a:gd name="connsiteY381" fmla="*/ 622592 h 1059043"/>
                <a:gd name="connsiteX382" fmla="*/ 20267 w 3024845"/>
                <a:gd name="connsiteY382" fmla="*/ 622592 h 1059043"/>
                <a:gd name="connsiteX383" fmla="*/ 20774 w 3024845"/>
                <a:gd name="connsiteY383" fmla="*/ 621511 h 1059043"/>
                <a:gd name="connsiteX384" fmla="*/ 24320 w 3024845"/>
                <a:gd name="connsiteY384" fmla="*/ 613945 h 1059043"/>
                <a:gd name="connsiteX385" fmla="*/ 26094 w 3024845"/>
                <a:gd name="connsiteY385" fmla="*/ 614215 h 1059043"/>
                <a:gd name="connsiteX386" fmla="*/ 38507 w 3024845"/>
                <a:gd name="connsiteY386" fmla="*/ 616106 h 1059043"/>
                <a:gd name="connsiteX387" fmla="*/ 39014 w 3024845"/>
                <a:gd name="connsiteY387" fmla="*/ 617458 h 1059043"/>
                <a:gd name="connsiteX388" fmla="*/ 42560 w 3024845"/>
                <a:gd name="connsiteY388" fmla="*/ 626915 h 1059043"/>
                <a:gd name="connsiteX389" fmla="*/ 68907 w 3024845"/>
                <a:gd name="connsiteY389" fmla="*/ 629077 h 1059043"/>
                <a:gd name="connsiteX390" fmla="*/ 68907 w 3024845"/>
                <a:gd name="connsiteY390" fmla="*/ 505856 h 1059043"/>
                <a:gd name="connsiteX391" fmla="*/ 70934 w 3024845"/>
                <a:gd name="connsiteY391" fmla="*/ 505856 h 1059043"/>
                <a:gd name="connsiteX392" fmla="*/ 85121 w 3024845"/>
                <a:gd name="connsiteY392" fmla="*/ 505856 h 1059043"/>
                <a:gd name="connsiteX393" fmla="*/ 85121 w 3024845"/>
                <a:gd name="connsiteY393" fmla="*/ 369664 h 1059043"/>
                <a:gd name="connsiteX394" fmla="*/ 86894 w 3024845"/>
                <a:gd name="connsiteY394" fmla="*/ 369664 h 1059043"/>
                <a:gd name="connsiteX395" fmla="*/ 99308 w 3024845"/>
                <a:gd name="connsiteY395" fmla="*/ 369664 h 1059043"/>
                <a:gd name="connsiteX396" fmla="*/ 99308 w 3024845"/>
                <a:gd name="connsiteY396" fmla="*/ 255090 h 1059043"/>
                <a:gd name="connsiteX397" fmla="*/ 103361 w 3024845"/>
                <a:gd name="connsiteY397" fmla="*/ 226986 h 1059043"/>
                <a:gd name="connsiteX398" fmla="*/ 105388 w 3024845"/>
                <a:gd name="connsiteY398" fmla="*/ 226986 h 1059043"/>
                <a:gd name="connsiteX399" fmla="*/ 119575 w 3024845"/>
                <a:gd name="connsiteY399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44240 w 3024845"/>
                <a:gd name="connsiteY311" fmla="*/ 125383 h 1059043"/>
                <a:gd name="connsiteX312" fmla="*/ 2150320 w 3024845"/>
                <a:gd name="connsiteY312" fmla="*/ 60529 h 1059043"/>
                <a:gd name="connsiteX313" fmla="*/ 2152346 w 3024845"/>
                <a:gd name="connsiteY313" fmla="*/ 56206 h 1059043"/>
                <a:gd name="connsiteX314" fmla="*/ 2152346 w 3024845"/>
                <a:gd name="connsiteY314" fmla="*/ 0 h 1059043"/>
                <a:gd name="connsiteX315" fmla="*/ 2180720 w 3024845"/>
                <a:gd name="connsiteY315" fmla="*/ 555577 h 1059043"/>
                <a:gd name="connsiteX316" fmla="*/ 2245574 w 3024845"/>
                <a:gd name="connsiteY316" fmla="*/ 555577 h 1059043"/>
                <a:gd name="connsiteX317" fmla="*/ 2245574 w 3024845"/>
                <a:gd name="connsiteY317" fmla="*/ 631239 h 1059043"/>
                <a:gd name="connsiteX318" fmla="*/ 2253681 w 3024845"/>
                <a:gd name="connsiteY318" fmla="*/ 631239 h 1059043"/>
                <a:gd name="connsiteX319" fmla="*/ 2255708 w 3024845"/>
                <a:gd name="connsiteY319" fmla="*/ 624754 h 1059043"/>
                <a:gd name="connsiteX320" fmla="*/ 2261788 w 3024845"/>
                <a:gd name="connsiteY320" fmla="*/ 624754 h 1059043"/>
                <a:gd name="connsiteX321" fmla="*/ 2263815 w 3024845"/>
                <a:gd name="connsiteY321" fmla="*/ 633401 h 1059043"/>
                <a:gd name="connsiteX322" fmla="*/ 2275975 w 3024845"/>
                <a:gd name="connsiteY322" fmla="*/ 633401 h 1059043"/>
                <a:gd name="connsiteX323" fmla="*/ 2275975 w 3024845"/>
                <a:gd name="connsiteY323" fmla="*/ 626915 h 1059043"/>
                <a:gd name="connsiteX324" fmla="*/ 2298268 w 3024845"/>
                <a:gd name="connsiteY324" fmla="*/ 626915 h 1059043"/>
                <a:gd name="connsiteX325" fmla="*/ 2298268 w 3024845"/>
                <a:gd name="connsiteY325" fmla="*/ 633401 h 1059043"/>
                <a:gd name="connsiteX326" fmla="*/ 2318535 w 3024845"/>
                <a:gd name="connsiteY326" fmla="*/ 633401 h 1059043"/>
                <a:gd name="connsiteX327" fmla="*/ 2318535 w 3024845"/>
                <a:gd name="connsiteY327" fmla="*/ 678798 h 1059043"/>
                <a:gd name="connsiteX328" fmla="*/ 2332722 w 3024845"/>
                <a:gd name="connsiteY328" fmla="*/ 678798 h 1059043"/>
                <a:gd name="connsiteX329" fmla="*/ 2332722 w 3024845"/>
                <a:gd name="connsiteY329" fmla="*/ 665827 h 1059043"/>
                <a:gd name="connsiteX330" fmla="*/ 2348936 w 3024845"/>
                <a:gd name="connsiteY330" fmla="*/ 665827 h 1059043"/>
                <a:gd name="connsiteX331" fmla="*/ 2348936 w 3024845"/>
                <a:gd name="connsiteY331" fmla="*/ 486400 h 1059043"/>
                <a:gd name="connsiteX332" fmla="*/ 2355016 w 3024845"/>
                <a:gd name="connsiteY332" fmla="*/ 479914 h 1059043"/>
                <a:gd name="connsiteX333" fmla="*/ 2427977 w 3024845"/>
                <a:gd name="connsiteY333" fmla="*/ 479914 h 1059043"/>
                <a:gd name="connsiteX334" fmla="*/ 2427977 w 3024845"/>
                <a:gd name="connsiteY334" fmla="*/ 488562 h 1059043"/>
                <a:gd name="connsiteX335" fmla="*/ 2438110 w 3024845"/>
                <a:gd name="connsiteY335" fmla="*/ 488562 h 1059043"/>
                <a:gd name="connsiteX336" fmla="*/ 2438110 w 3024845"/>
                <a:gd name="connsiteY336" fmla="*/ 603136 h 1059043"/>
                <a:gd name="connsiteX337" fmla="*/ 2460404 w 3024845"/>
                <a:gd name="connsiteY337" fmla="*/ 603136 h 1059043"/>
                <a:gd name="connsiteX338" fmla="*/ 2460404 w 3024845"/>
                <a:gd name="connsiteY338" fmla="*/ 536121 h 1059043"/>
                <a:gd name="connsiteX339" fmla="*/ 2486751 w 3024845"/>
                <a:gd name="connsiteY339" fmla="*/ 536121 h 1059043"/>
                <a:gd name="connsiteX340" fmla="*/ 2490804 w 3024845"/>
                <a:gd name="connsiteY340" fmla="*/ 531797 h 1059043"/>
                <a:gd name="connsiteX341" fmla="*/ 2498911 w 3024845"/>
                <a:gd name="connsiteY341" fmla="*/ 531797 h 1059043"/>
                <a:gd name="connsiteX342" fmla="*/ 2502964 w 3024845"/>
                <a:gd name="connsiteY342" fmla="*/ 536121 h 1059043"/>
                <a:gd name="connsiteX343" fmla="*/ 2525258 w 3024845"/>
                <a:gd name="connsiteY343" fmla="*/ 536121 h 1059043"/>
                <a:gd name="connsiteX344" fmla="*/ 2525258 w 3024845"/>
                <a:gd name="connsiteY344" fmla="*/ 419385 h 1059043"/>
                <a:gd name="connsiteX345" fmla="*/ 2582005 w 3024845"/>
                <a:gd name="connsiteY345" fmla="*/ 408576 h 1059043"/>
                <a:gd name="connsiteX346" fmla="*/ 2582005 w 3024845"/>
                <a:gd name="connsiteY346" fmla="*/ 409657 h 1059043"/>
                <a:gd name="connsiteX347" fmla="*/ 2582005 w 3024845"/>
                <a:gd name="connsiteY347" fmla="*/ 417223 h 1059043"/>
                <a:gd name="connsiteX348" fmla="*/ 2608352 w 3024845"/>
                <a:gd name="connsiteY348" fmla="*/ 417223 h 1059043"/>
                <a:gd name="connsiteX349" fmla="*/ 2608352 w 3024845"/>
                <a:gd name="connsiteY349" fmla="*/ 672313 h 1059043"/>
                <a:gd name="connsiteX350" fmla="*/ 2630646 w 3024845"/>
                <a:gd name="connsiteY350" fmla="*/ 672313 h 1059043"/>
                <a:gd name="connsiteX351" fmla="*/ 2630646 w 3024845"/>
                <a:gd name="connsiteY351" fmla="*/ 667989 h 1059043"/>
                <a:gd name="connsiteX352" fmla="*/ 2642806 w 3024845"/>
                <a:gd name="connsiteY352" fmla="*/ 667989 h 1059043"/>
                <a:gd name="connsiteX353" fmla="*/ 2642806 w 3024845"/>
                <a:gd name="connsiteY353" fmla="*/ 672313 h 1059043"/>
                <a:gd name="connsiteX354" fmla="*/ 2667126 w 3024845"/>
                <a:gd name="connsiteY354" fmla="*/ 672313 h 1059043"/>
                <a:gd name="connsiteX355" fmla="*/ 2667126 w 3024845"/>
                <a:gd name="connsiteY355" fmla="*/ 659342 h 1059043"/>
                <a:gd name="connsiteX356" fmla="*/ 2695500 w 3024845"/>
                <a:gd name="connsiteY356" fmla="*/ 659342 h 1059043"/>
                <a:gd name="connsiteX357" fmla="*/ 2707660 w 3024845"/>
                <a:gd name="connsiteY357" fmla="*/ 655018 h 1059043"/>
                <a:gd name="connsiteX358" fmla="*/ 2727927 w 3024845"/>
                <a:gd name="connsiteY358" fmla="*/ 659342 h 1059043"/>
                <a:gd name="connsiteX359" fmla="*/ 2727927 w 3024845"/>
                <a:gd name="connsiteY359" fmla="*/ 642048 h 1059043"/>
                <a:gd name="connsiteX360" fmla="*/ 2736034 w 3024845"/>
                <a:gd name="connsiteY360" fmla="*/ 642048 h 1059043"/>
                <a:gd name="connsiteX361" fmla="*/ 2736034 w 3024845"/>
                <a:gd name="connsiteY361" fmla="*/ 629077 h 1059043"/>
                <a:gd name="connsiteX362" fmla="*/ 2792781 w 3024845"/>
                <a:gd name="connsiteY362" fmla="*/ 629077 h 1059043"/>
                <a:gd name="connsiteX363" fmla="*/ 2792781 w 3024845"/>
                <a:gd name="connsiteY363" fmla="*/ 598812 h 1059043"/>
                <a:gd name="connsiteX364" fmla="*/ 2811021 w 3024845"/>
                <a:gd name="connsiteY364" fmla="*/ 598812 h 1059043"/>
                <a:gd name="connsiteX365" fmla="*/ 2811021 w 3024845"/>
                <a:gd name="connsiteY365" fmla="*/ 592327 h 1059043"/>
                <a:gd name="connsiteX366" fmla="*/ 2823181 w 3024845"/>
                <a:gd name="connsiteY366" fmla="*/ 592327 h 1059043"/>
                <a:gd name="connsiteX367" fmla="*/ 2823181 w 3024845"/>
                <a:gd name="connsiteY367" fmla="*/ 598812 h 1059043"/>
                <a:gd name="connsiteX368" fmla="*/ 2839395 w 3024845"/>
                <a:gd name="connsiteY368" fmla="*/ 598812 h 1059043"/>
                <a:gd name="connsiteX369" fmla="*/ 2839395 w 3024845"/>
                <a:gd name="connsiteY369" fmla="*/ 648533 h 1059043"/>
                <a:gd name="connsiteX370" fmla="*/ 2871822 w 3024845"/>
                <a:gd name="connsiteY370" fmla="*/ 648533 h 1059043"/>
                <a:gd name="connsiteX371" fmla="*/ 2871822 w 3024845"/>
                <a:gd name="connsiteY371" fmla="*/ 622592 h 1059043"/>
                <a:gd name="connsiteX372" fmla="*/ 2910329 w 3024845"/>
                <a:gd name="connsiteY372" fmla="*/ 622592 h 1059043"/>
                <a:gd name="connsiteX373" fmla="*/ 2910329 w 3024845"/>
                <a:gd name="connsiteY373" fmla="*/ 592327 h 1059043"/>
                <a:gd name="connsiteX374" fmla="*/ 2958970 w 3024845"/>
                <a:gd name="connsiteY374" fmla="*/ 592327 h 1059043"/>
                <a:gd name="connsiteX375" fmla="*/ 2958970 w 3024845"/>
                <a:gd name="connsiteY375" fmla="*/ 703483 h 1059043"/>
                <a:gd name="connsiteX376" fmla="*/ 2958970 w 3024845"/>
                <a:gd name="connsiteY376" fmla="*/ 717262 h 1059043"/>
                <a:gd name="connsiteX377" fmla="*/ 3024845 w 3024845"/>
                <a:gd name="connsiteY377" fmla="*/ 717262 h 1059043"/>
                <a:gd name="connsiteX378" fmla="*/ 3024845 w 3024845"/>
                <a:gd name="connsiteY378" fmla="*/ 1059043 h 1059043"/>
                <a:gd name="connsiteX379" fmla="*/ 2054 w 3024845"/>
                <a:gd name="connsiteY379" fmla="*/ 1056710 h 1059043"/>
                <a:gd name="connsiteX380" fmla="*/ 0 w 3024845"/>
                <a:gd name="connsiteY380" fmla="*/ 622592 h 1059043"/>
                <a:gd name="connsiteX381" fmla="*/ 20267 w 3024845"/>
                <a:gd name="connsiteY381" fmla="*/ 622592 h 1059043"/>
                <a:gd name="connsiteX382" fmla="*/ 20774 w 3024845"/>
                <a:gd name="connsiteY382" fmla="*/ 621511 h 1059043"/>
                <a:gd name="connsiteX383" fmla="*/ 24320 w 3024845"/>
                <a:gd name="connsiteY383" fmla="*/ 613945 h 1059043"/>
                <a:gd name="connsiteX384" fmla="*/ 26094 w 3024845"/>
                <a:gd name="connsiteY384" fmla="*/ 614215 h 1059043"/>
                <a:gd name="connsiteX385" fmla="*/ 38507 w 3024845"/>
                <a:gd name="connsiteY385" fmla="*/ 616106 h 1059043"/>
                <a:gd name="connsiteX386" fmla="*/ 39014 w 3024845"/>
                <a:gd name="connsiteY386" fmla="*/ 617458 h 1059043"/>
                <a:gd name="connsiteX387" fmla="*/ 42560 w 3024845"/>
                <a:gd name="connsiteY387" fmla="*/ 626915 h 1059043"/>
                <a:gd name="connsiteX388" fmla="*/ 68907 w 3024845"/>
                <a:gd name="connsiteY388" fmla="*/ 629077 h 1059043"/>
                <a:gd name="connsiteX389" fmla="*/ 68907 w 3024845"/>
                <a:gd name="connsiteY389" fmla="*/ 505856 h 1059043"/>
                <a:gd name="connsiteX390" fmla="*/ 70934 w 3024845"/>
                <a:gd name="connsiteY390" fmla="*/ 505856 h 1059043"/>
                <a:gd name="connsiteX391" fmla="*/ 85121 w 3024845"/>
                <a:gd name="connsiteY391" fmla="*/ 505856 h 1059043"/>
                <a:gd name="connsiteX392" fmla="*/ 85121 w 3024845"/>
                <a:gd name="connsiteY392" fmla="*/ 369664 h 1059043"/>
                <a:gd name="connsiteX393" fmla="*/ 86894 w 3024845"/>
                <a:gd name="connsiteY393" fmla="*/ 369664 h 1059043"/>
                <a:gd name="connsiteX394" fmla="*/ 99308 w 3024845"/>
                <a:gd name="connsiteY394" fmla="*/ 369664 h 1059043"/>
                <a:gd name="connsiteX395" fmla="*/ 99308 w 3024845"/>
                <a:gd name="connsiteY395" fmla="*/ 255090 h 1059043"/>
                <a:gd name="connsiteX396" fmla="*/ 103361 w 3024845"/>
                <a:gd name="connsiteY396" fmla="*/ 226986 h 1059043"/>
                <a:gd name="connsiteX397" fmla="*/ 105388 w 3024845"/>
                <a:gd name="connsiteY397" fmla="*/ 226986 h 1059043"/>
                <a:gd name="connsiteX398" fmla="*/ 119575 w 3024845"/>
                <a:gd name="connsiteY398" fmla="*/ 226986 h 1059043"/>
                <a:gd name="connsiteX0" fmla="*/ 119575 w 3024845"/>
                <a:gd name="connsiteY0" fmla="*/ 226986 h 1059043"/>
                <a:gd name="connsiteX1" fmla="*/ 200642 w 3024845"/>
                <a:gd name="connsiteY1" fmla="*/ 224825 h 1059043"/>
                <a:gd name="connsiteX2" fmla="*/ 202669 w 3024845"/>
                <a:gd name="connsiteY2" fmla="*/ 224825 h 1059043"/>
                <a:gd name="connsiteX3" fmla="*/ 216856 w 3024845"/>
                <a:gd name="connsiteY3" fmla="*/ 224825 h 1059043"/>
                <a:gd name="connsiteX4" fmla="*/ 216856 w 3024845"/>
                <a:gd name="connsiteY4" fmla="*/ 248604 h 1059043"/>
                <a:gd name="connsiteX5" fmla="*/ 217363 w 3024845"/>
                <a:gd name="connsiteY5" fmla="*/ 249415 h 1059043"/>
                <a:gd name="connsiteX6" fmla="*/ 220909 w 3024845"/>
                <a:gd name="connsiteY6" fmla="*/ 255090 h 1059043"/>
                <a:gd name="connsiteX7" fmla="*/ 220909 w 3024845"/>
                <a:gd name="connsiteY7" fmla="*/ 369664 h 1059043"/>
                <a:gd name="connsiteX8" fmla="*/ 223189 w 3024845"/>
                <a:gd name="connsiteY8" fmla="*/ 369664 h 1059043"/>
                <a:gd name="connsiteX9" fmla="*/ 239150 w 3024845"/>
                <a:gd name="connsiteY9" fmla="*/ 369664 h 1059043"/>
                <a:gd name="connsiteX10" fmla="*/ 239150 w 3024845"/>
                <a:gd name="connsiteY10" fmla="*/ 510179 h 1059043"/>
                <a:gd name="connsiteX11" fmla="*/ 240670 w 3024845"/>
                <a:gd name="connsiteY11" fmla="*/ 509909 h 1059043"/>
                <a:gd name="connsiteX12" fmla="*/ 251310 w 3024845"/>
                <a:gd name="connsiteY12" fmla="*/ 508018 h 1059043"/>
                <a:gd name="connsiteX13" fmla="*/ 249283 w 3024845"/>
                <a:gd name="connsiteY13" fmla="*/ 596650 h 1059043"/>
                <a:gd name="connsiteX14" fmla="*/ 250803 w 3024845"/>
                <a:gd name="connsiteY14" fmla="*/ 596921 h 1059043"/>
                <a:gd name="connsiteX15" fmla="*/ 261443 w 3024845"/>
                <a:gd name="connsiteY15" fmla="*/ 598812 h 1059043"/>
                <a:gd name="connsiteX16" fmla="*/ 261696 w 3024845"/>
                <a:gd name="connsiteY16" fmla="*/ 599623 h 1059043"/>
                <a:gd name="connsiteX17" fmla="*/ 263470 w 3024845"/>
                <a:gd name="connsiteY17" fmla="*/ 605298 h 1059043"/>
                <a:gd name="connsiteX18" fmla="*/ 264230 w 3024845"/>
                <a:gd name="connsiteY18" fmla="*/ 602866 h 1059043"/>
                <a:gd name="connsiteX19" fmla="*/ 269550 w 3024845"/>
                <a:gd name="connsiteY19" fmla="*/ 585842 h 1059043"/>
                <a:gd name="connsiteX20" fmla="*/ 271323 w 3024845"/>
                <a:gd name="connsiteY20" fmla="*/ 585842 h 1059043"/>
                <a:gd name="connsiteX21" fmla="*/ 283737 w 3024845"/>
                <a:gd name="connsiteY21" fmla="*/ 585842 h 1059043"/>
                <a:gd name="connsiteX22" fmla="*/ 283737 w 3024845"/>
                <a:gd name="connsiteY22" fmla="*/ 618268 h 1059043"/>
                <a:gd name="connsiteX23" fmla="*/ 284750 w 3024845"/>
                <a:gd name="connsiteY23" fmla="*/ 618809 h 1059043"/>
                <a:gd name="connsiteX24" fmla="*/ 291844 w 3024845"/>
                <a:gd name="connsiteY24" fmla="*/ 622592 h 1059043"/>
                <a:gd name="connsiteX25" fmla="*/ 291844 w 3024845"/>
                <a:gd name="connsiteY25" fmla="*/ 623943 h 1059043"/>
                <a:gd name="connsiteX26" fmla="*/ 291844 w 3024845"/>
                <a:gd name="connsiteY26" fmla="*/ 633401 h 1059043"/>
                <a:gd name="connsiteX27" fmla="*/ 336431 w 3024845"/>
                <a:gd name="connsiteY27" fmla="*/ 633401 h 1059043"/>
                <a:gd name="connsiteX28" fmla="*/ 336431 w 3024845"/>
                <a:gd name="connsiteY28" fmla="*/ 634482 h 1059043"/>
                <a:gd name="connsiteX29" fmla="*/ 336431 w 3024845"/>
                <a:gd name="connsiteY29" fmla="*/ 642048 h 1059043"/>
                <a:gd name="connsiteX30" fmla="*/ 338457 w 3024845"/>
                <a:gd name="connsiteY30" fmla="*/ 642048 h 1059043"/>
                <a:gd name="connsiteX31" fmla="*/ 352644 w 3024845"/>
                <a:gd name="connsiteY31" fmla="*/ 642048 h 1059043"/>
                <a:gd name="connsiteX32" fmla="*/ 352644 w 3024845"/>
                <a:gd name="connsiteY32" fmla="*/ 611783 h 1059043"/>
                <a:gd name="connsiteX33" fmla="*/ 397231 w 3024845"/>
                <a:gd name="connsiteY33" fmla="*/ 611783 h 1059043"/>
                <a:gd name="connsiteX34" fmla="*/ 397231 w 3024845"/>
                <a:gd name="connsiteY34" fmla="*/ 610432 h 1059043"/>
                <a:gd name="connsiteX35" fmla="*/ 397231 w 3024845"/>
                <a:gd name="connsiteY35" fmla="*/ 600974 h 1059043"/>
                <a:gd name="connsiteX36" fmla="*/ 398245 w 3024845"/>
                <a:gd name="connsiteY36" fmla="*/ 600974 h 1059043"/>
                <a:gd name="connsiteX37" fmla="*/ 405338 w 3024845"/>
                <a:gd name="connsiteY37" fmla="*/ 600974 h 1059043"/>
                <a:gd name="connsiteX38" fmla="*/ 405338 w 3024845"/>
                <a:gd name="connsiteY38" fmla="*/ 599083 h 1059043"/>
                <a:gd name="connsiteX39" fmla="*/ 405338 w 3024845"/>
                <a:gd name="connsiteY39" fmla="*/ 585842 h 1059043"/>
                <a:gd name="connsiteX40" fmla="*/ 406098 w 3024845"/>
                <a:gd name="connsiteY40" fmla="*/ 585842 h 1059043"/>
                <a:gd name="connsiteX41" fmla="*/ 411418 w 3024845"/>
                <a:gd name="connsiteY41" fmla="*/ 585842 h 1059043"/>
                <a:gd name="connsiteX42" fmla="*/ 411418 w 3024845"/>
                <a:gd name="connsiteY42" fmla="*/ 584761 h 1059043"/>
                <a:gd name="connsiteX43" fmla="*/ 411418 w 3024845"/>
                <a:gd name="connsiteY43" fmla="*/ 577194 h 1059043"/>
                <a:gd name="connsiteX44" fmla="*/ 413445 w 3024845"/>
                <a:gd name="connsiteY44" fmla="*/ 577194 h 1059043"/>
                <a:gd name="connsiteX45" fmla="*/ 427632 w 3024845"/>
                <a:gd name="connsiteY45" fmla="*/ 577194 h 1059043"/>
                <a:gd name="connsiteX46" fmla="*/ 427632 w 3024845"/>
                <a:gd name="connsiteY46" fmla="*/ 578275 h 1059043"/>
                <a:gd name="connsiteX47" fmla="*/ 427632 w 3024845"/>
                <a:gd name="connsiteY47" fmla="*/ 585842 h 1059043"/>
                <a:gd name="connsiteX48" fmla="*/ 449925 w 3024845"/>
                <a:gd name="connsiteY48" fmla="*/ 585842 h 1059043"/>
                <a:gd name="connsiteX49" fmla="*/ 449925 w 3024845"/>
                <a:gd name="connsiteY49" fmla="*/ 583950 h 1059043"/>
                <a:gd name="connsiteX50" fmla="*/ 449925 w 3024845"/>
                <a:gd name="connsiteY50" fmla="*/ 570709 h 1059043"/>
                <a:gd name="connsiteX51" fmla="*/ 451699 w 3024845"/>
                <a:gd name="connsiteY51" fmla="*/ 570709 h 1059043"/>
                <a:gd name="connsiteX52" fmla="*/ 464112 w 3024845"/>
                <a:gd name="connsiteY52" fmla="*/ 570709 h 1059043"/>
                <a:gd name="connsiteX53" fmla="*/ 464112 w 3024845"/>
                <a:gd name="connsiteY53" fmla="*/ 594489 h 1059043"/>
                <a:gd name="connsiteX54" fmla="*/ 465126 w 3024845"/>
                <a:gd name="connsiteY54" fmla="*/ 594489 h 1059043"/>
                <a:gd name="connsiteX55" fmla="*/ 472219 w 3024845"/>
                <a:gd name="connsiteY55" fmla="*/ 594489 h 1059043"/>
                <a:gd name="connsiteX56" fmla="*/ 472219 w 3024845"/>
                <a:gd name="connsiteY56" fmla="*/ 593408 h 1059043"/>
                <a:gd name="connsiteX57" fmla="*/ 472219 w 3024845"/>
                <a:gd name="connsiteY57" fmla="*/ 585842 h 1059043"/>
                <a:gd name="connsiteX58" fmla="*/ 473992 w 3024845"/>
                <a:gd name="connsiteY58" fmla="*/ 585842 h 1059043"/>
                <a:gd name="connsiteX59" fmla="*/ 486406 w 3024845"/>
                <a:gd name="connsiteY59" fmla="*/ 585842 h 1059043"/>
                <a:gd name="connsiteX60" fmla="*/ 486406 w 3024845"/>
                <a:gd name="connsiteY60" fmla="*/ 611783 h 1059043"/>
                <a:gd name="connsiteX61" fmla="*/ 488433 w 3024845"/>
                <a:gd name="connsiteY61" fmla="*/ 611783 h 1059043"/>
                <a:gd name="connsiteX62" fmla="*/ 502619 w 3024845"/>
                <a:gd name="connsiteY62" fmla="*/ 611783 h 1059043"/>
                <a:gd name="connsiteX63" fmla="*/ 502619 w 3024845"/>
                <a:gd name="connsiteY63" fmla="*/ 613404 h 1059043"/>
                <a:gd name="connsiteX64" fmla="*/ 502619 w 3024845"/>
                <a:gd name="connsiteY64" fmla="*/ 624754 h 1059043"/>
                <a:gd name="connsiteX65" fmla="*/ 503379 w 3024845"/>
                <a:gd name="connsiteY65" fmla="*/ 624754 h 1059043"/>
                <a:gd name="connsiteX66" fmla="*/ 508700 w 3024845"/>
                <a:gd name="connsiteY66" fmla="*/ 624754 h 1059043"/>
                <a:gd name="connsiteX67" fmla="*/ 508700 w 3024845"/>
                <a:gd name="connsiteY67" fmla="*/ 623943 h 1059043"/>
                <a:gd name="connsiteX68" fmla="*/ 508700 w 3024845"/>
                <a:gd name="connsiteY68" fmla="*/ 618268 h 1059043"/>
                <a:gd name="connsiteX69" fmla="*/ 539100 w 3024845"/>
                <a:gd name="connsiteY69" fmla="*/ 618268 h 1059043"/>
                <a:gd name="connsiteX70" fmla="*/ 539100 w 3024845"/>
                <a:gd name="connsiteY70" fmla="*/ 642048 h 1059043"/>
                <a:gd name="connsiteX71" fmla="*/ 540113 w 3024845"/>
                <a:gd name="connsiteY71" fmla="*/ 642048 h 1059043"/>
                <a:gd name="connsiteX72" fmla="*/ 547207 w 3024845"/>
                <a:gd name="connsiteY72" fmla="*/ 642048 h 1059043"/>
                <a:gd name="connsiteX73" fmla="*/ 547207 w 3024845"/>
                <a:gd name="connsiteY73" fmla="*/ 643129 h 1059043"/>
                <a:gd name="connsiteX74" fmla="*/ 547207 w 3024845"/>
                <a:gd name="connsiteY74" fmla="*/ 650695 h 1059043"/>
                <a:gd name="connsiteX75" fmla="*/ 547967 w 3024845"/>
                <a:gd name="connsiteY75" fmla="*/ 650695 h 1059043"/>
                <a:gd name="connsiteX76" fmla="*/ 553287 w 3024845"/>
                <a:gd name="connsiteY76" fmla="*/ 650695 h 1059043"/>
                <a:gd name="connsiteX77" fmla="*/ 553287 w 3024845"/>
                <a:gd name="connsiteY77" fmla="*/ 648533 h 1059043"/>
                <a:gd name="connsiteX78" fmla="*/ 553287 w 3024845"/>
                <a:gd name="connsiteY78" fmla="*/ 633401 h 1059043"/>
                <a:gd name="connsiteX79" fmla="*/ 554300 w 3024845"/>
                <a:gd name="connsiteY79" fmla="*/ 633401 h 1059043"/>
                <a:gd name="connsiteX80" fmla="*/ 561394 w 3024845"/>
                <a:gd name="connsiteY80" fmla="*/ 633401 h 1059043"/>
                <a:gd name="connsiteX81" fmla="*/ 561394 w 3024845"/>
                <a:gd name="connsiteY81" fmla="*/ 634482 h 1059043"/>
                <a:gd name="connsiteX82" fmla="*/ 561394 w 3024845"/>
                <a:gd name="connsiteY82" fmla="*/ 642048 h 1059043"/>
                <a:gd name="connsiteX83" fmla="*/ 566714 w 3024845"/>
                <a:gd name="connsiteY83" fmla="*/ 640055 h 1059043"/>
                <a:gd name="connsiteX84" fmla="*/ 567474 w 3024845"/>
                <a:gd name="connsiteY84" fmla="*/ 639075 h 1059043"/>
                <a:gd name="connsiteX85" fmla="*/ 567474 w 3024845"/>
                <a:gd name="connsiteY85" fmla="*/ 633401 h 1059043"/>
                <a:gd name="connsiteX86" fmla="*/ 605981 w 3024845"/>
                <a:gd name="connsiteY86" fmla="*/ 633401 h 1059043"/>
                <a:gd name="connsiteX87" fmla="*/ 605981 w 3024845"/>
                <a:gd name="connsiteY87" fmla="*/ 657180 h 1059043"/>
                <a:gd name="connsiteX88" fmla="*/ 608007 w 3024845"/>
                <a:gd name="connsiteY88" fmla="*/ 657180 h 1059043"/>
                <a:gd name="connsiteX89" fmla="*/ 622194 w 3024845"/>
                <a:gd name="connsiteY89" fmla="*/ 657180 h 1059043"/>
                <a:gd name="connsiteX90" fmla="*/ 622194 w 3024845"/>
                <a:gd name="connsiteY90" fmla="*/ 658261 h 1059043"/>
                <a:gd name="connsiteX91" fmla="*/ 622194 w 3024845"/>
                <a:gd name="connsiteY91" fmla="*/ 665827 h 1059043"/>
                <a:gd name="connsiteX92" fmla="*/ 623968 w 3024845"/>
                <a:gd name="connsiteY92" fmla="*/ 665827 h 1059043"/>
                <a:gd name="connsiteX93" fmla="*/ 636381 w 3024845"/>
                <a:gd name="connsiteY93" fmla="*/ 665827 h 1059043"/>
                <a:gd name="connsiteX94" fmla="*/ 636381 w 3024845"/>
                <a:gd name="connsiteY94" fmla="*/ 642048 h 1059043"/>
                <a:gd name="connsiteX95" fmla="*/ 637394 w 3024845"/>
                <a:gd name="connsiteY95" fmla="*/ 642048 h 1059043"/>
                <a:gd name="connsiteX96" fmla="*/ 644488 w 3024845"/>
                <a:gd name="connsiteY96" fmla="*/ 642048 h 1059043"/>
                <a:gd name="connsiteX97" fmla="*/ 644488 w 3024845"/>
                <a:gd name="connsiteY97" fmla="*/ 609621 h 1059043"/>
                <a:gd name="connsiteX98" fmla="*/ 645501 w 3024845"/>
                <a:gd name="connsiteY98" fmla="*/ 609621 h 1059043"/>
                <a:gd name="connsiteX99" fmla="*/ 652595 w 3024845"/>
                <a:gd name="connsiteY99" fmla="*/ 609621 h 1059043"/>
                <a:gd name="connsiteX100" fmla="*/ 652595 w 3024845"/>
                <a:gd name="connsiteY100" fmla="*/ 607730 h 1059043"/>
                <a:gd name="connsiteX101" fmla="*/ 652595 w 3024845"/>
                <a:gd name="connsiteY101" fmla="*/ 594489 h 1059043"/>
                <a:gd name="connsiteX102" fmla="*/ 651328 w 3024845"/>
                <a:gd name="connsiteY102" fmla="*/ 592867 h 1059043"/>
                <a:gd name="connsiteX103" fmla="*/ 656648 w 3024845"/>
                <a:gd name="connsiteY103" fmla="*/ 581518 h 1059043"/>
                <a:gd name="connsiteX104" fmla="*/ 664755 w 3024845"/>
                <a:gd name="connsiteY104" fmla="*/ 609621 h 1059043"/>
                <a:gd name="connsiteX105" fmla="*/ 665515 w 3024845"/>
                <a:gd name="connsiteY105" fmla="*/ 609621 h 1059043"/>
                <a:gd name="connsiteX106" fmla="*/ 670835 w 3024845"/>
                <a:gd name="connsiteY106" fmla="*/ 609621 h 1059043"/>
                <a:gd name="connsiteX107" fmla="*/ 670835 w 3024845"/>
                <a:gd name="connsiteY107" fmla="*/ 503694 h 1059043"/>
                <a:gd name="connsiteX108" fmla="*/ 672355 w 3024845"/>
                <a:gd name="connsiteY108" fmla="*/ 503694 h 1059043"/>
                <a:gd name="connsiteX109" fmla="*/ 682995 w 3024845"/>
                <a:gd name="connsiteY109" fmla="*/ 503694 h 1059043"/>
                <a:gd name="connsiteX110" fmla="*/ 682995 w 3024845"/>
                <a:gd name="connsiteY110" fmla="*/ 456135 h 1059043"/>
                <a:gd name="connsiteX111" fmla="*/ 709342 w 3024845"/>
                <a:gd name="connsiteY111" fmla="*/ 456135 h 1059043"/>
                <a:gd name="connsiteX112" fmla="*/ 709342 w 3024845"/>
                <a:gd name="connsiteY112" fmla="*/ 434517 h 1059043"/>
                <a:gd name="connsiteX113" fmla="*/ 743796 w 3024845"/>
                <a:gd name="connsiteY113" fmla="*/ 434517 h 1059043"/>
                <a:gd name="connsiteX114" fmla="*/ 743796 w 3024845"/>
                <a:gd name="connsiteY114" fmla="*/ 436949 h 1059043"/>
                <a:gd name="connsiteX115" fmla="*/ 743796 w 3024845"/>
                <a:gd name="connsiteY115" fmla="*/ 453973 h 1059043"/>
                <a:gd name="connsiteX116" fmla="*/ 746076 w 3024845"/>
                <a:gd name="connsiteY116" fmla="*/ 453973 h 1059043"/>
                <a:gd name="connsiteX117" fmla="*/ 762036 w 3024845"/>
                <a:gd name="connsiteY117" fmla="*/ 453973 h 1059043"/>
                <a:gd name="connsiteX118" fmla="*/ 762036 w 3024845"/>
                <a:gd name="connsiteY118" fmla="*/ 501532 h 1059043"/>
                <a:gd name="connsiteX119" fmla="*/ 763049 w 3024845"/>
                <a:gd name="connsiteY119" fmla="*/ 501532 h 1059043"/>
                <a:gd name="connsiteX120" fmla="*/ 770143 w 3024845"/>
                <a:gd name="connsiteY120" fmla="*/ 501532 h 1059043"/>
                <a:gd name="connsiteX121" fmla="*/ 784330 w 3024845"/>
                <a:gd name="connsiteY121" fmla="*/ 505856 h 1059043"/>
                <a:gd name="connsiteX122" fmla="*/ 784330 w 3024845"/>
                <a:gd name="connsiteY122" fmla="*/ 544768 h 1059043"/>
                <a:gd name="connsiteX123" fmla="*/ 785343 w 3024845"/>
                <a:gd name="connsiteY123" fmla="*/ 544768 h 1059043"/>
                <a:gd name="connsiteX124" fmla="*/ 792436 w 3024845"/>
                <a:gd name="connsiteY124" fmla="*/ 544768 h 1059043"/>
                <a:gd name="connsiteX125" fmla="*/ 792436 w 3024845"/>
                <a:gd name="connsiteY125" fmla="*/ 546389 h 1059043"/>
                <a:gd name="connsiteX126" fmla="*/ 792436 w 3024845"/>
                <a:gd name="connsiteY126" fmla="*/ 557738 h 1059043"/>
                <a:gd name="connsiteX127" fmla="*/ 794463 w 3024845"/>
                <a:gd name="connsiteY127" fmla="*/ 557738 h 1059043"/>
                <a:gd name="connsiteX128" fmla="*/ 808650 w 3024845"/>
                <a:gd name="connsiteY128" fmla="*/ 557738 h 1059043"/>
                <a:gd name="connsiteX129" fmla="*/ 814730 w 3024845"/>
                <a:gd name="connsiteY129" fmla="*/ 564224 h 1059043"/>
                <a:gd name="connsiteX130" fmla="*/ 814730 w 3024845"/>
                <a:gd name="connsiteY130" fmla="*/ 585842 h 1059043"/>
                <a:gd name="connsiteX131" fmla="*/ 817010 w 3024845"/>
                <a:gd name="connsiteY131" fmla="*/ 585842 h 1059043"/>
                <a:gd name="connsiteX132" fmla="*/ 832970 w 3024845"/>
                <a:gd name="connsiteY132" fmla="*/ 585842 h 1059043"/>
                <a:gd name="connsiteX133" fmla="*/ 832970 w 3024845"/>
                <a:gd name="connsiteY133" fmla="*/ 586922 h 1059043"/>
                <a:gd name="connsiteX134" fmla="*/ 832970 w 3024845"/>
                <a:gd name="connsiteY134" fmla="*/ 594489 h 1059043"/>
                <a:gd name="connsiteX135" fmla="*/ 834237 w 3024845"/>
                <a:gd name="connsiteY135" fmla="*/ 594489 h 1059043"/>
                <a:gd name="connsiteX136" fmla="*/ 843104 w 3024845"/>
                <a:gd name="connsiteY136" fmla="*/ 594489 h 1059043"/>
                <a:gd name="connsiteX137" fmla="*/ 843104 w 3024845"/>
                <a:gd name="connsiteY137" fmla="*/ 596650 h 1059043"/>
                <a:gd name="connsiteX138" fmla="*/ 843104 w 3024845"/>
                <a:gd name="connsiteY138" fmla="*/ 611783 h 1059043"/>
                <a:gd name="connsiteX139" fmla="*/ 847157 w 3024845"/>
                <a:gd name="connsiteY139" fmla="*/ 609891 h 1059043"/>
                <a:gd name="connsiteX140" fmla="*/ 847157 w 3024845"/>
                <a:gd name="connsiteY140" fmla="*/ 596650 h 1059043"/>
                <a:gd name="connsiteX141" fmla="*/ 848170 w 3024845"/>
                <a:gd name="connsiteY141" fmla="*/ 596650 h 1059043"/>
                <a:gd name="connsiteX142" fmla="*/ 855264 w 3024845"/>
                <a:gd name="connsiteY142" fmla="*/ 596650 h 1059043"/>
                <a:gd name="connsiteX143" fmla="*/ 855264 w 3024845"/>
                <a:gd name="connsiteY143" fmla="*/ 598272 h 1059043"/>
                <a:gd name="connsiteX144" fmla="*/ 855264 w 3024845"/>
                <a:gd name="connsiteY144" fmla="*/ 609621 h 1059043"/>
                <a:gd name="connsiteX145" fmla="*/ 856024 w 3024845"/>
                <a:gd name="connsiteY145" fmla="*/ 609621 h 1059043"/>
                <a:gd name="connsiteX146" fmla="*/ 861344 w 3024845"/>
                <a:gd name="connsiteY146" fmla="*/ 609621 h 1059043"/>
                <a:gd name="connsiteX147" fmla="*/ 909984 w 3024845"/>
                <a:gd name="connsiteY147" fmla="*/ 605298 h 1059043"/>
                <a:gd name="connsiteX148" fmla="*/ 909984 w 3024845"/>
                <a:gd name="connsiteY148" fmla="*/ 606649 h 1059043"/>
                <a:gd name="connsiteX149" fmla="*/ 909984 w 3024845"/>
                <a:gd name="connsiteY149" fmla="*/ 616106 h 1059043"/>
                <a:gd name="connsiteX150" fmla="*/ 910744 w 3024845"/>
                <a:gd name="connsiteY150" fmla="*/ 616106 h 1059043"/>
                <a:gd name="connsiteX151" fmla="*/ 916065 w 3024845"/>
                <a:gd name="connsiteY151" fmla="*/ 616106 h 1059043"/>
                <a:gd name="connsiteX152" fmla="*/ 916065 w 3024845"/>
                <a:gd name="connsiteY152" fmla="*/ 618268 h 1059043"/>
                <a:gd name="connsiteX153" fmla="*/ 916065 w 3024845"/>
                <a:gd name="connsiteY153" fmla="*/ 633401 h 1059043"/>
                <a:gd name="connsiteX154" fmla="*/ 918091 w 3024845"/>
                <a:gd name="connsiteY154" fmla="*/ 632050 h 1059043"/>
                <a:gd name="connsiteX155" fmla="*/ 932278 w 3024845"/>
                <a:gd name="connsiteY155" fmla="*/ 622592 h 1059043"/>
                <a:gd name="connsiteX156" fmla="*/ 938358 w 3024845"/>
                <a:gd name="connsiteY156" fmla="*/ 581518 h 1059043"/>
                <a:gd name="connsiteX157" fmla="*/ 939118 w 3024845"/>
                <a:gd name="connsiteY157" fmla="*/ 581248 h 1059043"/>
                <a:gd name="connsiteX158" fmla="*/ 944438 w 3024845"/>
                <a:gd name="connsiteY158" fmla="*/ 579356 h 1059043"/>
                <a:gd name="connsiteX159" fmla="*/ 946465 w 3024845"/>
                <a:gd name="connsiteY159" fmla="*/ 510179 h 1059043"/>
                <a:gd name="connsiteX160" fmla="*/ 948492 w 3024845"/>
                <a:gd name="connsiteY160" fmla="*/ 579356 h 1059043"/>
                <a:gd name="connsiteX161" fmla="*/ 949252 w 3024845"/>
                <a:gd name="connsiteY161" fmla="*/ 579626 h 1059043"/>
                <a:gd name="connsiteX162" fmla="*/ 954572 w 3024845"/>
                <a:gd name="connsiteY162" fmla="*/ 581518 h 1059043"/>
                <a:gd name="connsiteX163" fmla="*/ 954572 w 3024845"/>
                <a:gd name="connsiteY163" fmla="*/ 495047 h 1059043"/>
                <a:gd name="connsiteX164" fmla="*/ 958625 w 3024845"/>
                <a:gd name="connsiteY164" fmla="*/ 462620 h 1059043"/>
                <a:gd name="connsiteX165" fmla="*/ 997132 w 3024845"/>
                <a:gd name="connsiteY165" fmla="*/ 462620 h 1059043"/>
                <a:gd name="connsiteX166" fmla="*/ 997132 w 3024845"/>
                <a:gd name="connsiteY166" fmla="*/ 495047 h 1059043"/>
                <a:gd name="connsiteX167" fmla="*/ 997892 w 3024845"/>
                <a:gd name="connsiteY167" fmla="*/ 495047 h 1059043"/>
                <a:gd name="connsiteX168" fmla="*/ 1003212 w 3024845"/>
                <a:gd name="connsiteY168" fmla="*/ 495047 h 1059043"/>
                <a:gd name="connsiteX169" fmla="*/ 1003212 w 3024845"/>
                <a:gd name="connsiteY169" fmla="*/ 412899 h 1059043"/>
                <a:gd name="connsiteX170" fmla="*/ 1004986 w 3024845"/>
                <a:gd name="connsiteY170" fmla="*/ 412899 h 1059043"/>
                <a:gd name="connsiteX171" fmla="*/ 1017399 w 3024845"/>
                <a:gd name="connsiteY171" fmla="*/ 412899 h 1059043"/>
                <a:gd name="connsiteX172" fmla="*/ 1017399 w 3024845"/>
                <a:gd name="connsiteY172" fmla="*/ 411008 h 1059043"/>
                <a:gd name="connsiteX173" fmla="*/ 1017399 w 3024845"/>
                <a:gd name="connsiteY173" fmla="*/ 397767 h 1059043"/>
                <a:gd name="connsiteX174" fmla="*/ 1039693 w 3024845"/>
                <a:gd name="connsiteY174" fmla="*/ 397767 h 1059043"/>
                <a:gd name="connsiteX175" fmla="*/ 1039693 w 3024845"/>
                <a:gd name="connsiteY175" fmla="*/ 396686 h 1059043"/>
                <a:gd name="connsiteX176" fmla="*/ 1039693 w 3024845"/>
                <a:gd name="connsiteY176" fmla="*/ 389120 h 1059043"/>
                <a:gd name="connsiteX177" fmla="*/ 1041466 w 3024845"/>
                <a:gd name="connsiteY177" fmla="*/ 389120 h 1059043"/>
                <a:gd name="connsiteX178" fmla="*/ 1053880 w 3024845"/>
                <a:gd name="connsiteY178" fmla="*/ 389120 h 1059043"/>
                <a:gd name="connsiteX179" fmla="*/ 1053880 w 3024845"/>
                <a:gd name="connsiteY179" fmla="*/ 390201 h 1059043"/>
                <a:gd name="connsiteX180" fmla="*/ 1053880 w 3024845"/>
                <a:gd name="connsiteY180" fmla="*/ 397767 h 1059043"/>
                <a:gd name="connsiteX181" fmla="*/ 1054640 w 3024845"/>
                <a:gd name="connsiteY181" fmla="*/ 397767 h 1059043"/>
                <a:gd name="connsiteX182" fmla="*/ 1059960 w 3024845"/>
                <a:gd name="connsiteY182" fmla="*/ 397767 h 1059043"/>
                <a:gd name="connsiteX183" fmla="*/ 1070093 w 3024845"/>
                <a:gd name="connsiteY183" fmla="*/ 393443 h 1059043"/>
                <a:gd name="connsiteX184" fmla="*/ 1074146 w 3024845"/>
                <a:gd name="connsiteY184" fmla="*/ 396686 h 1059043"/>
                <a:gd name="connsiteX185" fmla="*/ 1074146 w 3024845"/>
                <a:gd name="connsiteY185" fmla="*/ 389120 h 1059043"/>
                <a:gd name="connsiteX186" fmla="*/ 1076426 w 3024845"/>
                <a:gd name="connsiteY186" fmla="*/ 389120 h 1059043"/>
                <a:gd name="connsiteX187" fmla="*/ 1092387 w 3024845"/>
                <a:gd name="connsiteY187" fmla="*/ 389120 h 1059043"/>
                <a:gd name="connsiteX188" fmla="*/ 1092387 w 3024845"/>
                <a:gd name="connsiteY188" fmla="*/ 390201 h 1059043"/>
                <a:gd name="connsiteX189" fmla="*/ 1092387 w 3024845"/>
                <a:gd name="connsiteY189" fmla="*/ 397767 h 1059043"/>
                <a:gd name="connsiteX190" fmla="*/ 1122787 w 3024845"/>
                <a:gd name="connsiteY190" fmla="*/ 397767 h 1059043"/>
                <a:gd name="connsiteX191" fmla="*/ 1122787 w 3024845"/>
                <a:gd name="connsiteY191" fmla="*/ 399388 h 1059043"/>
                <a:gd name="connsiteX192" fmla="*/ 1122787 w 3024845"/>
                <a:gd name="connsiteY192" fmla="*/ 410738 h 1059043"/>
                <a:gd name="connsiteX193" fmla="*/ 1149134 w 3024845"/>
                <a:gd name="connsiteY193" fmla="*/ 410738 h 1059043"/>
                <a:gd name="connsiteX194" fmla="*/ 1149134 w 3024845"/>
                <a:gd name="connsiteY194" fmla="*/ 441002 h 1059043"/>
                <a:gd name="connsiteX195" fmla="*/ 1149894 w 3024845"/>
                <a:gd name="connsiteY195" fmla="*/ 441002 h 1059043"/>
                <a:gd name="connsiteX196" fmla="*/ 1155214 w 3024845"/>
                <a:gd name="connsiteY196" fmla="*/ 441002 h 1059043"/>
                <a:gd name="connsiteX197" fmla="*/ 1155214 w 3024845"/>
                <a:gd name="connsiteY197" fmla="*/ 442083 h 1059043"/>
                <a:gd name="connsiteX198" fmla="*/ 1155214 w 3024845"/>
                <a:gd name="connsiteY198" fmla="*/ 449650 h 1059043"/>
                <a:gd name="connsiteX199" fmla="*/ 1159268 w 3024845"/>
                <a:gd name="connsiteY199" fmla="*/ 479914 h 1059043"/>
                <a:gd name="connsiteX200" fmla="*/ 1160028 w 3024845"/>
                <a:gd name="connsiteY200" fmla="*/ 479914 h 1059043"/>
                <a:gd name="connsiteX201" fmla="*/ 1165348 w 3024845"/>
                <a:gd name="connsiteY201" fmla="*/ 479914 h 1059043"/>
                <a:gd name="connsiteX202" fmla="*/ 1165348 w 3024845"/>
                <a:gd name="connsiteY202" fmla="*/ 480725 h 1059043"/>
                <a:gd name="connsiteX203" fmla="*/ 1165348 w 3024845"/>
                <a:gd name="connsiteY203" fmla="*/ 486400 h 1059043"/>
                <a:gd name="connsiteX204" fmla="*/ 1166361 w 3024845"/>
                <a:gd name="connsiteY204" fmla="*/ 486400 h 1059043"/>
                <a:gd name="connsiteX205" fmla="*/ 1173454 w 3024845"/>
                <a:gd name="connsiteY205" fmla="*/ 486400 h 1059043"/>
                <a:gd name="connsiteX206" fmla="*/ 1173454 w 3024845"/>
                <a:gd name="connsiteY206" fmla="*/ 516665 h 1059043"/>
                <a:gd name="connsiteX207" fmla="*/ 1175481 w 3024845"/>
                <a:gd name="connsiteY207" fmla="*/ 516665 h 1059043"/>
                <a:gd name="connsiteX208" fmla="*/ 1189668 w 3024845"/>
                <a:gd name="connsiteY208" fmla="*/ 516665 h 1059043"/>
                <a:gd name="connsiteX209" fmla="*/ 1189668 w 3024845"/>
                <a:gd name="connsiteY209" fmla="*/ 540444 h 1059043"/>
                <a:gd name="connsiteX210" fmla="*/ 1191695 w 3024845"/>
                <a:gd name="connsiteY210" fmla="*/ 542065 h 1059043"/>
                <a:gd name="connsiteX211" fmla="*/ 1191695 w 3024845"/>
                <a:gd name="connsiteY211" fmla="*/ 553415 h 1059043"/>
                <a:gd name="connsiteX212" fmla="*/ 1192455 w 3024845"/>
                <a:gd name="connsiteY212" fmla="*/ 553415 h 1059043"/>
                <a:gd name="connsiteX213" fmla="*/ 1197775 w 3024845"/>
                <a:gd name="connsiteY213" fmla="*/ 553415 h 1059043"/>
                <a:gd name="connsiteX214" fmla="*/ 1197775 w 3024845"/>
                <a:gd name="connsiteY214" fmla="*/ 577194 h 1059043"/>
                <a:gd name="connsiteX215" fmla="*/ 1199041 w 3024845"/>
                <a:gd name="connsiteY215" fmla="*/ 577194 h 1059043"/>
                <a:gd name="connsiteX216" fmla="*/ 1207908 w 3024845"/>
                <a:gd name="connsiteY216" fmla="*/ 577194 h 1059043"/>
                <a:gd name="connsiteX217" fmla="*/ 1209935 w 3024845"/>
                <a:gd name="connsiteY217" fmla="*/ 581248 h 1059043"/>
                <a:gd name="connsiteX218" fmla="*/ 1209935 w 3024845"/>
                <a:gd name="connsiteY218" fmla="*/ 594489 h 1059043"/>
                <a:gd name="connsiteX219" fmla="*/ 1211455 w 3024845"/>
                <a:gd name="connsiteY219" fmla="*/ 592597 h 1059043"/>
                <a:gd name="connsiteX220" fmla="*/ 1222095 w 3024845"/>
                <a:gd name="connsiteY220" fmla="*/ 579356 h 1059043"/>
                <a:gd name="connsiteX221" fmla="*/ 1250469 w 3024845"/>
                <a:gd name="connsiteY221" fmla="*/ 579356 h 1059043"/>
                <a:gd name="connsiteX222" fmla="*/ 1250469 w 3024845"/>
                <a:gd name="connsiteY222" fmla="*/ 665827 h 1059043"/>
                <a:gd name="connsiteX223" fmla="*/ 1251229 w 3024845"/>
                <a:gd name="connsiteY223" fmla="*/ 665827 h 1059043"/>
                <a:gd name="connsiteX224" fmla="*/ 1256549 w 3024845"/>
                <a:gd name="connsiteY224" fmla="*/ 665827 h 1059043"/>
                <a:gd name="connsiteX225" fmla="*/ 1257309 w 3024845"/>
                <a:gd name="connsiteY225" fmla="*/ 664476 h 1059043"/>
                <a:gd name="connsiteX226" fmla="*/ 1262629 w 3024845"/>
                <a:gd name="connsiteY226" fmla="*/ 655018 h 1059043"/>
                <a:gd name="connsiteX227" fmla="*/ 1262629 w 3024845"/>
                <a:gd name="connsiteY227" fmla="*/ 656910 h 1059043"/>
                <a:gd name="connsiteX228" fmla="*/ 1262629 w 3024845"/>
                <a:gd name="connsiteY228" fmla="*/ 670151 h 1059043"/>
                <a:gd name="connsiteX229" fmla="*/ 1266682 w 3024845"/>
                <a:gd name="connsiteY229" fmla="*/ 624754 h 1059043"/>
                <a:gd name="connsiteX230" fmla="*/ 1267442 w 3024845"/>
                <a:gd name="connsiteY230" fmla="*/ 624754 h 1059043"/>
                <a:gd name="connsiteX231" fmla="*/ 1272762 w 3024845"/>
                <a:gd name="connsiteY231" fmla="*/ 624754 h 1059043"/>
                <a:gd name="connsiteX232" fmla="*/ 1272762 w 3024845"/>
                <a:gd name="connsiteY232" fmla="*/ 559900 h 1059043"/>
                <a:gd name="connsiteX233" fmla="*/ 1273776 w 3024845"/>
                <a:gd name="connsiteY233" fmla="*/ 559900 h 1059043"/>
                <a:gd name="connsiteX234" fmla="*/ 1280869 w 3024845"/>
                <a:gd name="connsiteY234" fmla="*/ 559900 h 1059043"/>
                <a:gd name="connsiteX235" fmla="*/ 1293029 w 3024845"/>
                <a:gd name="connsiteY235" fmla="*/ 516665 h 1059043"/>
                <a:gd name="connsiteX236" fmla="*/ 1294296 w 3024845"/>
                <a:gd name="connsiteY236" fmla="*/ 516665 h 1059043"/>
                <a:gd name="connsiteX237" fmla="*/ 1303163 w 3024845"/>
                <a:gd name="connsiteY237" fmla="*/ 516665 h 1059043"/>
                <a:gd name="connsiteX238" fmla="*/ 1313296 w 3024845"/>
                <a:gd name="connsiteY238" fmla="*/ 559900 h 1059043"/>
                <a:gd name="connsiteX239" fmla="*/ 1314309 w 3024845"/>
                <a:gd name="connsiteY239" fmla="*/ 559900 h 1059043"/>
                <a:gd name="connsiteX240" fmla="*/ 1321403 w 3024845"/>
                <a:gd name="connsiteY240" fmla="*/ 559900 h 1059043"/>
                <a:gd name="connsiteX241" fmla="*/ 1321403 w 3024845"/>
                <a:gd name="connsiteY241" fmla="*/ 598812 h 1059043"/>
                <a:gd name="connsiteX242" fmla="*/ 1323176 w 3024845"/>
                <a:gd name="connsiteY242" fmla="*/ 598812 h 1059043"/>
                <a:gd name="connsiteX243" fmla="*/ 1335590 w 3024845"/>
                <a:gd name="connsiteY243" fmla="*/ 598812 h 1059043"/>
                <a:gd name="connsiteX244" fmla="*/ 1335590 w 3024845"/>
                <a:gd name="connsiteY244" fmla="*/ 600974 h 1059043"/>
                <a:gd name="connsiteX245" fmla="*/ 1335590 w 3024845"/>
                <a:gd name="connsiteY245" fmla="*/ 616106 h 1059043"/>
                <a:gd name="connsiteX246" fmla="*/ 1339643 w 3024845"/>
                <a:gd name="connsiteY246" fmla="*/ 613945 h 1059043"/>
                <a:gd name="connsiteX247" fmla="*/ 1339643 w 3024845"/>
                <a:gd name="connsiteY247" fmla="*/ 598812 h 1059043"/>
                <a:gd name="connsiteX248" fmla="*/ 1341163 w 3024845"/>
                <a:gd name="connsiteY248" fmla="*/ 598812 h 1059043"/>
                <a:gd name="connsiteX249" fmla="*/ 1351803 w 3024845"/>
                <a:gd name="connsiteY249" fmla="*/ 598812 h 1059043"/>
                <a:gd name="connsiteX250" fmla="*/ 1351803 w 3024845"/>
                <a:gd name="connsiteY250" fmla="*/ 600433 h 1059043"/>
                <a:gd name="connsiteX251" fmla="*/ 1351803 w 3024845"/>
                <a:gd name="connsiteY251" fmla="*/ 611783 h 1059043"/>
                <a:gd name="connsiteX252" fmla="*/ 1382204 w 3024845"/>
                <a:gd name="connsiteY252" fmla="*/ 611783 h 1059043"/>
                <a:gd name="connsiteX253" fmla="*/ 1382204 w 3024845"/>
                <a:gd name="connsiteY253" fmla="*/ 575033 h 1059043"/>
                <a:gd name="connsiteX254" fmla="*/ 1383470 w 3024845"/>
                <a:gd name="connsiteY254" fmla="*/ 575033 h 1059043"/>
                <a:gd name="connsiteX255" fmla="*/ 1392337 w 3024845"/>
                <a:gd name="connsiteY255" fmla="*/ 575033 h 1059043"/>
                <a:gd name="connsiteX256" fmla="*/ 1392337 w 3024845"/>
                <a:gd name="connsiteY256" fmla="*/ 596650 h 1059043"/>
                <a:gd name="connsiteX257" fmla="*/ 1394364 w 3024845"/>
                <a:gd name="connsiteY257" fmla="*/ 564224 h 1059043"/>
                <a:gd name="connsiteX258" fmla="*/ 1416657 w 3024845"/>
                <a:gd name="connsiteY258" fmla="*/ 564224 h 1059043"/>
                <a:gd name="connsiteX259" fmla="*/ 1416657 w 3024845"/>
                <a:gd name="connsiteY259" fmla="*/ 562602 h 1059043"/>
                <a:gd name="connsiteX260" fmla="*/ 1416657 w 3024845"/>
                <a:gd name="connsiteY260" fmla="*/ 551253 h 1059043"/>
                <a:gd name="connsiteX261" fmla="*/ 1417417 w 3024845"/>
                <a:gd name="connsiteY261" fmla="*/ 551253 h 1059043"/>
                <a:gd name="connsiteX262" fmla="*/ 1422737 w 3024845"/>
                <a:gd name="connsiteY262" fmla="*/ 551253 h 1059043"/>
                <a:gd name="connsiteX263" fmla="*/ 1422737 w 3024845"/>
                <a:gd name="connsiteY263" fmla="*/ 549362 h 1059043"/>
                <a:gd name="connsiteX264" fmla="*/ 1422737 w 3024845"/>
                <a:gd name="connsiteY264" fmla="*/ 536121 h 1059043"/>
                <a:gd name="connsiteX265" fmla="*/ 1426791 w 3024845"/>
                <a:gd name="connsiteY265" fmla="*/ 542606 h 1059043"/>
                <a:gd name="connsiteX266" fmla="*/ 1429071 w 3024845"/>
                <a:gd name="connsiteY266" fmla="*/ 542606 h 1059043"/>
                <a:gd name="connsiteX267" fmla="*/ 1445031 w 3024845"/>
                <a:gd name="connsiteY267" fmla="*/ 542606 h 1059043"/>
                <a:gd name="connsiteX268" fmla="*/ 1445031 w 3024845"/>
                <a:gd name="connsiteY268" fmla="*/ 541795 h 1059043"/>
                <a:gd name="connsiteX269" fmla="*/ 1445031 w 3024845"/>
                <a:gd name="connsiteY269" fmla="*/ 536121 h 1059043"/>
                <a:gd name="connsiteX270" fmla="*/ 1445791 w 3024845"/>
                <a:gd name="connsiteY270" fmla="*/ 536121 h 1059043"/>
                <a:gd name="connsiteX271" fmla="*/ 1451111 w 3024845"/>
                <a:gd name="connsiteY271" fmla="*/ 536121 h 1059043"/>
                <a:gd name="connsiteX272" fmla="*/ 1451111 w 3024845"/>
                <a:gd name="connsiteY272" fmla="*/ 537472 h 1059043"/>
                <a:gd name="connsiteX273" fmla="*/ 1451111 w 3024845"/>
                <a:gd name="connsiteY273" fmla="*/ 546930 h 1059043"/>
                <a:gd name="connsiteX274" fmla="*/ 1489618 w 3024845"/>
                <a:gd name="connsiteY274" fmla="*/ 546930 h 1059043"/>
                <a:gd name="connsiteX275" fmla="*/ 1489618 w 3024845"/>
                <a:gd name="connsiteY275" fmla="*/ 685283 h 1059043"/>
                <a:gd name="connsiteX276" fmla="*/ 1491138 w 3024845"/>
                <a:gd name="connsiteY276" fmla="*/ 685283 h 1059043"/>
                <a:gd name="connsiteX277" fmla="*/ 1501778 w 3024845"/>
                <a:gd name="connsiteY277" fmla="*/ 685283 h 1059043"/>
                <a:gd name="connsiteX278" fmla="*/ 1501778 w 3024845"/>
                <a:gd name="connsiteY278" fmla="*/ 672313 h 1059043"/>
                <a:gd name="connsiteX279" fmla="*/ 1505832 w 3024845"/>
                <a:gd name="connsiteY279" fmla="*/ 672313 h 1059043"/>
                <a:gd name="connsiteX280" fmla="*/ 1505832 w 3024845"/>
                <a:gd name="connsiteY280" fmla="*/ 685283 h 1059043"/>
                <a:gd name="connsiteX281" fmla="*/ 1536232 w 3024845"/>
                <a:gd name="connsiteY281" fmla="*/ 685283 h 1059043"/>
                <a:gd name="connsiteX282" fmla="*/ 1536232 w 3024845"/>
                <a:gd name="connsiteY282" fmla="*/ 655018 h 1059043"/>
                <a:gd name="connsiteX283" fmla="*/ 1548392 w 3024845"/>
                <a:gd name="connsiteY283" fmla="*/ 655018 h 1059043"/>
                <a:gd name="connsiteX284" fmla="*/ 1560552 w 3024845"/>
                <a:gd name="connsiteY284" fmla="*/ 652857 h 1059043"/>
                <a:gd name="connsiteX285" fmla="*/ 1564606 w 3024845"/>
                <a:gd name="connsiteY285" fmla="*/ 655018 h 1059043"/>
                <a:gd name="connsiteX286" fmla="*/ 1574739 w 3024845"/>
                <a:gd name="connsiteY286" fmla="*/ 655018 h 1059043"/>
                <a:gd name="connsiteX287" fmla="*/ 1574739 w 3024845"/>
                <a:gd name="connsiteY287" fmla="*/ 685283 h 1059043"/>
                <a:gd name="connsiteX288" fmla="*/ 1582846 w 3024845"/>
                <a:gd name="connsiteY288" fmla="*/ 685283 h 1059043"/>
                <a:gd name="connsiteX289" fmla="*/ 1582846 w 3024845"/>
                <a:gd name="connsiteY289" fmla="*/ 702578 h 1059043"/>
                <a:gd name="connsiteX290" fmla="*/ 1592182 w 3024845"/>
                <a:gd name="connsiteY290" fmla="*/ 703483 h 1059043"/>
                <a:gd name="connsiteX291" fmla="*/ 1605140 w 3024845"/>
                <a:gd name="connsiteY291" fmla="*/ 703483 h 1059043"/>
                <a:gd name="connsiteX292" fmla="*/ 1605140 w 3024845"/>
                <a:gd name="connsiteY292" fmla="*/ 687445 h 1059043"/>
                <a:gd name="connsiteX293" fmla="*/ 1673096 w 3024845"/>
                <a:gd name="connsiteY293" fmla="*/ 687445 h 1059043"/>
                <a:gd name="connsiteX294" fmla="*/ 1673096 w 3024845"/>
                <a:gd name="connsiteY294" fmla="*/ 602192 h 1059043"/>
                <a:gd name="connsiteX295" fmla="*/ 1745104 w 3024845"/>
                <a:gd name="connsiteY295" fmla="*/ 602192 h 1059043"/>
                <a:gd name="connsiteX296" fmla="*/ 1745104 w 3024845"/>
                <a:gd name="connsiteY296" fmla="*/ 680960 h 1059043"/>
                <a:gd name="connsiteX297" fmla="*/ 1747008 w 3024845"/>
                <a:gd name="connsiteY297" fmla="*/ 680960 h 1059043"/>
                <a:gd name="connsiteX298" fmla="*/ 1748250 w 3024845"/>
                <a:gd name="connsiteY298" fmla="*/ 703483 h 1059043"/>
                <a:gd name="connsiteX299" fmla="*/ 1757926 w 3024845"/>
                <a:gd name="connsiteY299" fmla="*/ 703483 h 1059043"/>
                <a:gd name="connsiteX300" fmla="*/ 1759168 w 3024845"/>
                <a:gd name="connsiteY300" fmla="*/ 680960 h 1059043"/>
                <a:gd name="connsiteX301" fmla="*/ 1765248 w 3024845"/>
                <a:gd name="connsiteY301" fmla="*/ 680960 h 1059043"/>
                <a:gd name="connsiteX302" fmla="*/ 1766490 w 3024845"/>
                <a:gd name="connsiteY302" fmla="*/ 703483 h 1059043"/>
                <a:gd name="connsiteX303" fmla="*/ 1817112 w 3024845"/>
                <a:gd name="connsiteY303" fmla="*/ 703483 h 1059043"/>
                <a:gd name="connsiteX304" fmla="*/ 1817112 w 3024845"/>
                <a:gd name="connsiteY304" fmla="*/ 540455 h 1059043"/>
                <a:gd name="connsiteX305" fmla="*/ 2014439 w 3024845"/>
                <a:gd name="connsiteY305" fmla="*/ 540455 h 1059043"/>
                <a:gd name="connsiteX306" fmla="*/ 2014439 w 3024845"/>
                <a:gd name="connsiteY306" fmla="*/ 703483 h 1059043"/>
                <a:gd name="connsiteX307" fmla="*/ 2033136 w 3024845"/>
                <a:gd name="connsiteY307" fmla="*/ 703483 h 1059043"/>
                <a:gd name="connsiteX308" fmla="*/ 2033136 w 3024845"/>
                <a:gd name="connsiteY308" fmla="*/ 620790 h 1059043"/>
                <a:gd name="connsiteX309" fmla="*/ 2128256 w 3024845"/>
                <a:gd name="connsiteY309" fmla="*/ 620790 h 1059043"/>
                <a:gd name="connsiteX310" fmla="*/ 2146266 w 3024845"/>
                <a:gd name="connsiteY310" fmla="*/ 131868 h 1059043"/>
                <a:gd name="connsiteX311" fmla="*/ 2150320 w 3024845"/>
                <a:gd name="connsiteY311" fmla="*/ 60529 h 1059043"/>
                <a:gd name="connsiteX312" fmla="*/ 2152346 w 3024845"/>
                <a:gd name="connsiteY312" fmla="*/ 56206 h 1059043"/>
                <a:gd name="connsiteX313" fmla="*/ 2152346 w 3024845"/>
                <a:gd name="connsiteY313" fmla="*/ 0 h 1059043"/>
                <a:gd name="connsiteX314" fmla="*/ 2180720 w 3024845"/>
                <a:gd name="connsiteY314" fmla="*/ 555577 h 1059043"/>
                <a:gd name="connsiteX315" fmla="*/ 2245574 w 3024845"/>
                <a:gd name="connsiteY315" fmla="*/ 555577 h 1059043"/>
                <a:gd name="connsiteX316" fmla="*/ 2245574 w 3024845"/>
                <a:gd name="connsiteY316" fmla="*/ 631239 h 1059043"/>
                <a:gd name="connsiteX317" fmla="*/ 2253681 w 3024845"/>
                <a:gd name="connsiteY317" fmla="*/ 631239 h 1059043"/>
                <a:gd name="connsiteX318" fmla="*/ 2255708 w 3024845"/>
                <a:gd name="connsiteY318" fmla="*/ 624754 h 1059043"/>
                <a:gd name="connsiteX319" fmla="*/ 2261788 w 3024845"/>
                <a:gd name="connsiteY319" fmla="*/ 624754 h 1059043"/>
                <a:gd name="connsiteX320" fmla="*/ 2263815 w 3024845"/>
                <a:gd name="connsiteY320" fmla="*/ 633401 h 1059043"/>
                <a:gd name="connsiteX321" fmla="*/ 2275975 w 3024845"/>
                <a:gd name="connsiteY321" fmla="*/ 633401 h 1059043"/>
                <a:gd name="connsiteX322" fmla="*/ 2275975 w 3024845"/>
                <a:gd name="connsiteY322" fmla="*/ 626915 h 1059043"/>
                <a:gd name="connsiteX323" fmla="*/ 2298268 w 3024845"/>
                <a:gd name="connsiteY323" fmla="*/ 626915 h 1059043"/>
                <a:gd name="connsiteX324" fmla="*/ 2298268 w 3024845"/>
                <a:gd name="connsiteY324" fmla="*/ 633401 h 1059043"/>
                <a:gd name="connsiteX325" fmla="*/ 2318535 w 3024845"/>
                <a:gd name="connsiteY325" fmla="*/ 633401 h 1059043"/>
                <a:gd name="connsiteX326" fmla="*/ 2318535 w 3024845"/>
                <a:gd name="connsiteY326" fmla="*/ 678798 h 1059043"/>
                <a:gd name="connsiteX327" fmla="*/ 2332722 w 3024845"/>
                <a:gd name="connsiteY327" fmla="*/ 678798 h 1059043"/>
                <a:gd name="connsiteX328" fmla="*/ 2332722 w 3024845"/>
                <a:gd name="connsiteY328" fmla="*/ 665827 h 1059043"/>
                <a:gd name="connsiteX329" fmla="*/ 2348936 w 3024845"/>
                <a:gd name="connsiteY329" fmla="*/ 665827 h 1059043"/>
                <a:gd name="connsiteX330" fmla="*/ 2348936 w 3024845"/>
                <a:gd name="connsiteY330" fmla="*/ 486400 h 1059043"/>
                <a:gd name="connsiteX331" fmla="*/ 2355016 w 3024845"/>
                <a:gd name="connsiteY331" fmla="*/ 479914 h 1059043"/>
                <a:gd name="connsiteX332" fmla="*/ 2427977 w 3024845"/>
                <a:gd name="connsiteY332" fmla="*/ 479914 h 1059043"/>
                <a:gd name="connsiteX333" fmla="*/ 2427977 w 3024845"/>
                <a:gd name="connsiteY333" fmla="*/ 488562 h 1059043"/>
                <a:gd name="connsiteX334" fmla="*/ 2438110 w 3024845"/>
                <a:gd name="connsiteY334" fmla="*/ 488562 h 1059043"/>
                <a:gd name="connsiteX335" fmla="*/ 2438110 w 3024845"/>
                <a:gd name="connsiteY335" fmla="*/ 603136 h 1059043"/>
                <a:gd name="connsiteX336" fmla="*/ 2460404 w 3024845"/>
                <a:gd name="connsiteY336" fmla="*/ 603136 h 1059043"/>
                <a:gd name="connsiteX337" fmla="*/ 2460404 w 3024845"/>
                <a:gd name="connsiteY337" fmla="*/ 536121 h 1059043"/>
                <a:gd name="connsiteX338" fmla="*/ 2486751 w 3024845"/>
                <a:gd name="connsiteY338" fmla="*/ 536121 h 1059043"/>
                <a:gd name="connsiteX339" fmla="*/ 2490804 w 3024845"/>
                <a:gd name="connsiteY339" fmla="*/ 531797 h 1059043"/>
                <a:gd name="connsiteX340" fmla="*/ 2498911 w 3024845"/>
                <a:gd name="connsiteY340" fmla="*/ 531797 h 1059043"/>
                <a:gd name="connsiteX341" fmla="*/ 2502964 w 3024845"/>
                <a:gd name="connsiteY341" fmla="*/ 536121 h 1059043"/>
                <a:gd name="connsiteX342" fmla="*/ 2525258 w 3024845"/>
                <a:gd name="connsiteY342" fmla="*/ 536121 h 1059043"/>
                <a:gd name="connsiteX343" fmla="*/ 2525258 w 3024845"/>
                <a:gd name="connsiteY343" fmla="*/ 419385 h 1059043"/>
                <a:gd name="connsiteX344" fmla="*/ 2582005 w 3024845"/>
                <a:gd name="connsiteY344" fmla="*/ 408576 h 1059043"/>
                <a:gd name="connsiteX345" fmla="*/ 2582005 w 3024845"/>
                <a:gd name="connsiteY345" fmla="*/ 409657 h 1059043"/>
                <a:gd name="connsiteX346" fmla="*/ 2582005 w 3024845"/>
                <a:gd name="connsiteY346" fmla="*/ 417223 h 1059043"/>
                <a:gd name="connsiteX347" fmla="*/ 2608352 w 3024845"/>
                <a:gd name="connsiteY347" fmla="*/ 417223 h 1059043"/>
                <a:gd name="connsiteX348" fmla="*/ 2608352 w 3024845"/>
                <a:gd name="connsiteY348" fmla="*/ 672313 h 1059043"/>
                <a:gd name="connsiteX349" fmla="*/ 2630646 w 3024845"/>
                <a:gd name="connsiteY349" fmla="*/ 672313 h 1059043"/>
                <a:gd name="connsiteX350" fmla="*/ 2630646 w 3024845"/>
                <a:gd name="connsiteY350" fmla="*/ 667989 h 1059043"/>
                <a:gd name="connsiteX351" fmla="*/ 2642806 w 3024845"/>
                <a:gd name="connsiteY351" fmla="*/ 667989 h 1059043"/>
                <a:gd name="connsiteX352" fmla="*/ 2642806 w 3024845"/>
                <a:gd name="connsiteY352" fmla="*/ 672313 h 1059043"/>
                <a:gd name="connsiteX353" fmla="*/ 2667126 w 3024845"/>
                <a:gd name="connsiteY353" fmla="*/ 672313 h 1059043"/>
                <a:gd name="connsiteX354" fmla="*/ 2667126 w 3024845"/>
                <a:gd name="connsiteY354" fmla="*/ 659342 h 1059043"/>
                <a:gd name="connsiteX355" fmla="*/ 2695500 w 3024845"/>
                <a:gd name="connsiteY355" fmla="*/ 659342 h 1059043"/>
                <a:gd name="connsiteX356" fmla="*/ 2707660 w 3024845"/>
                <a:gd name="connsiteY356" fmla="*/ 655018 h 1059043"/>
                <a:gd name="connsiteX357" fmla="*/ 2727927 w 3024845"/>
                <a:gd name="connsiteY357" fmla="*/ 659342 h 1059043"/>
                <a:gd name="connsiteX358" fmla="*/ 2727927 w 3024845"/>
                <a:gd name="connsiteY358" fmla="*/ 642048 h 1059043"/>
                <a:gd name="connsiteX359" fmla="*/ 2736034 w 3024845"/>
                <a:gd name="connsiteY359" fmla="*/ 642048 h 1059043"/>
                <a:gd name="connsiteX360" fmla="*/ 2736034 w 3024845"/>
                <a:gd name="connsiteY360" fmla="*/ 629077 h 1059043"/>
                <a:gd name="connsiteX361" fmla="*/ 2792781 w 3024845"/>
                <a:gd name="connsiteY361" fmla="*/ 629077 h 1059043"/>
                <a:gd name="connsiteX362" fmla="*/ 2792781 w 3024845"/>
                <a:gd name="connsiteY362" fmla="*/ 598812 h 1059043"/>
                <a:gd name="connsiteX363" fmla="*/ 2811021 w 3024845"/>
                <a:gd name="connsiteY363" fmla="*/ 598812 h 1059043"/>
                <a:gd name="connsiteX364" fmla="*/ 2811021 w 3024845"/>
                <a:gd name="connsiteY364" fmla="*/ 592327 h 1059043"/>
                <a:gd name="connsiteX365" fmla="*/ 2823181 w 3024845"/>
                <a:gd name="connsiteY365" fmla="*/ 592327 h 1059043"/>
                <a:gd name="connsiteX366" fmla="*/ 2823181 w 3024845"/>
                <a:gd name="connsiteY366" fmla="*/ 598812 h 1059043"/>
                <a:gd name="connsiteX367" fmla="*/ 2839395 w 3024845"/>
                <a:gd name="connsiteY367" fmla="*/ 598812 h 1059043"/>
                <a:gd name="connsiteX368" fmla="*/ 2839395 w 3024845"/>
                <a:gd name="connsiteY368" fmla="*/ 648533 h 1059043"/>
                <a:gd name="connsiteX369" fmla="*/ 2871822 w 3024845"/>
                <a:gd name="connsiteY369" fmla="*/ 648533 h 1059043"/>
                <a:gd name="connsiteX370" fmla="*/ 2871822 w 3024845"/>
                <a:gd name="connsiteY370" fmla="*/ 622592 h 1059043"/>
                <a:gd name="connsiteX371" fmla="*/ 2910329 w 3024845"/>
                <a:gd name="connsiteY371" fmla="*/ 622592 h 1059043"/>
                <a:gd name="connsiteX372" fmla="*/ 2910329 w 3024845"/>
                <a:gd name="connsiteY372" fmla="*/ 592327 h 1059043"/>
                <a:gd name="connsiteX373" fmla="*/ 2958970 w 3024845"/>
                <a:gd name="connsiteY373" fmla="*/ 592327 h 1059043"/>
                <a:gd name="connsiteX374" fmla="*/ 2958970 w 3024845"/>
                <a:gd name="connsiteY374" fmla="*/ 703483 h 1059043"/>
                <a:gd name="connsiteX375" fmla="*/ 2958970 w 3024845"/>
                <a:gd name="connsiteY375" fmla="*/ 717262 h 1059043"/>
                <a:gd name="connsiteX376" fmla="*/ 3024845 w 3024845"/>
                <a:gd name="connsiteY376" fmla="*/ 717262 h 1059043"/>
                <a:gd name="connsiteX377" fmla="*/ 3024845 w 3024845"/>
                <a:gd name="connsiteY377" fmla="*/ 1059043 h 1059043"/>
                <a:gd name="connsiteX378" fmla="*/ 2054 w 3024845"/>
                <a:gd name="connsiteY378" fmla="*/ 1056710 h 1059043"/>
                <a:gd name="connsiteX379" fmla="*/ 0 w 3024845"/>
                <a:gd name="connsiteY379" fmla="*/ 622592 h 1059043"/>
                <a:gd name="connsiteX380" fmla="*/ 20267 w 3024845"/>
                <a:gd name="connsiteY380" fmla="*/ 622592 h 1059043"/>
                <a:gd name="connsiteX381" fmla="*/ 20774 w 3024845"/>
                <a:gd name="connsiteY381" fmla="*/ 621511 h 1059043"/>
                <a:gd name="connsiteX382" fmla="*/ 24320 w 3024845"/>
                <a:gd name="connsiteY382" fmla="*/ 613945 h 1059043"/>
                <a:gd name="connsiteX383" fmla="*/ 26094 w 3024845"/>
                <a:gd name="connsiteY383" fmla="*/ 614215 h 1059043"/>
                <a:gd name="connsiteX384" fmla="*/ 38507 w 3024845"/>
                <a:gd name="connsiteY384" fmla="*/ 616106 h 1059043"/>
                <a:gd name="connsiteX385" fmla="*/ 39014 w 3024845"/>
                <a:gd name="connsiteY385" fmla="*/ 617458 h 1059043"/>
                <a:gd name="connsiteX386" fmla="*/ 42560 w 3024845"/>
                <a:gd name="connsiteY386" fmla="*/ 626915 h 1059043"/>
                <a:gd name="connsiteX387" fmla="*/ 68907 w 3024845"/>
                <a:gd name="connsiteY387" fmla="*/ 629077 h 1059043"/>
                <a:gd name="connsiteX388" fmla="*/ 68907 w 3024845"/>
                <a:gd name="connsiteY388" fmla="*/ 505856 h 1059043"/>
                <a:gd name="connsiteX389" fmla="*/ 70934 w 3024845"/>
                <a:gd name="connsiteY389" fmla="*/ 505856 h 1059043"/>
                <a:gd name="connsiteX390" fmla="*/ 85121 w 3024845"/>
                <a:gd name="connsiteY390" fmla="*/ 505856 h 1059043"/>
                <a:gd name="connsiteX391" fmla="*/ 85121 w 3024845"/>
                <a:gd name="connsiteY391" fmla="*/ 369664 h 1059043"/>
                <a:gd name="connsiteX392" fmla="*/ 86894 w 3024845"/>
                <a:gd name="connsiteY392" fmla="*/ 369664 h 1059043"/>
                <a:gd name="connsiteX393" fmla="*/ 99308 w 3024845"/>
                <a:gd name="connsiteY393" fmla="*/ 369664 h 1059043"/>
                <a:gd name="connsiteX394" fmla="*/ 99308 w 3024845"/>
                <a:gd name="connsiteY394" fmla="*/ 255090 h 1059043"/>
                <a:gd name="connsiteX395" fmla="*/ 103361 w 3024845"/>
                <a:gd name="connsiteY395" fmla="*/ 226986 h 1059043"/>
                <a:gd name="connsiteX396" fmla="*/ 105388 w 3024845"/>
                <a:gd name="connsiteY396" fmla="*/ 226986 h 1059043"/>
                <a:gd name="connsiteX397" fmla="*/ 119575 w 3024845"/>
                <a:gd name="connsiteY397" fmla="*/ 226986 h 1059043"/>
                <a:gd name="connsiteX0" fmla="*/ 119575 w 3024845"/>
                <a:gd name="connsiteY0" fmla="*/ 255427 h 1087484"/>
                <a:gd name="connsiteX1" fmla="*/ 200642 w 3024845"/>
                <a:gd name="connsiteY1" fmla="*/ 253266 h 1087484"/>
                <a:gd name="connsiteX2" fmla="*/ 202669 w 3024845"/>
                <a:gd name="connsiteY2" fmla="*/ 253266 h 1087484"/>
                <a:gd name="connsiteX3" fmla="*/ 216856 w 3024845"/>
                <a:gd name="connsiteY3" fmla="*/ 253266 h 1087484"/>
                <a:gd name="connsiteX4" fmla="*/ 216856 w 3024845"/>
                <a:gd name="connsiteY4" fmla="*/ 277045 h 1087484"/>
                <a:gd name="connsiteX5" fmla="*/ 217363 w 3024845"/>
                <a:gd name="connsiteY5" fmla="*/ 277856 h 1087484"/>
                <a:gd name="connsiteX6" fmla="*/ 220909 w 3024845"/>
                <a:gd name="connsiteY6" fmla="*/ 283531 h 1087484"/>
                <a:gd name="connsiteX7" fmla="*/ 220909 w 3024845"/>
                <a:gd name="connsiteY7" fmla="*/ 398105 h 1087484"/>
                <a:gd name="connsiteX8" fmla="*/ 223189 w 3024845"/>
                <a:gd name="connsiteY8" fmla="*/ 398105 h 1087484"/>
                <a:gd name="connsiteX9" fmla="*/ 239150 w 3024845"/>
                <a:gd name="connsiteY9" fmla="*/ 398105 h 1087484"/>
                <a:gd name="connsiteX10" fmla="*/ 239150 w 3024845"/>
                <a:gd name="connsiteY10" fmla="*/ 538620 h 1087484"/>
                <a:gd name="connsiteX11" fmla="*/ 240670 w 3024845"/>
                <a:gd name="connsiteY11" fmla="*/ 538350 h 1087484"/>
                <a:gd name="connsiteX12" fmla="*/ 251310 w 3024845"/>
                <a:gd name="connsiteY12" fmla="*/ 536459 h 1087484"/>
                <a:gd name="connsiteX13" fmla="*/ 249283 w 3024845"/>
                <a:gd name="connsiteY13" fmla="*/ 625091 h 1087484"/>
                <a:gd name="connsiteX14" fmla="*/ 250803 w 3024845"/>
                <a:gd name="connsiteY14" fmla="*/ 625362 h 1087484"/>
                <a:gd name="connsiteX15" fmla="*/ 261443 w 3024845"/>
                <a:gd name="connsiteY15" fmla="*/ 627253 h 1087484"/>
                <a:gd name="connsiteX16" fmla="*/ 261696 w 3024845"/>
                <a:gd name="connsiteY16" fmla="*/ 628064 h 1087484"/>
                <a:gd name="connsiteX17" fmla="*/ 263470 w 3024845"/>
                <a:gd name="connsiteY17" fmla="*/ 633739 h 1087484"/>
                <a:gd name="connsiteX18" fmla="*/ 264230 w 3024845"/>
                <a:gd name="connsiteY18" fmla="*/ 631307 h 1087484"/>
                <a:gd name="connsiteX19" fmla="*/ 269550 w 3024845"/>
                <a:gd name="connsiteY19" fmla="*/ 614283 h 1087484"/>
                <a:gd name="connsiteX20" fmla="*/ 271323 w 3024845"/>
                <a:gd name="connsiteY20" fmla="*/ 614283 h 1087484"/>
                <a:gd name="connsiteX21" fmla="*/ 283737 w 3024845"/>
                <a:gd name="connsiteY21" fmla="*/ 614283 h 1087484"/>
                <a:gd name="connsiteX22" fmla="*/ 283737 w 3024845"/>
                <a:gd name="connsiteY22" fmla="*/ 646709 h 1087484"/>
                <a:gd name="connsiteX23" fmla="*/ 284750 w 3024845"/>
                <a:gd name="connsiteY23" fmla="*/ 647250 h 1087484"/>
                <a:gd name="connsiteX24" fmla="*/ 291844 w 3024845"/>
                <a:gd name="connsiteY24" fmla="*/ 651033 h 1087484"/>
                <a:gd name="connsiteX25" fmla="*/ 291844 w 3024845"/>
                <a:gd name="connsiteY25" fmla="*/ 652384 h 1087484"/>
                <a:gd name="connsiteX26" fmla="*/ 291844 w 3024845"/>
                <a:gd name="connsiteY26" fmla="*/ 661842 h 1087484"/>
                <a:gd name="connsiteX27" fmla="*/ 336431 w 3024845"/>
                <a:gd name="connsiteY27" fmla="*/ 661842 h 1087484"/>
                <a:gd name="connsiteX28" fmla="*/ 336431 w 3024845"/>
                <a:gd name="connsiteY28" fmla="*/ 662923 h 1087484"/>
                <a:gd name="connsiteX29" fmla="*/ 336431 w 3024845"/>
                <a:gd name="connsiteY29" fmla="*/ 670489 h 1087484"/>
                <a:gd name="connsiteX30" fmla="*/ 338457 w 3024845"/>
                <a:gd name="connsiteY30" fmla="*/ 670489 h 1087484"/>
                <a:gd name="connsiteX31" fmla="*/ 352644 w 3024845"/>
                <a:gd name="connsiteY31" fmla="*/ 670489 h 1087484"/>
                <a:gd name="connsiteX32" fmla="*/ 352644 w 3024845"/>
                <a:gd name="connsiteY32" fmla="*/ 640224 h 1087484"/>
                <a:gd name="connsiteX33" fmla="*/ 397231 w 3024845"/>
                <a:gd name="connsiteY33" fmla="*/ 640224 h 1087484"/>
                <a:gd name="connsiteX34" fmla="*/ 397231 w 3024845"/>
                <a:gd name="connsiteY34" fmla="*/ 638873 h 1087484"/>
                <a:gd name="connsiteX35" fmla="*/ 397231 w 3024845"/>
                <a:gd name="connsiteY35" fmla="*/ 629415 h 1087484"/>
                <a:gd name="connsiteX36" fmla="*/ 398245 w 3024845"/>
                <a:gd name="connsiteY36" fmla="*/ 629415 h 1087484"/>
                <a:gd name="connsiteX37" fmla="*/ 405338 w 3024845"/>
                <a:gd name="connsiteY37" fmla="*/ 629415 h 1087484"/>
                <a:gd name="connsiteX38" fmla="*/ 405338 w 3024845"/>
                <a:gd name="connsiteY38" fmla="*/ 627524 h 1087484"/>
                <a:gd name="connsiteX39" fmla="*/ 405338 w 3024845"/>
                <a:gd name="connsiteY39" fmla="*/ 614283 h 1087484"/>
                <a:gd name="connsiteX40" fmla="*/ 406098 w 3024845"/>
                <a:gd name="connsiteY40" fmla="*/ 614283 h 1087484"/>
                <a:gd name="connsiteX41" fmla="*/ 411418 w 3024845"/>
                <a:gd name="connsiteY41" fmla="*/ 614283 h 1087484"/>
                <a:gd name="connsiteX42" fmla="*/ 411418 w 3024845"/>
                <a:gd name="connsiteY42" fmla="*/ 613202 h 1087484"/>
                <a:gd name="connsiteX43" fmla="*/ 411418 w 3024845"/>
                <a:gd name="connsiteY43" fmla="*/ 605635 h 1087484"/>
                <a:gd name="connsiteX44" fmla="*/ 413445 w 3024845"/>
                <a:gd name="connsiteY44" fmla="*/ 605635 h 1087484"/>
                <a:gd name="connsiteX45" fmla="*/ 427632 w 3024845"/>
                <a:gd name="connsiteY45" fmla="*/ 605635 h 1087484"/>
                <a:gd name="connsiteX46" fmla="*/ 427632 w 3024845"/>
                <a:gd name="connsiteY46" fmla="*/ 606716 h 1087484"/>
                <a:gd name="connsiteX47" fmla="*/ 427632 w 3024845"/>
                <a:gd name="connsiteY47" fmla="*/ 614283 h 1087484"/>
                <a:gd name="connsiteX48" fmla="*/ 449925 w 3024845"/>
                <a:gd name="connsiteY48" fmla="*/ 614283 h 1087484"/>
                <a:gd name="connsiteX49" fmla="*/ 449925 w 3024845"/>
                <a:gd name="connsiteY49" fmla="*/ 612391 h 1087484"/>
                <a:gd name="connsiteX50" fmla="*/ 449925 w 3024845"/>
                <a:gd name="connsiteY50" fmla="*/ 599150 h 1087484"/>
                <a:gd name="connsiteX51" fmla="*/ 451699 w 3024845"/>
                <a:gd name="connsiteY51" fmla="*/ 599150 h 1087484"/>
                <a:gd name="connsiteX52" fmla="*/ 464112 w 3024845"/>
                <a:gd name="connsiteY52" fmla="*/ 599150 h 1087484"/>
                <a:gd name="connsiteX53" fmla="*/ 464112 w 3024845"/>
                <a:gd name="connsiteY53" fmla="*/ 622930 h 1087484"/>
                <a:gd name="connsiteX54" fmla="*/ 465126 w 3024845"/>
                <a:gd name="connsiteY54" fmla="*/ 622930 h 1087484"/>
                <a:gd name="connsiteX55" fmla="*/ 472219 w 3024845"/>
                <a:gd name="connsiteY55" fmla="*/ 622930 h 1087484"/>
                <a:gd name="connsiteX56" fmla="*/ 472219 w 3024845"/>
                <a:gd name="connsiteY56" fmla="*/ 621849 h 1087484"/>
                <a:gd name="connsiteX57" fmla="*/ 472219 w 3024845"/>
                <a:gd name="connsiteY57" fmla="*/ 614283 h 1087484"/>
                <a:gd name="connsiteX58" fmla="*/ 473992 w 3024845"/>
                <a:gd name="connsiteY58" fmla="*/ 614283 h 1087484"/>
                <a:gd name="connsiteX59" fmla="*/ 486406 w 3024845"/>
                <a:gd name="connsiteY59" fmla="*/ 614283 h 1087484"/>
                <a:gd name="connsiteX60" fmla="*/ 486406 w 3024845"/>
                <a:gd name="connsiteY60" fmla="*/ 640224 h 1087484"/>
                <a:gd name="connsiteX61" fmla="*/ 488433 w 3024845"/>
                <a:gd name="connsiteY61" fmla="*/ 640224 h 1087484"/>
                <a:gd name="connsiteX62" fmla="*/ 502619 w 3024845"/>
                <a:gd name="connsiteY62" fmla="*/ 640224 h 1087484"/>
                <a:gd name="connsiteX63" fmla="*/ 502619 w 3024845"/>
                <a:gd name="connsiteY63" fmla="*/ 641845 h 1087484"/>
                <a:gd name="connsiteX64" fmla="*/ 502619 w 3024845"/>
                <a:gd name="connsiteY64" fmla="*/ 653195 h 1087484"/>
                <a:gd name="connsiteX65" fmla="*/ 503379 w 3024845"/>
                <a:gd name="connsiteY65" fmla="*/ 653195 h 1087484"/>
                <a:gd name="connsiteX66" fmla="*/ 508700 w 3024845"/>
                <a:gd name="connsiteY66" fmla="*/ 653195 h 1087484"/>
                <a:gd name="connsiteX67" fmla="*/ 508700 w 3024845"/>
                <a:gd name="connsiteY67" fmla="*/ 652384 h 1087484"/>
                <a:gd name="connsiteX68" fmla="*/ 508700 w 3024845"/>
                <a:gd name="connsiteY68" fmla="*/ 646709 h 1087484"/>
                <a:gd name="connsiteX69" fmla="*/ 539100 w 3024845"/>
                <a:gd name="connsiteY69" fmla="*/ 646709 h 1087484"/>
                <a:gd name="connsiteX70" fmla="*/ 539100 w 3024845"/>
                <a:gd name="connsiteY70" fmla="*/ 670489 h 1087484"/>
                <a:gd name="connsiteX71" fmla="*/ 540113 w 3024845"/>
                <a:gd name="connsiteY71" fmla="*/ 670489 h 1087484"/>
                <a:gd name="connsiteX72" fmla="*/ 547207 w 3024845"/>
                <a:gd name="connsiteY72" fmla="*/ 670489 h 1087484"/>
                <a:gd name="connsiteX73" fmla="*/ 547207 w 3024845"/>
                <a:gd name="connsiteY73" fmla="*/ 671570 h 1087484"/>
                <a:gd name="connsiteX74" fmla="*/ 547207 w 3024845"/>
                <a:gd name="connsiteY74" fmla="*/ 679136 h 1087484"/>
                <a:gd name="connsiteX75" fmla="*/ 547967 w 3024845"/>
                <a:gd name="connsiteY75" fmla="*/ 679136 h 1087484"/>
                <a:gd name="connsiteX76" fmla="*/ 553287 w 3024845"/>
                <a:gd name="connsiteY76" fmla="*/ 679136 h 1087484"/>
                <a:gd name="connsiteX77" fmla="*/ 553287 w 3024845"/>
                <a:gd name="connsiteY77" fmla="*/ 676974 h 1087484"/>
                <a:gd name="connsiteX78" fmla="*/ 553287 w 3024845"/>
                <a:gd name="connsiteY78" fmla="*/ 661842 h 1087484"/>
                <a:gd name="connsiteX79" fmla="*/ 554300 w 3024845"/>
                <a:gd name="connsiteY79" fmla="*/ 661842 h 1087484"/>
                <a:gd name="connsiteX80" fmla="*/ 561394 w 3024845"/>
                <a:gd name="connsiteY80" fmla="*/ 661842 h 1087484"/>
                <a:gd name="connsiteX81" fmla="*/ 561394 w 3024845"/>
                <a:gd name="connsiteY81" fmla="*/ 662923 h 1087484"/>
                <a:gd name="connsiteX82" fmla="*/ 561394 w 3024845"/>
                <a:gd name="connsiteY82" fmla="*/ 670489 h 1087484"/>
                <a:gd name="connsiteX83" fmla="*/ 566714 w 3024845"/>
                <a:gd name="connsiteY83" fmla="*/ 668496 h 1087484"/>
                <a:gd name="connsiteX84" fmla="*/ 567474 w 3024845"/>
                <a:gd name="connsiteY84" fmla="*/ 667516 h 1087484"/>
                <a:gd name="connsiteX85" fmla="*/ 567474 w 3024845"/>
                <a:gd name="connsiteY85" fmla="*/ 661842 h 1087484"/>
                <a:gd name="connsiteX86" fmla="*/ 605981 w 3024845"/>
                <a:gd name="connsiteY86" fmla="*/ 661842 h 1087484"/>
                <a:gd name="connsiteX87" fmla="*/ 605981 w 3024845"/>
                <a:gd name="connsiteY87" fmla="*/ 685621 h 1087484"/>
                <a:gd name="connsiteX88" fmla="*/ 608007 w 3024845"/>
                <a:gd name="connsiteY88" fmla="*/ 685621 h 1087484"/>
                <a:gd name="connsiteX89" fmla="*/ 622194 w 3024845"/>
                <a:gd name="connsiteY89" fmla="*/ 685621 h 1087484"/>
                <a:gd name="connsiteX90" fmla="*/ 622194 w 3024845"/>
                <a:gd name="connsiteY90" fmla="*/ 686702 h 1087484"/>
                <a:gd name="connsiteX91" fmla="*/ 622194 w 3024845"/>
                <a:gd name="connsiteY91" fmla="*/ 694268 h 1087484"/>
                <a:gd name="connsiteX92" fmla="*/ 623968 w 3024845"/>
                <a:gd name="connsiteY92" fmla="*/ 694268 h 1087484"/>
                <a:gd name="connsiteX93" fmla="*/ 636381 w 3024845"/>
                <a:gd name="connsiteY93" fmla="*/ 694268 h 1087484"/>
                <a:gd name="connsiteX94" fmla="*/ 636381 w 3024845"/>
                <a:gd name="connsiteY94" fmla="*/ 670489 h 1087484"/>
                <a:gd name="connsiteX95" fmla="*/ 637394 w 3024845"/>
                <a:gd name="connsiteY95" fmla="*/ 670489 h 1087484"/>
                <a:gd name="connsiteX96" fmla="*/ 644488 w 3024845"/>
                <a:gd name="connsiteY96" fmla="*/ 670489 h 1087484"/>
                <a:gd name="connsiteX97" fmla="*/ 644488 w 3024845"/>
                <a:gd name="connsiteY97" fmla="*/ 638062 h 1087484"/>
                <a:gd name="connsiteX98" fmla="*/ 645501 w 3024845"/>
                <a:gd name="connsiteY98" fmla="*/ 638062 h 1087484"/>
                <a:gd name="connsiteX99" fmla="*/ 652595 w 3024845"/>
                <a:gd name="connsiteY99" fmla="*/ 638062 h 1087484"/>
                <a:gd name="connsiteX100" fmla="*/ 652595 w 3024845"/>
                <a:gd name="connsiteY100" fmla="*/ 636171 h 1087484"/>
                <a:gd name="connsiteX101" fmla="*/ 652595 w 3024845"/>
                <a:gd name="connsiteY101" fmla="*/ 622930 h 1087484"/>
                <a:gd name="connsiteX102" fmla="*/ 651328 w 3024845"/>
                <a:gd name="connsiteY102" fmla="*/ 621308 h 1087484"/>
                <a:gd name="connsiteX103" fmla="*/ 656648 w 3024845"/>
                <a:gd name="connsiteY103" fmla="*/ 609959 h 1087484"/>
                <a:gd name="connsiteX104" fmla="*/ 664755 w 3024845"/>
                <a:gd name="connsiteY104" fmla="*/ 638062 h 1087484"/>
                <a:gd name="connsiteX105" fmla="*/ 665515 w 3024845"/>
                <a:gd name="connsiteY105" fmla="*/ 638062 h 1087484"/>
                <a:gd name="connsiteX106" fmla="*/ 670835 w 3024845"/>
                <a:gd name="connsiteY106" fmla="*/ 638062 h 1087484"/>
                <a:gd name="connsiteX107" fmla="*/ 670835 w 3024845"/>
                <a:gd name="connsiteY107" fmla="*/ 532135 h 1087484"/>
                <a:gd name="connsiteX108" fmla="*/ 672355 w 3024845"/>
                <a:gd name="connsiteY108" fmla="*/ 532135 h 1087484"/>
                <a:gd name="connsiteX109" fmla="*/ 682995 w 3024845"/>
                <a:gd name="connsiteY109" fmla="*/ 532135 h 1087484"/>
                <a:gd name="connsiteX110" fmla="*/ 682995 w 3024845"/>
                <a:gd name="connsiteY110" fmla="*/ 484576 h 1087484"/>
                <a:gd name="connsiteX111" fmla="*/ 709342 w 3024845"/>
                <a:gd name="connsiteY111" fmla="*/ 484576 h 1087484"/>
                <a:gd name="connsiteX112" fmla="*/ 709342 w 3024845"/>
                <a:gd name="connsiteY112" fmla="*/ 462958 h 1087484"/>
                <a:gd name="connsiteX113" fmla="*/ 743796 w 3024845"/>
                <a:gd name="connsiteY113" fmla="*/ 462958 h 1087484"/>
                <a:gd name="connsiteX114" fmla="*/ 743796 w 3024845"/>
                <a:gd name="connsiteY114" fmla="*/ 465390 h 1087484"/>
                <a:gd name="connsiteX115" fmla="*/ 743796 w 3024845"/>
                <a:gd name="connsiteY115" fmla="*/ 482414 h 1087484"/>
                <a:gd name="connsiteX116" fmla="*/ 746076 w 3024845"/>
                <a:gd name="connsiteY116" fmla="*/ 482414 h 1087484"/>
                <a:gd name="connsiteX117" fmla="*/ 762036 w 3024845"/>
                <a:gd name="connsiteY117" fmla="*/ 482414 h 1087484"/>
                <a:gd name="connsiteX118" fmla="*/ 762036 w 3024845"/>
                <a:gd name="connsiteY118" fmla="*/ 529973 h 1087484"/>
                <a:gd name="connsiteX119" fmla="*/ 763049 w 3024845"/>
                <a:gd name="connsiteY119" fmla="*/ 529973 h 1087484"/>
                <a:gd name="connsiteX120" fmla="*/ 770143 w 3024845"/>
                <a:gd name="connsiteY120" fmla="*/ 529973 h 1087484"/>
                <a:gd name="connsiteX121" fmla="*/ 784330 w 3024845"/>
                <a:gd name="connsiteY121" fmla="*/ 534297 h 1087484"/>
                <a:gd name="connsiteX122" fmla="*/ 784330 w 3024845"/>
                <a:gd name="connsiteY122" fmla="*/ 573209 h 1087484"/>
                <a:gd name="connsiteX123" fmla="*/ 785343 w 3024845"/>
                <a:gd name="connsiteY123" fmla="*/ 573209 h 1087484"/>
                <a:gd name="connsiteX124" fmla="*/ 792436 w 3024845"/>
                <a:gd name="connsiteY124" fmla="*/ 573209 h 1087484"/>
                <a:gd name="connsiteX125" fmla="*/ 792436 w 3024845"/>
                <a:gd name="connsiteY125" fmla="*/ 574830 h 1087484"/>
                <a:gd name="connsiteX126" fmla="*/ 792436 w 3024845"/>
                <a:gd name="connsiteY126" fmla="*/ 586179 h 1087484"/>
                <a:gd name="connsiteX127" fmla="*/ 794463 w 3024845"/>
                <a:gd name="connsiteY127" fmla="*/ 586179 h 1087484"/>
                <a:gd name="connsiteX128" fmla="*/ 808650 w 3024845"/>
                <a:gd name="connsiteY128" fmla="*/ 586179 h 1087484"/>
                <a:gd name="connsiteX129" fmla="*/ 814730 w 3024845"/>
                <a:gd name="connsiteY129" fmla="*/ 592665 h 1087484"/>
                <a:gd name="connsiteX130" fmla="*/ 814730 w 3024845"/>
                <a:gd name="connsiteY130" fmla="*/ 614283 h 1087484"/>
                <a:gd name="connsiteX131" fmla="*/ 817010 w 3024845"/>
                <a:gd name="connsiteY131" fmla="*/ 614283 h 1087484"/>
                <a:gd name="connsiteX132" fmla="*/ 832970 w 3024845"/>
                <a:gd name="connsiteY132" fmla="*/ 614283 h 1087484"/>
                <a:gd name="connsiteX133" fmla="*/ 832970 w 3024845"/>
                <a:gd name="connsiteY133" fmla="*/ 615363 h 1087484"/>
                <a:gd name="connsiteX134" fmla="*/ 832970 w 3024845"/>
                <a:gd name="connsiteY134" fmla="*/ 622930 h 1087484"/>
                <a:gd name="connsiteX135" fmla="*/ 834237 w 3024845"/>
                <a:gd name="connsiteY135" fmla="*/ 622930 h 1087484"/>
                <a:gd name="connsiteX136" fmla="*/ 843104 w 3024845"/>
                <a:gd name="connsiteY136" fmla="*/ 622930 h 1087484"/>
                <a:gd name="connsiteX137" fmla="*/ 843104 w 3024845"/>
                <a:gd name="connsiteY137" fmla="*/ 625091 h 1087484"/>
                <a:gd name="connsiteX138" fmla="*/ 843104 w 3024845"/>
                <a:gd name="connsiteY138" fmla="*/ 640224 h 1087484"/>
                <a:gd name="connsiteX139" fmla="*/ 847157 w 3024845"/>
                <a:gd name="connsiteY139" fmla="*/ 638332 h 1087484"/>
                <a:gd name="connsiteX140" fmla="*/ 847157 w 3024845"/>
                <a:gd name="connsiteY140" fmla="*/ 625091 h 1087484"/>
                <a:gd name="connsiteX141" fmla="*/ 848170 w 3024845"/>
                <a:gd name="connsiteY141" fmla="*/ 625091 h 1087484"/>
                <a:gd name="connsiteX142" fmla="*/ 855264 w 3024845"/>
                <a:gd name="connsiteY142" fmla="*/ 625091 h 1087484"/>
                <a:gd name="connsiteX143" fmla="*/ 855264 w 3024845"/>
                <a:gd name="connsiteY143" fmla="*/ 626713 h 1087484"/>
                <a:gd name="connsiteX144" fmla="*/ 855264 w 3024845"/>
                <a:gd name="connsiteY144" fmla="*/ 638062 h 1087484"/>
                <a:gd name="connsiteX145" fmla="*/ 856024 w 3024845"/>
                <a:gd name="connsiteY145" fmla="*/ 638062 h 1087484"/>
                <a:gd name="connsiteX146" fmla="*/ 861344 w 3024845"/>
                <a:gd name="connsiteY146" fmla="*/ 638062 h 1087484"/>
                <a:gd name="connsiteX147" fmla="*/ 909984 w 3024845"/>
                <a:gd name="connsiteY147" fmla="*/ 633739 h 1087484"/>
                <a:gd name="connsiteX148" fmla="*/ 909984 w 3024845"/>
                <a:gd name="connsiteY148" fmla="*/ 635090 h 1087484"/>
                <a:gd name="connsiteX149" fmla="*/ 909984 w 3024845"/>
                <a:gd name="connsiteY149" fmla="*/ 644547 h 1087484"/>
                <a:gd name="connsiteX150" fmla="*/ 910744 w 3024845"/>
                <a:gd name="connsiteY150" fmla="*/ 644547 h 1087484"/>
                <a:gd name="connsiteX151" fmla="*/ 916065 w 3024845"/>
                <a:gd name="connsiteY151" fmla="*/ 644547 h 1087484"/>
                <a:gd name="connsiteX152" fmla="*/ 916065 w 3024845"/>
                <a:gd name="connsiteY152" fmla="*/ 646709 h 1087484"/>
                <a:gd name="connsiteX153" fmla="*/ 916065 w 3024845"/>
                <a:gd name="connsiteY153" fmla="*/ 661842 h 1087484"/>
                <a:gd name="connsiteX154" fmla="*/ 918091 w 3024845"/>
                <a:gd name="connsiteY154" fmla="*/ 660491 h 1087484"/>
                <a:gd name="connsiteX155" fmla="*/ 932278 w 3024845"/>
                <a:gd name="connsiteY155" fmla="*/ 651033 h 1087484"/>
                <a:gd name="connsiteX156" fmla="*/ 938358 w 3024845"/>
                <a:gd name="connsiteY156" fmla="*/ 609959 h 1087484"/>
                <a:gd name="connsiteX157" fmla="*/ 939118 w 3024845"/>
                <a:gd name="connsiteY157" fmla="*/ 609689 h 1087484"/>
                <a:gd name="connsiteX158" fmla="*/ 944438 w 3024845"/>
                <a:gd name="connsiteY158" fmla="*/ 607797 h 1087484"/>
                <a:gd name="connsiteX159" fmla="*/ 946465 w 3024845"/>
                <a:gd name="connsiteY159" fmla="*/ 538620 h 1087484"/>
                <a:gd name="connsiteX160" fmla="*/ 948492 w 3024845"/>
                <a:gd name="connsiteY160" fmla="*/ 607797 h 1087484"/>
                <a:gd name="connsiteX161" fmla="*/ 949252 w 3024845"/>
                <a:gd name="connsiteY161" fmla="*/ 608067 h 1087484"/>
                <a:gd name="connsiteX162" fmla="*/ 954572 w 3024845"/>
                <a:gd name="connsiteY162" fmla="*/ 609959 h 1087484"/>
                <a:gd name="connsiteX163" fmla="*/ 954572 w 3024845"/>
                <a:gd name="connsiteY163" fmla="*/ 523488 h 1087484"/>
                <a:gd name="connsiteX164" fmla="*/ 958625 w 3024845"/>
                <a:gd name="connsiteY164" fmla="*/ 491061 h 1087484"/>
                <a:gd name="connsiteX165" fmla="*/ 997132 w 3024845"/>
                <a:gd name="connsiteY165" fmla="*/ 491061 h 1087484"/>
                <a:gd name="connsiteX166" fmla="*/ 997132 w 3024845"/>
                <a:gd name="connsiteY166" fmla="*/ 523488 h 1087484"/>
                <a:gd name="connsiteX167" fmla="*/ 997892 w 3024845"/>
                <a:gd name="connsiteY167" fmla="*/ 523488 h 1087484"/>
                <a:gd name="connsiteX168" fmla="*/ 1003212 w 3024845"/>
                <a:gd name="connsiteY168" fmla="*/ 523488 h 1087484"/>
                <a:gd name="connsiteX169" fmla="*/ 1003212 w 3024845"/>
                <a:gd name="connsiteY169" fmla="*/ 441340 h 1087484"/>
                <a:gd name="connsiteX170" fmla="*/ 1004986 w 3024845"/>
                <a:gd name="connsiteY170" fmla="*/ 441340 h 1087484"/>
                <a:gd name="connsiteX171" fmla="*/ 1017399 w 3024845"/>
                <a:gd name="connsiteY171" fmla="*/ 441340 h 1087484"/>
                <a:gd name="connsiteX172" fmla="*/ 1017399 w 3024845"/>
                <a:gd name="connsiteY172" fmla="*/ 439449 h 1087484"/>
                <a:gd name="connsiteX173" fmla="*/ 1017399 w 3024845"/>
                <a:gd name="connsiteY173" fmla="*/ 426208 h 1087484"/>
                <a:gd name="connsiteX174" fmla="*/ 1039693 w 3024845"/>
                <a:gd name="connsiteY174" fmla="*/ 426208 h 1087484"/>
                <a:gd name="connsiteX175" fmla="*/ 1039693 w 3024845"/>
                <a:gd name="connsiteY175" fmla="*/ 425127 h 1087484"/>
                <a:gd name="connsiteX176" fmla="*/ 1039693 w 3024845"/>
                <a:gd name="connsiteY176" fmla="*/ 417561 h 1087484"/>
                <a:gd name="connsiteX177" fmla="*/ 1041466 w 3024845"/>
                <a:gd name="connsiteY177" fmla="*/ 417561 h 1087484"/>
                <a:gd name="connsiteX178" fmla="*/ 1053880 w 3024845"/>
                <a:gd name="connsiteY178" fmla="*/ 417561 h 1087484"/>
                <a:gd name="connsiteX179" fmla="*/ 1053880 w 3024845"/>
                <a:gd name="connsiteY179" fmla="*/ 418642 h 1087484"/>
                <a:gd name="connsiteX180" fmla="*/ 1053880 w 3024845"/>
                <a:gd name="connsiteY180" fmla="*/ 426208 h 1087484"/>
                <a:gd name="connsiteX181" fmla="*/ 1054640 w 3024845"/>
                <a:gd name="connsiteY181" fmla="*/ 426208 h 1087484"/>
                <a:gd name="connsiteX182" fmla="*/ 1059960 w 3024845"/>
                <a:gd name="connsiteY182" fmla="*/ 426208 h 1087484"/>
                <a:gd name="connsiteX183" fmla="*/ 1070093 w 3024845"/>
                <a:gd name="connsiteY183" fmla="*/ 421884 h 1087484"/>
                <a:gd name="connsiteX184" fmla="*/ 1074146 w 3024845"/>
                <a:gd name="connsiteY184" fmla="*/ 425127 h 1087484"/>
                <a:gd name="connsiteX185" fmla="*/ 1074146 w 3024845"/>
                <a:gd name="connsiteY185" fmla="*/ 417561 h 1087484"/>
                <a:gd name="connsiteX186" fmla="*/ 1076426 w 3024845"/>
                <a:gd name="connsiteY186" fmla="*/ 417561 h 1087484"/>
                <a:gd name="connsiteX187" fmla="*/ 1092387 w 3024845"/>
                <a:gd name="connsiteY187" fmla="*/ 417561 h 1087484"/>
                <a:gd name="connsiteX188" fmla="*/ 1092387 w 3024845"/>
                <a:gd name="connsiteY188" fmla="*/ 418642 h 1087484"/>
                <a:gd name="connsiteX189" fmla="*/ 1092387 w 3024845"/>
                <a:gd name="connsiteY189" fmla="*/ 426208 h 1087484"/>
                <a:gd name="connsiteX190" fmla="*/ 1122787 w 3024845"/>
                <a:gd name="connsiteY190" fmla="*/ 426208 h 1087484"/>
                <a:gd name="connsiteX191" fmla="*/ 1122787 w 3024845"/>
                <a:gd name="connsiteY191" fmla="*/ 427829 h 1087484"/>
                <a:gd name="connsiteX192" fmla="*/ 1122787 w 3024845"/>
                <a:gd name="connsiteY192" fmla="*/ 439179 h 1087484"/>
                <a:gd name="connsiteX193" fmla="*/ 1149134 w 3024845"/>
                <a:gd name="connsiteY193" fmla="*/ 439179 h 1087484"/>
                <a:gd name="connsiteX194" fmla="*/ 1149134 w 3024845"/>
                <a:gd name="connsiteY194" fmla="*/ 469443 h 1087484"/>
                <a:gd name="connsiteX195" fmla="*/ 1149894 w 3024845"/>
                <a:gd name="connsiteY195" fmla="*/ 469443 h 1087484"/>
                <a:gd name="connsiteX196" fmla="*/ 1155214 w 3024845"/>
                <a:gd name="connsiteY196" fmla="*/ 469443 h 1087484"/>
                <a:gd name="connsiteX197" fmla="*/ 1155214 w 3024845"/>
                <a:gd name="connsiteY197" fmla="*/ 470524 h 1087484"/>
                <a:gd name="connsiteX198" fmla="*/ 1155214 w 3024845"/>
                <a:gd name="connsiteY198" fmla="*/ 478091 h 1087484"/>
                <a:gd name="connsiteX199" fmla="*/ 1159268 w 3024845"/>
                <a:gd name="connsiteY199" fmla="*/ 508355 h 1087484"/>
                <a:gd name="connsiteX200" fmla="*/ 1160028 w 3024845"/>
                <a:gd name="connsiteY200" fmla="*/ 508355 h 1087484"/>
                <a:gd name="connsiteX201" fmla="*/ 1165348 w 3024845"/>
                <a:gd name="connsiteY201" fmla="*/ 508355 h 1087484"/>
                <a:gd name="connsiteX202" fmla="*/ 1165348 w 3024845"/>
                <a:gd name="connsiteY202" fmla="*/ 509166 h 1087484"/>
                <a:gd name="connsiteX203" fmla="*/ 1165348 w 3024845"/>
                <a:gd name="connsiteY203" fmla="*/ 514841 h 1087484"/>
                <a:gd name="connsiteX204" fmla="*/ 1166361 w 3024845"/>
                <a:gd name="connsiteY204" fmla="*/ 514841 h 1087484"/>
                <a:gd name="connsiteX205" fmla="*/ 1173454 w 3024845"/>
                <a:gd name="connsiteY205" fmla="*/ 514841 h 1087484"/>
                <a:gd name="connsiteX206" fmla="*/ 1173454 w 3024845"/>
                <a:gd name="connsiteY206" fmla="*/ 545106 h 1087484"/>
                <a:gd name="connsiteX207" fmla="*/ 1175481 w 3024845"/>
                <a:gd name="connsiteY207" fmla="*/ 545106 h 1087484"/>
                <a:gd name="connsiteX208" fmla="*/ 1189668 w 3024845"/>
                <a:gd name="connsiteY208" fmla="*/ 545106 h 1087484"/>
                <a:gd name="connsiteX209" fmla="*/ 1189668 w 3024845"/>
                <a:gd name="connsiteY209" fmla="*/ 568885 h 1087484"/>
                <a:gd name="connsiteX210" fmla="*/ 1191695 w 3024845"/>
                <a:gd name="connsiteY210" fmla="*/ 570506 h 1087484"/>
                <a:gd name="connsiteX211" fmla="*/ 1191695 w 3024845"/>
                <a:gd name="connsiteY211" fmla="*/ 581856 h 1087484"/>
                <a:gd name="connsiteX212" fmla="*/ 1192455 w 3024845"/>
                <a:gd name="connsiteY212" fmla="*/ 581856 h 1087484"/>
                <a:gd name="connsiteX213" fmla="*/ 1197775 w 3024845"/>
                <a:gd name="connsiteY213" fmla="*/ 581856 h 1087484"/>
                <a:gd name="connsiteX214" fmla="*/ 1197775 w 3024845"/>
                <a:gd name="connsiteY214" fmla="*/ 605635 h 1087484"/>
                <a:gd name="connsiteX215" fmla="*/ 1199041 w 3024845"/>
                <a:gd name="connsiteY215" fmla="*/ 605635 h 1087484"/>
                <a:gd name="connsiteX216" fmla="*/ 1207908 w 3024845"/>
                <a:gd name="connsiteY216" fmla="*/ 605635 h 1087484"/>
                <a:gd name="connsiteX217" fmla="*/ 1209935 w 3024845"/>
                <a:gd name="connsiteY217" fmla="*/ 609689 h 1087484"/>
                <a:gd name="connsiteX218" fmla="*/ 1209935 w 3024845"/>
                <a:gd name="connsiteY218" fmla="*/ 622930 h 1087484"/>
                <a:gd name="connsiteX219" fmla="*/ 1211455 w 3024845"/>
                <a:gd name="connsiteY219" fmla="*/ 621038 h 1087484"/>
                <a:gd name="connsiteX220" fmla="*/ 1222095 w 3024845"/>
                <a:gd name="connsiteY220" fmla="*/ 607797 h 1087484"/>
                <a:gd name="connsiteX221" fmla="*/ 1250469 w 3024845"/>
                <a:gd name="connsiteY221" fmla="*/ 607797 h 1087484"/>
                <a:gd name="connsiteX222" fmla="*/ 1250469 w 3024845"/>
                <a:gd name="connsiteY222" fmla="*/ 694268 h 1087484"/>
                <a:gd name="connsiteX223" fmla="*/ 1251229 w 3024845"/>
                <a:gd name="connsiteY223" fmla="*/ 694268 h 1087484"/>
                <a:gd name="connsiteX224" fmla="*/ 1256549 w 3024845"/>
                <a:gd name="connsiteY224" fmla="*/ 694268 h 1087484"/>
                <a:gd name="connsiteX225" fmla="*/ 1257309 w 3024845"/>
                <a:gd name="connsiteY225" fmla="*/ 692917 h 1087484"/>
                <a:gd name="connsiteX226" fmla="*/ 1262629 w 3024845"/>
                <a:gd name="connsiteY226" fmla="*/ 683459 h 1087484"/>
                <a:gd name="connsiteX227" fmla="*/ 1262629 w 3024845"/>
                <a:gd name="connsiteY227" fmla="*/ 685351 h 1087484"/>
                <a:gd name="connsiteX228" fmla="*/ 1262629 w 3024845"/>
                <a:gd name="connsiteY228" fmla="*/ 698592 h 1087484"/>
                <a:gd name="connsiteX229" fmla="*/ 1266682 w 3024845"/>
                <a:gd name="connsiteY229" fmla="*/ 653195 h 1087484"/>
                <a:gd name="connsiteX230" fmla="*/ 1267442 w 3024845"/>
                <a:gd name="connsiteY230" fmla="*/ 653195 h 1087484"/>
                <a:gd name="connsiteX231" fmla="*/ 1272762 w 3024845"/>
                <a:gd name="connsiteY231" fmla="*/ 653195 h 1087484"/>
                <a:gd name="connsiteX232" fmla="*/ 1272762 w 3024845"/>
                <a:gd name="connsiteY232" fmla="*/ 588341 h 1087484"/>
                <a:gd name="connsiteX233" fmla="*/ 1273776 w 3024845"/>
                <a:gd name="connsiteY233" fmla="*/ 588341 h 1087484"/>
                <a:gd name="connsiteX234" fmla="*/ 1280869 w 3024845"/>
                <a:gd name="connsiteY234" fmla="*/ 588341 h 1087484"/>
                <a:gd name="connsiteX235" fmla="*/ 1293029 w 3024845"/>
                <a:gd name="connsiteY235" fmla="*/ 545106 h 1087484"/>
                <a:gd name="connsiteX236" fmla="*/ 1294296 w 3024845"/>
                <a:gd name="connsiteY236" fmla="*/ 545106 h 1087484"/>
                <a:gd name="connsiteX237" fmla="*/ 1303163 w 3024845"/>
                <a:gd name="connsiteY237" fmla="*/ 545106 h 1087484"/>
                <a:gd name="connsiteX238" fmla="*/ 1313296 w 3024845"/>
                <a:gd name="connsiteY238" fmla="*/ 588341 h 1087484"/>
                <a:gd name="connsiteX239" fmla="*/ 1314309 w 3024845"/>
                <a:gd name="connsiteY239" fmla="*/ 588341 h 1087484"/>
                <a:gd name="connsiteX240" fmla="*/ 1321403 w 3024845"/>
                <a:gd name="connsiteY240" fmla="*/ 588341 h 1087484"/>
                <a:gd name="connsiteX241" fmla="*/ 1321403 w 3024845"/>
                <a:gd name="connsiteY241" fmla="*/ 627253 h 1087484"/>
                <a:gd name="connsiteX242" fmla="*/ 1323176 w 3024845"/>
                <a:gd name="connsiteY242" fmla="*/ 627253 h 1087484"/>
                <a:gd name="connsiteX243" fmla="*/ 1335590 w 3024845"/>
                <a:gd name="connsiteY243" fmla="*/ 627253 h 1087484"/>
                <a:gd name="connsiteX244" fmla="*/ 1335590 w 3024845"/>
                <a:gd name="connsiteY244" fmla="*/ 629415 h 1087484"/>
                <a:gd name="connsiteX245" fmla="*/ 1335590 w 3024845"/>
                <a:gd name="connsiteY245" fmla="*/ 644547 h 1087484"/>
                <a:gd name="connsiteX246" fmla="*/ 1339643 w 3024845"/>
                <a:gd name="connsiteY246" fmla="*/ 642386 h 1087484"/>
                <a:gd name="connsiteX247" fmla="*/ 1339643 w 3024845"/>
                <a:gd name="connsiteY247" fmla="*/ 627253 h 1087484"/>
                <a:gd name="connsiteX248" fmla="*/ 1341163 w 3024845"/>
                <a:gd name="connsiteY248" fmla="*/ 627253 h 1087484"/>
                <a:gd name="connsiteX249" fmla="*/ 1351803 w 3024845"/>
                <a:gd name="connsiteY249" fmla="*/ 627253 h 1087484"/>
                <a:gd name="connsiteX250" fmla="*/ 1351803 w 3024845"/>
                <a:gd name="connsiteY250" fmla="*/ 628874 h 1087484"/>
                <a:gd name="connsiteX251" fmla="*/ 1351803 w 3024845"/>
                <a:gd name="connsiteY251" fmla="*/ 640224 h 1087484"/>
                <a:gd name="connsiteX252" fmla="*/ 1382204 w 3024845"/>
                <a:gd name="connsiteY252" fmla="*/ 640224 h 1087484"/>
                <a:gd name="connsiteX253" fmla="*/ 1382204 w 3024845"/>
                <a:gd name="connsiteY253" fmla="*/ 603474 h 1087484"/>
                <a:gd name="connsiteX254" fmla="*/ 1383470 w 3024845"/>
                <a:gd name="connsiteY254" fmla="*/ 603474 h 1087484"/>
                <a:gd name="connsiteX255" fmla="*/ 1392337 w 3024845"/>
                <a:gd name="connsiteY255" fmla="*/ 603474 h 1087484"/>
                <a:gd name="connsiteX256" fmla="*/ 1392337 w 3024845"/>
                <a:gd name="connsiteY256" fmla="*/ 625091 h 1087484"/>
                <a:gd name="connsiteX257" fmla="*/ 1394364 w 3024845"/>
                <a:gd name="connsiteY257" fmla="*/ 592665 h 1087484"/>
                <a:gd name="connsiteX258" fmla="*/ 1416657 w 3024845"/>
                <a:gd name="connsiteY258" fmla="*/ 592665 h 1087484"/>
                <a:gd name="connsiteX259" fmla="*/ 1416657 w 3024845"/>
                <a:gd name="connsiteY259" fmla="*/ 591043 h 1087484"/>
                <a:gd name="connsiteX260" fmla="*/ 1416657 w 3024845"/>
                <a:gd name="connsiteY260" fmla="*/ 579694 h 1087484"/>
                <a:gd name="connsiteX261" fmla="*/ 1417417 w 3024845"/>
                <a:gd name="connsiteY261" fmla="*/ 579694 h 1087484"/>
                <a:gd name="connsiteX262" fmla="*/ 1422737 w 3024845"/>
                <a:gd name="connsiteY262" fmla="*/ 579694 h 1087484"/>
                <a:gd name="connsiteX263" fmla="*/ 1422737 w 3024845"/>
                <a:gd name="connsiteY263" fmla="*/ 577803 h 1087484"/>
                <a:gd name="connsiteX264" fmla="*/ 1422737 w 3024845"/>
                <a:gd name="connsiteY264" fmla="*/ 564562 h 1087484"/>
                <a:gd name="connsiteX265" fmla="*/ 1426791 w 3024845"/>
                <a:gd name="connsiteY265" fmla="*/ 571047 h 1087484"/>
                <a:gd name="connsiteX266" fmla="*/ 1429071 w 3024845"/>
                <a:gd name="connsiteY266" fmla="*/ 571047 h 1087484"/>
                <a:gd name="connsiteX267" fmla="*/ 1445031 w 3024845"/>
                <a:gd name="connsiteY267" fmla="*/ 571047 h 1087484"/>
                <a:gd name="connsiteX268" fmla="*/ 1445031 w 3024845"/>
                <a:gd name="connsiteY268" fmla="*/ 570236 h 1087484"/>
                <a:gd name="connsiteX269" fmla="*/ 1445031 w 3024845"/>
                <a:gd name="connsiteY269" fmla="*/ 564562 h 1087484"/>
                <a:gd name="connsiteX270" fmla="*/ 1445791 w 3024845"/>
                <a:gd name="connsiteY270" fmla="*/ 564562 h 1087484"/>
                <a:gd name="connsiteX271" fmla="*/ 1451111 w 3024845"/>
                <a:gd name="connsiteY271" fmla="*/ 564562 h 1087484"/>
                <a:gd name="connsiteX272" fmla="*/ 1451111 w 3024845"/>
                <a:gd name="connsiteY272" fmla="*/ 565913 h 1087484"/>
                <a:gd name="connsiteX273" fmla="*/ 1451111 w 3024845"/>
                <a:gd name="connsiteY273" fmla="*/ 575371 h 1087484"/>
                <a:gd name="connsiteX274" fmla="*/ 1489618 w 3024845"/>
                <a:gd name="connsiteY274" fmla="*/ 575371 h 1087484"/>
                <a:gd name="connsiteX275" fmla="*/ 1489618 w 3024845"/>
                <a:gd name="connsiteY275" fmla="*/ 713724 h 1087484"/>
                <a:gd name="connsiteX276" fmla="*/ 1491138 w 3024845"/>
                <a:gd name="connsiteY276" fmla="*/ 713724 h 1087484"/>
                <a:gd name="connsiteX277" fmla="*/ 1501778 w 3024845"/>
                <a:gd name="connsiteY277" fmla="*/ 713724 h 1087484"/>
                <a:gd name="connsiteX278" fmla="*/ 1501778 w 3024845"/>
                <a:gd name="connsiteY278" fmla="*/ 700754 h 1087484"/>
                <a:gd name="connsiteX279" fmla="*/ 1505832 w 3024845"/>
                <a:gd name="connsiteY279" fmla="*/ 700754 h 1087484"/>
                <a:gd name="connsiteX280" fmla="*/ 1505832 w 3024845"/>
                <a:gd name="connsiteY280" fmla="*/ 713724 h 1087484"/>
                <a:gd name="connsiteX281" fmla="*/ 1536232 w 3024845"/>
                <a:gd name="connsiteY281" fmla="*/ 713724 h 1087484"/>
                <a:gd name="connsiteX282" fmla="*/ 1536232 w 3024845"/>
                <a:gd name="connsiteY282" fmla="*/ 683459 h 1087484"/>
                <a:gd name="connsiteX283" fmla="*/ 1548392 w 3024845"/>
                <a:gd name="connsiteY283" fmla="*/ 683459 h 1087484"/>
                <a:gd name="connsiteX284" fmla="*/ 1560552 w 3024845"/>
                <a:gd name="connsiteY284" fmla="*/ 681298 h 1087484"/>
                <a:gd name="connsiteX285" fmla="*/ 1564606 w 3024845"/>
                <a:gd name="connsiteY285" fmla="*/ 683459 h 1087484"/>
                <a:gd name="connsiteX286" fmla="*/ 1574739 w 3024845"/>
                <a:gd name="connsiteY286" fmla="*/ 683459 h 1087484"/>
                <a:gd name="connsiteX287" fmla="*/ 1574739 w 3024845"/>
                <a:gd name="connsiteY287" fmla="*/ 713724 h 1087484"/>
                <a:gd name="connsiteX288" fmla="*/ 1582846 w 3024845"/>
                <a:gd name="connsiteY288" fmla="*/ 713724 h 1087484"/>
                <a:gd name="connsiteX289" fmla="*/ 1582846 w 3024845"/>
                <a:gd name="connsiteY289" fmla="*/ 731019 h 1087484"/>
                <a:gd name="connsiteX290" fmla="*/ 1592182 w 3024845"/>
                <a:gd name="connsiteY290" fmla="*/ 731924 h 1087484"/>
                <a:gd name="connsiteX291" fmla="*/ 1605140 w 3024845"/>
                <a:gd name="connsiteY291" fmla="*/ 731924 h 1087484"/>
                <a:gd name="connsiteX292" fmla="*/ 1605140 w 3024845"/>
                <a:gd name="connsiteY292" fmla="*/ 715886 h 1087484"/>
                <a:gd name="connsiteX293" fmla="*/ 1673096 w 3024845"/>
                <a:gd name="connsiteY293" fmla="*/ 715886 h 1087484"/>
                <a:gd name="connsiteX294" fmla="*/ 1673096 w 3024845"/>
                <a:gd name="connsiteY294" fmla="*/ 630633 h 1087484"/>
                <a:gd name="connsiteX295" fmla="*/ 1745104 w 3024845"/>
                <a:gd name="connsiteY295" fmla="*/ 630633 h 1087484"/>
                <a:gd name="connsiteX296" fmla="*/ 1745104 w 3024845"/>
                <a:gd name="connsiteY296" fmla="*/ 709401 h 1087484"/>
                <a:gd name="connsiteX297" fmla="*/ 1747008 w 3024845"/>
                <a:gd name="connsiteY297" fmla="*/ 709401 h 1087484"/>
                <a:gd name="connsiteX298" fmla="*/ 1748250 w 3024845"/>
                <a:gd name="connsiteY298" fmla="*/ 731924 h 1087484"/>
                <a:gd name="connsiteX299" fmla="*/ 1757926 w 3024845"/>
                <a:gd name="connsiteY299" fmla="*/ 731924 h 1087484"/>
                <a:gd name="connsiteX300" fmla="*/ 1759168 w 3024845"/>
                <a:gd name="connsiteY300" fmla="*/ 709401 h 1087484"/>
                <a:gd name="connsiteX301" fmla="*/ 1765248 w 3024845"/>
                <a:gd name="connsiteY301" fmla="*/ 709401 h 1087484"/>
                <a:gd name="connsiteX302" fmla="*/ 1766490 w 3024845"/>
                <a:gd name="connsiteY302" fmla="*/ 731924 h 1087484"/>
                <a:gd name="connsiteX303" fmla="*/ 1817112 w 3024845"/>
                <a:gd name="connsiteY303" fmla="*/ 731924 h 1087484"/>
                <a:gd name="connsiteX304" fmla="*/ 1817112 w 3024845"/>
                <a:gd name="connsiteY304" fmla="*/ 568896 h 1087484"/>
                <a:gd name="connsiteX305" fmla="*/ 2014439 w 3024845"/>
                <a:gd name="connsiteY305" fmla="*/ 568896 h 1087484"/>
                <a:gd name="connsiteX306" fmla="*/ 2014439 w 3024845"/>
                <a:gd name="connsiteY306" fmla="*/ 731924 h 1087484"/>
                <a:gd name="connsiteX307" fmla="*/ 2033136 w 3024845"/>
                <a:gd name="connsiteY307" fmla="*/ 731924 h 1087484"/>
                <a:gd name="connsiteX308" fmla="*/ 2033136 w 3024845"/>
                <a:gd name="connsiteY308" fmla="*/ 649231 h 1087484"/>
                <a:gd name="connsiteX309" fmla="*/ 2128256 w 3024845"/>
                <a:gd name="connsiteY309" fmla="*/ 649231 h 1087484"/>
                <a:gd name="connsiteX310" fmla="*/ 2146266 w 3024845"/>
                <a:gd name="connsiteY310" fmla="*/ 160309 h 1087484"/>
                <a:gd name="connsiteX311" fmla="*/ 2150320 w 3024845"/>
                <a:gd name="connsiteY311" fmla="*/ 88970 h 1087484"/>
                <a:gd name="connsiteX312" fmla="*/ 2152346 w 3024845"/>
                <a:gd name="connsiteY312" fmla="*/ 28441 h 1087484"/>
                <a:gd name="connsiteX313" fmla="*/ 2180720 w 3024845"/>
                <a:gd name="connsiteY313" fmla="*/ 584018 h 1087484"/>
                <a:gd name="connsiteX314" fmla="*/ 2245574 w 3024845"/>
                <a:gd name="connsiteY314" fmla="*/ 584018 h 1087484"/>
                <a:gd name="connsiteX315" fmla="*/ 2245574 w 3024845"/>
                <a:gd name="connsiteY315" fmla="*/ 659680 h 1087484"/>
                <a:gd name="connsiteX316" fmla="*/ 2253681 w 3024845"/>
                <a:gd name="connsiteY316" fmla="*/ 659680 h 1087484"/>
                <a:gd name="connsiteX317" fmla="*/ 2255708 w 3024845"/>
                <a:gd name="connsiteY317" fmla="*/ 653195 h 1087484"/>
                <a:gd name="connsiteX318" fmla="*/ 2261788 w 3024845"/>
                <a:gd name="connsiteY318" fmla="*/ 653195 h 1087484"/>
                <a:gd name="connsiteX319" fmla="*/ 2263815 w 3024845"/>
                <a:gd name="connsiteY319" fmla="*/ 661842 h 1087484"/>
                <a:gd name="connsiteX320" fmla="*/ 2275975 w 3024845"/>
                <a:gd name="connsiteY320" fmla="*/ 661842 h 1087484"/>
                <a:gd name="connsiteX321" fmla="*/ 2275975 w 3024845"/>
                <a:gd name="connsiteY321" fmla="*/ 655356 h 1087484"/>
                <a:gd name="connsiteX322" fmla="*/ 2298268 w 3024845"/>
                <a:gd name="connsiteY322" fmla="*/ 655356 h 1087484"/>
                <a:gd name="connsiteX323" fmla="*/ 2298268 w 3024845"/>
                <a:gd name="connsiteY323" fmla="*/ 661842 h 1087484"/>
                <a:gd name="connsiteX324" fmla="*/ 2318535 w 3024845"/>
                <a:gd name="connsiteY324" fmla="*/ 661842 h 1087484"/>
                <a:gd name="connsiteX325" fmla="*/ 2318535 w 3024845"/>
                <a:gd name="connsiteY325" fmla="*/ 707239 h 1087484"/>
                <a:gd name="connsiteX326" fmla="*/ 2332722 w 3024845"/>
                <a:gd name="connsiteY326" fmla="*/ 707239 h 1087484"/>
                <a:gd name="connsiteX327" fmla="*/ 2332722 w 3024845"/>
                <a:gd name="connsiteY327" fmla="*/ 694268 h 1087484"/>
                <a:gd name="connsiteX328" fmla="*/ 2348936 w 3024845"/>
                <a:gd name="connsiteY328" fmla="*/ 694268 h 1087484"/>
                <a:gd name="connsiteX329" fmla="*/ 2348936 w 3024845"/>
                <a:gd name="connsiteY329" fmla="*/ 514841 h 1087484"/>
                <a:gd name="connsiteX330" fmla="*/ 2355016 w 3024845"/>
                <a:gd name="connsiteY330" fmla="*/ 508355 h 1087484"/>
                <a:gd name="connsiteX331" fmla="*/ 2427977 w 3024845"/>
                <a:gd name="connsiteY331" fmla="*/ 508355 h 1087484"/>
                <a:gd name="connsiteX332" fmla="*/ 2427977 w 3024845"/>
                <a:gd name="connsiteY332" fmla="*/ 517003 h 1087484"/>
                <a:gd name="connsiteX333" fmla="*/ 2438110 w 3024845"/>
                <a:gd name="connsiteY333" fmla="*/ 517003 h 1087484"/>
                <a:gd name="connsiteX334" fmla="*/ 2438110 w 3024845"/>
                <a:gd name="connsiteY334" fmla="*/ 631577 h 1087484"/>
                <a:gd name="connsiteX335" fmla="*/ 2460404 w 3024845"/>
                <a:gd name="connsiteY335" fmla="*/ 631577 h 1087484"/>
                <a:gd name="connsiteX336" fmla="*/ 2460404 w 3024845"/>
                <a:gd name="connsiteY336" fmla="*/ 564562 h 1087484"/>
                <a:gd name="connsiteX337" fmla="*/ 2486751 w 3024845"/>
                <a:gd name="connsiteY337" fmla="*/ 564562 h 1087484"/>
                <a:gd name="connsiteX338" fmla="*/ 2490804 w 3024845"/>
                <a:gd name="connsiteY338" fmla="*/ 560238 h 1087484"/>
                <a:gd name="connsiteX339" fmla="*/ 2498911 w 3024845"/>
                <a:gd name="connsiteY339" fmla="*/ 560238 h 1087484"/>
                <a:gd name="connsiteX340" fmla="*/ 2502964 w 3024845"/>
                <a:gd name="connsiteY340" fmla="*/ 564562 h 1087484"/>
                <a:gd name="connsiteX341" fmla="*/ 2525258 w 3024845"/>
                <a:gd name="connsiteY341" fmla="*/ 564562 h 1087484"/>
                <a:gd name="connsiteX342" fmla="*/ 2525258 w 3024845"/>
                <a:gd name="connsiteY342" fmla="*/ 447826 h 1087484"/>
                <a:gd name="connsiteX343" fmla="*/ 2582005 w 3024845"/>
                <a:gd name="connsiteY343" fmla="*/ 437017 h 1087484"/>
                <a:gd name="connsiteX344" fmla="*/ 2582005 w 3024845"/>
                <a:gd name="connsiteY344" fmla="*/ 438098 h 1087484"/>
                <a:gd name="connsiteX345" fmla="*/ 2582005 w 3024845"/>
                <a:gd name="connsiteY345" fmla="*/ 445664 h 1087484"/>
                <a:gd name="connsiteX346" fmla="*/ 2608352 w 3024845"/>
                <a:gd name="connsiteY346" fmla="*/ 445664 h 1087484"/>
                <a:gd name="connsiteX347" fmla="*/ 2608352 w 3024845"/>
                <a:gd name="connsiteY347" fmla="*/ 700754 h 1087484"/>
                <a:gd name="connsiteX348" fmla="*/ 2630646 w 3024845"/>
                <a:gd name="connsiteY348" fmla="*/ 700754 h 1087484"/>
                <a:gd name="connsiteX349" fmla="*/ 2630646 w 3024845"/>
                <a:gd name="connsiteY349" fmla="*/ 696430 h 1087484"/>
                <a:gd name="connsiteX350" fmla="*/ 2642806 w 3024845"/>
                <a:gd name="connsiteY350" fmla="*/ 696430 h 1087484"/>
                <a:gd name="connsiteX351" fmla="*/ 2642806 w 3024845"/>
                <a:gd name="connsiteY351" fmla="*/ 700754 h 1087484"/>
                <a:gd name="connsiteX352" fmla="*/ 2667126 w 3024845"/>
                <a:gd name="connsiteY352" fmla="*/ 700754 h 1087484"/>
                <a:gd name="connsiteX353" fmla="*/ 2667126 w 3024845"/>
                <a:gd name="connsiteY353" fmla="*/ 687783 h 1087484"/>
                <a:gd name="connsiteX354" fmla="*/ 2695500 w 3024845"/>
                <a:gd name="connsiteY354" fmla="*/ 687783 h 1087484"/>
                <a:gd name="connsiteX355" fmla="*/ 2707660 w 3024845"/>
                <a:gd name="connsiteY355" fmla="*/ 683459 h 1087484"/>
                <a:gd name="connsiteX356" fmla="*/ 2727927 w 3024845"/>
                <a:gd name="connsiteY356" fmla="*/ 687783 h 1087484"/>
                <a:gd name="connsiteX357" fmla="*/ 2727927 w 3024845"/>
                <a:gd name="connsiteY357" fmla="*/ 670489 h 1087484"/>
                <a:gd name="connsiteX358" fmla="*/ 2736034 w 3024845"/>
                <a:gd name="connsiteY358" fmla="*/ 670489 h 1087484"/>
                <a:gd name="connsiteX359" fmla="*/ 2736034 w 3024845"/>
                <a:gd name="connsiteY359" fmla="*/ 657518 h 1087484"/>
                <a:gd name="connsiteX360" fmla="*/ 2792781 w 3024845"/>
                <a:gd name="connsiteY360" fmla="*/ 657518 h 1087484"/>
                <a:gd name="connsiteX361" fmla="*/ 2792781 w 3024845"/>
                <a:gd name="connsiteY361" fmla="*/ 627253 h 1087484"/>
                <a:gd name="connsiteX362" fmla="*/ 2811021 w 3024845"/>
                <a:gd name="connsiteY362" fmla="*/ 627253 h 1087484"/>
                <a:gd name="connsiteX363" fmla="*/ 2811021 w 3024845"/>
                <a:gd name="connsiteY363" fmla="*/ 620768 h 1087484"/>
                <a:gd name="connsiteX364" fmla="*/ 2823181 w 3024845"/>
                <a:gd name="connsiteY364" fmla="*/ 620768 h 1087484"/>
                <a:gd name="connsiteX365" fmla="*/ 2823181 w 3024845"/>
                <a:gd name="connsiteY365" fmla="*/ 627253 h 1087484"/>
                <a:gd name="connsiteX366" fmla="*/ 2839395 w 3024845"/>
                <a:gd name="connsiteY366" fmla="*/ 627253 h 1087484"/>
                <a:gd name="connsiteX367" fmla="*/ 2839395 w 3024845"/>
                <a:gd name="connsiteY367" fmla="*/ 676974 h 1087484"/>
                <a:gd name="connsiteX368" fmla="*/ 2871822 w 3024845"/>
                <a:gd name="connsiteY368" fmla="*/ 676974 h 1087484"/>
                <a:gd name="connsiteX369" fmla="*/ 2871822 w 3024845"/>
                <a:gd name="connsiteY369" fmla="*/ 651033 h 1087484"/>
                <a:gd name="connsiteX370" fmla="*/ 2910329 w 3024845"/>
                <a:gd name="connsiteY370" fmla="*/ 651033 h 1087484"/>
                <a:gd name="connsiteX371" fmla="*/ 2910329 w 3024845"/>
                <a:gd name="connsiteY371" fmla="*/ 620768 h 1087484"/>
                <a:gd name="connsiteX372" fmla="*/ 2958970 w 3024845"/>
                <a:gd name="connsiteY372" fmla="*/ 620768 h 1087484"/>
                <a:gd name="connsiteX373" fmla="*/ 2958970 w 3024845"/>
                <a:gd name="connsiteY373" fmla="*/ 731924 h 1087484"/>
                <a:gd name="connsiteX374" fmla="*/ 2958970 w 3024845"/>
                <a:gd name="connsiteY374" fmla="*/ 745703 h 1087484"/>
                <a:gd name="connsiteX375" fmla="*/ 3024845 w 3024845"/>
                <a:gd name="connsiteY375" fmla="*/ 745703 h 1087484"/>
                <a:gd name="connsiteX376" fmla="*/ 3024845 w 3024845"/>
                <a:gd name="connsiteY376" fmla="*/ 1087484 h 1087484"/>
                <a:gd name="connsiteX377" fmla="*/ 2054 w 3024845"/>
                <a:gd name="connsiteY377" fmla="*/ 1085151 h 1087484"/>
                <a:gd name="connsiteX378" fmla="*/ 0 w 3024845"/>
                <a:gd name="connsiteY378" fmla="*/ 651033 h 1087484"/>
                <a:gd name="connsiteX379" fmla="*/ 20267 w 3024845"/>
                <a:gd name="connsiteY379" fmla="*/ 651033 h 1087484"/>
                <a:gd name="connsiteX380" fmla="*/ 20774 w 3024845"/>
                <a:gd name="connsiteY380" fmla="*/ 649952 h 1087484"/>
                <a:gd name="connsiteX381" fmla="*/ 24320 w 3024845"/>
                <a:gd name="connsiteY381" fmla="*/ 642386 h 1087484"/>
                <a:gd name="connsiteX382" fmla="*/ 26094 w 3024845"/>
                <a:gd name="connsiteY382" fmla="*/ 642656 h 1087484"/>
                <a:gd name="connsiteX383" fmla="*/ 38507 w 3024845"/>
                <a:gd name="connsiteY383" fmla="*/ 644547 h 1087484"/>
                <a:gd name="connsiteX384" fmla="*/ 39014 w 3024845"/>
                <a:gd name="connsiteY384" fmla="*/ 645899 h 1087484"/>
                <a:gd name="connsiteX385" fmla="*/ 42560 w 3024845"/>
                <a:gd name="connsiteY385" fmla="*/ 655356 h 1087484"/>
                <a:gd name="connsiteX386" fmla="*/ 68907 w 3024845"/>
                <a:gd name="connsiteY386" fmla="*/ 657518 h 1087484"/>
                <a:gd name="connsiteX387" fmla="*/ 68907 w 3024845"/>
                <a:gd name="connsiteY387" fmla="*/ 534297 h 1087484"/>
                <a:gd name="connsiteX388" fmla="*/ 70934 w 3024845"/>
                <a:gd name="connsiteY388" fmla="*/ 534297 h 1087484"/>
                <a:gd name="connsiteX389" fmla="*/ 85121 w 3024845"/>
                <a:gd name="connsiteY389" fmla="*/ 534297 h 1087484"/>
                <a:gd name="connsiteX390" fmla="*/ 85121 w 3024845"/>
                <a:gd name="connsiteY390" fmla="*/ 398105 h 1087484"/>
                <a:gd name="connsiteX391" fmla="*/ 86894 w 3024845"/>
                <a:gd name="connsiteY391" fmla="*/ 398105 h 1087484"/>
                <a:gd name="connsiteX392" fmla="*/ 99308 w 3024845"/>
                <a:gd name="connsiteY392" fmla="*/ 398105 h 1087484"/>
                <a:gd name="connsiteX393" fmla="*/ 99308 w 3024845"/>
                <a:gd name="connsiteY393" fmla="*/ 283531 h 1087484"/>
                <a:gd name="connsiteX394" fmla="*/ 103361 w 3024845"/>
                <a:gd name="connsiteY394" fmla="*/ 255427 h 1087484"/>
                <a:gd name="connsiteX395" fmla="*/ 105388 w 3024845"/>
                <a:gd name="connsiteY395" fmla="*/ 255427 h 1087484"/>
                <a:gd name="connsiteX396" fmla="*/ 119575 w 3024845"/>
                <a:gd name="connsiteY396" fmla="*/ 255427 h 1087484"/>
                <a:gd name="connsiteX0" fmla="*/ 119575 w 3024845"/>
                <a:gd name="connsiteY0" fmla="*/ 200101 h 1032158"/>
                <a:gd name="connsiteX1" fmla="*/ 200642 w 3024845"/>
                <a:gd name="connsiteY1" fmla="*/ 197940 h 1032158"/>
                <a:gd name="connsiteX2" fmla="*/ 202669 w 3024845"/>
                <a:gd name="connsiteY2" fmla="*/ 197940 h 1032158"/>
                <a:gd name="connsiteX3" fmla="*/ 216856 w 3024845"/>
                <a:gd name="connsiteY3" fmla="*/ 197940 h 1032158"/>
                <a:gd name="connsiteX4" fmla="*/ 216856 w 3024845"/>
                <a:gd name="connsiteY4" fmla="*/ 221719 h 1032158"/>
                <a:gd name="connsiteX5" fmla="*/ 217363 w 3024845"/>
                <a:gd name="connsiteY5" fmla="*/ 222530 h 1032158"/>
                <a:gd name="connsiteX6" fmla="*/ 220909 w 3024845"/>
                <a:gd name="connsiteY6" fmla="*/ 228205 h 1032158"/>
                <a:gd name="connsiteX7" fmla="*/ 220909 w 3024845"/>
                <a:gd name="connsiteY7" fmla="*/ 342779 h 1032158"/>
                <a:gd name="connsiteX8" fmla="*/ 223189 w 3024845"/>
                <a:gd name="connsiteY8" fmla="*/ 342779 h 1032158"/>
                <a:gd name="connsiteX9" fmla="*/ 239150 w 3024845"/>
                <a:gd name="connsiteY9" fmla="*/ 342779 h 1032158"/>
                <a:gd name="connsiteX10" fmla="*/ 239150 w 3024845"/>
                <a:gd name="connsiteY10" fmla="*/ 483294 h 1032158"/>
                <a:gd name="connsiteX11" fmla="*/ 240670 w 3024845"/>
                <a:gd name="connsiteY11" fmla="*/ 483024 h 1032158"/>
                <a:gd name="connsiteX12" fmla="*/ 251310 w 3024845"/>
                <a:gd name="connsiteY12" fmla="*/ 481133 h 1032158"/>
                <a:gd name="connsiteX13" fmla="*/ 249283 w 3024845"/>
                <a:gd name="connsiteY13" fmla="*/ 569765 h 1032158"/>
                <a:gd name="connsiteX14" fmla="*/ 250803 w 3024845"/>
                <a:gd name="connsiteY14" fmla="*/ 570036 h 1032158"/>
                <a:gd name="connsiteX15" fmla="*/ 261443 w 3024845"/>
                <a:gd name="connsiteY15" fmla="*/ 571927 h 1032158"/>
                <a:gd name="connsiteX16" fmla="*/ 261696 w 3024845"/>
                <a:gd name="connsiteY16" fmla="*/ 572738 h 1032158"/>
                <a:gd name="connsiteX17" fmla="*/ 263470 w 3024845"/>
                <a:gd name="connsiteY17" fmla="*/ 578413 h 1032158"/>
                <a:gd name="connsiteX18" fmla="*/ 264230 w 3024845"/>
                <a:gd name="connsiteY18" fmla="*/ 575981 h 1032158"/>
                <a:gd name="connsiteX19" fmla="*/ 269550 w 3024845"/>
                <a:gd name="connsiteY19" fmla="*/ 558957 h 1032158"/>
                <a:gd name="connsiteX20" fmla="*/ 271323 w 3024845"/>
                <a:gd name="connsiteY20" fmla="*/ 558957 h 1032158"/>
                <a:gd name="connsiteX21" fmla="*/ 283737 w 3024845"/>
                <a:gd name="connsiteY21" fmla="*/ 558957 h 1032158"/>
                <a:gd name="connsiteX22" fmla="*/ 283737 w 3024845"/>
                <a:gd name="connsiteY22" fmla="*/ 591383 h 1032158"/>
                <a:gd name="connsiteX23" fmla="*/ 284750 w 3024845"/>
                <a:gd name="connsiteY23" fmla="*/ 591924 h 1032158"/>
                <a:gd name="connsiteX24" fmla="*/ 291844 w 3024845"/>
                <a:gd name="connsiteY24" fmla="*/ 595707 h 1032158"/>
                <a:gd name="connsiteX25" fmla="*/ 291844 w 3024845"/>
                <a:gd name="connsiteY25" fmla="*/ 597058 h 1032158"/>
                <a:gd name="connsiteX26" fmla="*/ 291844 w 3024845"/>
                <a:gd name="connsiteY26" fmla="*/ 606516 h 1032158"/>
                <a:gd name="connsiteX27" fmla="*/ 336431 w 3024845"/>
                <a:gd name="connsiteY27" fmla="*/ 606516 h 1032158"/>
                <a:gd name="connsiteX28" fmla="*/ 336431 w 3024845"/>
                <a:gd name="connsiteY28" fmla="*/ 607597 h 1032158"/>
                <a:gd name="connsiteX29" fmla="*/ 336431 w 3024845"/>
                <a:gd name="connsiteY29" fmla="*/ 615163 h 1032158"/>
                <a:gd name="connsiteX30" fmla="*/ 338457 w 3024845"/>
                <a:gd name="connsiteY30" fmla="*/ 615163 h 1032158"/>
                <a:gd name="connsiteX31" fmla="*/ 352644 w 3024845"/>
                <a:gd name="connsiteY31" fmla="*/ 615163 h 1032158"/>
                <a:gd name="connsiteX32" fmla="*/ 352644 w 3024845"/>
                <a:gd name="connsiteY32" fmla="*/ 584898 h 1032158"/>
                <a:gd name="connsiteX33" fmla="*/ 397231 w 3024845"/>
                <a:gd name="connsiteY33" fmla="*/ 584898 h 1032158"/>
                <a:gd name="connsiteX34" fmla="*/ 397231 w 3024845"/>
                <a:gd name="connsiteY34" fmla="*/ 583547 h 1032158"/>
                <a:gd name="connsiteX35" fmla="*/ 397231 w 3024845"/>
                <a:gd name="connsiteY35" fmla="*/ 574089 h 1032158"/>
                <a:gd name="connsiteX36" fmla="*/ 398245 w 3024845"/>
                <a:gd name="connsiteY36" fmla="*/ 574089 h 1032158"/>
                <a:gd name="connsiteX37" fmla="*/ 405338 w 3024845"/>
                <a:gd name="connsiteY37" fmla="*/ 574089 h 1032158"/>
                <a:gd name="connsiteX38" fmla="*/ 405338 w 3024845"/>
                <a:gd name="connsiteY38" fmla="*/ 572198 h 1032158"/>
                <a:gd name="connsiteX39" fmla="*/ 405338 w 3024845"/>
                <a:gd name="connsiteY39" fmla="*/ 558957 h 1032158"/>
                <a:gd name="connsiteX40" fmla="*/ 406098 w 3024845"/>
                <a:gd name="connsiteY40" fmla="*/ 558957 h 1032158"/>
                <a:gd name="connsiteX41" fmla="*/ 411418 w 3024845"/>
                <a:gd name="connsiteY41" fmla="*/ 558957 h 1032158"/>
                <a:gd name="connsiteX42" fmla="*/ 411418 w 3024845"/>
                <a:gd name="connsiteY42" fmla="*/ 557876 h 1032158"/>
                <a:gd name="connsiteX43" fmla="*/ 411418 w 3024845"/>
                <a:gd name="connsiteY43" fmla="*/ 550309 h 1032158"/>
                <a:gd name="connsiteX44" fmla="*/ 413445 w 3024845"/>
                <a:gd name="connsiteY44" fmla="*/ 550309 h 1032158"/>
                <a:gd name="connsiteX45" fmla="*/ 427632 w 3024845"/>
                <a:gd name="connsiteY45" fmla="*/ 550309 h 1032158"/>
                <a:gd name="connsiteX46" fmla="*/ 427632 w 3024845"/>
                <a:gd name="connsiteY46" fmla="*/ 551390 h 1032158"/>
                <a:gd name="connsiteX47" fmla="*/ 427632 w 3024845"/>
                <a:gd name="connsiteY47" fmla="*/ 558957 h 1032158"/>
                <a:gd name="connsiteX48" fmla="*/ 449925 w 3024845"/>
                <a:gd name="connsiteY48" fmla="*/ 558957 h 1032158"/>
                <a:gd name="connsiteX49" fmla="*/ 449925 w 3024845"/>
                <a:gd name="connsiteY49" fmla="*/ 557065 h 1032158"/>
                <a:gd name="connsiteX50" fmla="*/ 449925 w 3024845"/>
                <a:gd name="connsiteY50" fmla="*/ 543824 h 1032158"/>
                <a:gd name="connsiteX51" fmla="*/ 451699 w 3024845"/>
                <a:gd name="connsiteY51" fmla="*/ 543824 h 1032158"/>
                <a:gd name="connsiteX52" fmla="*/ 464112 w 3024845"/>
                <a:gd name="connsiteY52" fmla="*/ 543824 h 1032158"/>
                <a:gd name="connsiteX53" fmla="*/ 464112 w 3024845"/>
                <a:gd name="connsiteY53" fmla="*/ 567604 h 1032158"/>
                <a:gd name="connsiteX54" fmla="*/ 465126 w 3024845"/>
                <a:gd name="connsiteY54" fmla="*/ 567604 h 1032158"/>
                <a:gd name="connsiteX55" fmla="*/ 472219 w 3024845"/>
                <a:gd name="connsiteY55" fmla="*/ 567604 h 1032158"/>
                <a:gd name="connsiteX56" fmla="*/ 472219 w 3024845"/>
                <a:gd name="connsiteY56" fmla="*/ 566523 h 1032158"/>
                <a:gd name="connsiteX57" fmla="*/ 472219 w 3024845"/>
                <a:gd name="connsiteY57" fmla="*/ 558957 h 1032158"/>
                <a:gd name="connsiteX58" fmla="*/ 473992 w 3024845"/>
                <a:gd name="connsiteY58" fmla="*/ 558957 h 1032158"/>
                <a:gd name="connsiteX59" fmla="*/ 486406 w 3024845"/>
                <a:gd name="connsiteY59" fmla="*/ 558957 h 1032158"/>
                <a:gd name="connsiteX60" fmla="*/ 486406 w 3024845"/>
                <a:gd name="connsiteY60" fmla="*/ 584898 h 1032158"/>
                <a:gd name="connsiteX61" fmla="*/ 488433 w 3024845"/>
                <a:gd name="connsiteY61" fmla="*/ 584898 h 1032158"/>
                <a:gd name="connsiteX62" fmla="*/ 502619 w 3024845"/>
                <a:gd name="connsiteY62" fmla="*/ 584898 h 1032158"/>
                <a:gd name="connsiteX63" fmla="*/ 502619 w 3024845"/>
                <a:gd name="connsiteY63" fmla="*/ 586519 h 1032158"/>
                <a:gd name="connsiteX64" fmla="*/ 502619 w 3024845"/>
                <a:gd name="connsiteY64" fmla="*/ 597869 h 1032158"/>
                <a:gd name="connsiteX65" fmla="*/ 503379 w 3024845"/>
                <a:gd name="connsiteY65" fmla="*/ 597869 h 1032158"/>
                <a:gd name="connsiteX66" fmla="*/ 508700 w 3024845"/>
                <a:gd name="connsiteY66" fmla="*/ 597869 h 1032158"/>
                <a:gd name="connsiteX67" fmla="*/ 508700 w 3024845"/>
                <a:gd name="connsiteY67" fmla="*/ 597058 h 1032158"/>
                <a:gd name="connsiteX68" fmla="*/ 508700 w 3024845"/>
                <a:gd name="connsiteY68" fmla="*/ 591383 h 1032158"/>
                <a:gd name="connsiteX69" fmla="*/ 539100 w 3024845"/>
                <a:gd name="connsiteY69" fmla="*/ 591383 h 1032158"/>
                <a:gd name="connsiteX70" fmla="*/ 539100 w 3024845"/>
                <a:gd name="connsiteY70" fmla="*/ 615163 h 1032158"/>
                <a:gd name="connsiteX71" fmla="*/ 540113 w 3024845"/>
                <a:gd name="connsiteY71" fmla="*/ 615163 h 1032158"/>
                <a:gd name="connsiteX72" fmla="*/ 547207 w 3024845"/>
                <a:gd name="connsiteY72" fmla="*/ 615163 h 1032158"/>
                <a:gd name="connsiteX73" fmla="*/ 547207 w 3024845"/>
                <a:gd name="connsiteY73" fmla="*/ 616244 h 1032158"/>
                <a:gd name="connsiteX74" fmla="*/ 547207 w 3024845"/>
                <a:gd name="connsiteY74" fmla="*/ 623810 h 1032158"/>
                <a:gd name="connsiteX75" fmla="*/ 547967 w 3024845"/>
                <a:gd name="connsiteY75" fmla="*/ 623810 h 1032158"/>
                <a:gd name="connsiteX76" fmla="*/ 553287 w 3024845"/>
                <a:gd name="connsiteY76" fmla="*/ 623810 h 1032158"/>
                <a:gd name="connsiteX77" fmla="*/ 553287 w 3024845"/>
                <a:gd name="connsiteY77" fmla="*/ 621648 h 1032158"/>
                <a:gd name="connsiteX78" fmla="*/ 553287 w 3024845"/>
                <a:gd name="connsiteY78" fmla="*/ 606516 h 1032158"/>
                <a:gd name="connsiteX79" fmla="*/ 554300 w 3024845"/>
                <a:gd name="connsiteY79" fmla="*/ 606516 h 1032158"/>
                <a:gd name="connsiteX80" fmla="*/ 561394 w 3024845"/>
                <a:gd name="connsiteY80" fmla="*/ 606516 h 1032158"/>
                <a:gd name="connsiteX81" fmla="*/ 561394 w 3024845"/>
                <a:gd name="connsiteY81" fmla="*/ 607597 h 1032158"/>
                <a:gd name="connsiteX82" fmla="*/ 561394 w 3024845"/>
                <a:gd name="connsiteY82" fmla="*/ 615163 h 1032158"/>
                <a:gd name="connsiteX83" fmla="*/ 566714 w 3024845"/>
                <a:gd name="connsiteY83" fmla="*/ 613170 h 1032158"/>
                <a:gd name="connsiteX84" fmla="*/ 567474 w 3024845"/>
                <a:gd name="connsiteY84" fmla="*/ 612190 h 1032158"/>
                <a:gd name="connsiteX85" fmla="*/ 567474 w 3024845"/>
                <a:gd name="connsiteY85" fmla="*/ 606516 h 1032158"/>
                <a:gd name="connsiteX86" fmla="*/ 605981 w 3024845"/>
                <a:gd name="connsiteY86" fmla="*/ 606516 h 1032158"/>
                <a:gd name="connsiteX87" fmla="*/ 605981 w 3024845"/>
                <a:gd name="connsiteY87" fmla="*/ 630295 h 1032158"/>
                <a:gd name="connsiteX88" fmla="*/ 608007 w 3024845"/>
                <a:gd name="connsiteY88" fmla="*/ 630295 h 1032158"/>
                <a:gd name="connsiteX89" fmla="*/ 622194 w 3024845"/>
                <a:gd name="connsiteY89" fmla="*/ 630295 h 1032158"/>
                <a:gd name="connsiteX90" fmla="*/ 622194 w 3024845"/>
                <a:gd name="connsiteY90" fmla="*/ 631376 h 1032158"/>
                <a:gd name="connsiteX91" fmla="*/ 622194 w 3024845"/>
                <a:gd name="connsiteY91" fmla="*/ 638942 h 1032158"/>
                <a:gd name="connsiteX92" fmla="*/ 623968 w 3024845"/>
                <a:gd name="connsiteY92" fmla="*/ 638942 h 1032158"/>
                <a:gd name="connsiteX93" fmla="*/ 636381 w 3024845"/>
                <a:gd name="connsiteY93" fmla="*/ 638942 h 1032158"/>
                <a:gd name="connsiteX94" fmla="*/ 636381 w 3024845"/>
                <a:gd name="connsiteY94" fmla="*/ 615163 h 1032158"/>
                <a:gd name="connsiteX95" fmla="*/ 637394 w 3024845"/>
                <a:gd name="connsiteY95" fmla="*/ 615163 h 1032158"/>
                <a:gd name="connsiteX96" fmla="*/ 644488 w 3024845"/>
                <a:gd name="connsiteY96" fmla="*/ 615163 h 1032158"/>
                <a:gd name="connsiteX97" fmla="*/ 644488 w 3024845"/>
                <a:gd name="connsiteY97" fmla="*/ 582736 h 1032158"/>
                <a:gd name="connsiteX98" fmla="*/ 645501 w 3024845"/>
                <a:gd name="connsiteY98" fmla="*/ 582736 h 1032158"/>
                <a:gd name="connsiteX99" fmla="*/ 652595 w 3024845"/>
                <a:gd name="connsiteY99" fmla="*/ 582736 h 1032158"/>
                <a:gd name="connsiteX100" fmla="*/ 652595 w 3024845"/>
                <a:gd name="connsiteY100" fmla="*/ 580845 h 1032158"/>
                <a:gd name="connsiteX101" fmla="*/ 652595 w 3024845"/>
                <a:gd name="connsiteY101" fmla="*/ 567604 h 1032158"/>
                <a:gd name="connsiteX102" fmla="*/ 651328 w 3024845"/>
                <a:gd name="connsiteY102" fmla="*/ 565982 h 1032158"/>
                <a:gd name="connsiteX103" fmla="*/ 656648 w 3024845"/>
                <a:gd name="connsiteY103" fmla="*/ 554633 h 1032158"/>
                <a:gd name="connsiteX104" fmla="*/ 664755 w 3024845"/>
                <a:gd name="connsiteY104" fmla="*/ 582736 h 1032158"/>
                <a:gd name="connsiteX105" fmla="*/ 665515 w 3024845"/>
                <a:gd name="connsiteY105" fmla="*/ 582736 h 1032158"/>
                <a:gd name="connsiteX106" fmla="*/ 670835 w 3024845"/>
                <a:gd name="connsiteY106" fmla="*/ 582736 h 1032158"/>
                <a:gd name="connsiteX107" fmla="*/ 670835 w 3024845"/>
                <a:gd name="connsiteY107" fmla="*/ 476809 h 1032158"/>
                <a:gd name="connsiteX108" fmla="*/ 672355 w 3024845"/>
                <a:gd name="connsiteY108" fmla="*/ 476809 h 1032158"/>
                <a:gd name="connsiteX109" fmla="*/ 682995 w 3024845"/>
                <a:gd name="connsiteY109" fmla="*/ 476809 h 1032158"/>
                <a:gd name="connsiteX110" fmla="*/ 682995 w 3024845"/>
                <a:gd name="connsiteY110" fmla="*/ 429250 h 1032158"/>
                <a:gd name="connsiteX111" fmla="*/ 709342 w 3024845"/>
                <a:gd name="connsiteY111" fmla="*/ 429250 h 1032158"/>
                <a:gd name="connsiteX112" fmla="*/ 709342 w 3024845"/>
                <a:gd name="connsiteY112" fmla="*/ 407632 h 1032158"/>
                <a:gd name="connsiteX113" fmla="*/ 743796 w 3024845"/>
                <a:gd name="connsiteY113" fmla="*/ 407632 h 1032158"/>
                <a:gd name="connsiteX114" fmla="*/ 743796 w 3024845"/>
                <a:gd name="connsiteY114" fmla="*/ 410064 h 1032158"/>
                <a:gd name="connsiteX115" fmla="*/ 743796 w 3024845"/>
                <a:gd name="connsiteY115" fmla="*/ 427088 h 1032158"/>
                <a:gd name="connsiteX116" fmla="*/ 746076 w 3024845"/>
                <a:gd name="connsiteY116" fmla="*/ 427088 h 1032158"/>
                <a:gd name="connsiteX117" fmla="*/ 762036 w 3024845"/>
                <a:gd name="connsiteY117" fmla="*/ 427088 h 1032158"/>
                <a:gd name="connsiteX118" fmla="*/ 762036 w 3024845"/>
                <a:gd name="connsiteY118" fmla="*/ 474647 h 1032158"/>
                <a:gd name="connsiteX119" fmla="*/ 763049 w 3024845"/>
                <a:gd name="connsiteY119" fmla="*/ 474647 h 1032158"/>
                <a:gd name="connsiteX120" fmla="*/ 770143 w 3024845"/>
                <a:gd name="connsiteY120" fmla="*/ 474647 h 1032158"/>
                <a:gd name="connsiteX121" fmla="*/ 784330 w 3024845"/>
                <a:gd name="connsiteY121" fmla="*/ 478971 h 1032158"/>
                <a:gd name="connsiteX122" fmla="*/ 784330 w 3024845"/>
                <a:gd name="connsiteY122" fmla="*/ 517883 h 1032158"/>
                <a:gd name="connsiteX123" fmla="*/ 785343 w 3024845"/>
                <a:gd name="connsiteY123" fmla="*/ 517883 h 1032158"/>
                <a:gd name="connsiteX124" fmla="*/ 792436 w 3024845"/>
                <a:gd name="connsiteY124" fmla="*/ 517883 h 1032158"/>
                <a:gd name="connsiteX125" fmla="*/ 792436 w 3024845"/>
                <a:gd name="connsiteY125" fmla="*/ 519504 h 1032158"/>
                <a:gd name="connsiteX126" fmla="*/ 792436 w 3024845"/>
                <a:gd name="connsiteY126" fmla="*/ 530853 h 1032158"/>
                <a:gd name="connsiteX127" fmla="*/ 794463 w 3024845"/>
                <a:gd name="connsiteY127" fmla="*/ 530853 h 1032158"/>
                <a:gd name="connsiteX128" fmla="*/ 808650 w 3024845"/>
                <a:gd name="connsiteY128" fmla="*/ 530853 h 1032158"/>
                <a:gd name="connsiteX129" fmla="*/ 814730 w 3024845"/>
                <a:gd name="connsiteY129" fmla="*/ 537339 h 1032158"/>
                <a:gd name="connsiteX130" fmla="*/ 814730 w 3024845"/>
                <a:gd name="connsiteY130" fmla="*/ 558957 h 1032158"/>
                <a:gd name="connsiteX131" fmla="*/ 817010 w 3024845"/>
                <a:gd name="connsiteY131" fmla="*/ 558957 h 1032158"/>
                <a:gd name="connsiteX132" fmla="*/ 832970 w 3024845"/>
                <a:gd name="connsiteY132" fmla="*/ 558957 h 1032158"/>
                <a:gd name="connsiteX133" fmla="*/ 832970 w 3024845"/>
                <a:gd name="connsiteY133" fmla="*/ 560037 h 1032158"/>
                <a:gd name="connsiteX134" fmla="*/ 832970 w 3024845"/>
                <a:gd name="connsiteY134" fmla="*/ 567604 h 1032158"/>
                <a:gd name="connsiteX135" fmla="*/ 834237 w 3024845"/>
                <a:gd name="connsiteY135" fmla="*/ 567604 h 1032158"/>
                <a:gd name="connsiteX136" fmla="*/ 843104 w 3024845"/>
                <a:gd name="connsiteY136" fmla="*/ 567604 h 1032158"/>
                <a:gd name="connsiteX137" fmla="*/ 843104 w 3024845"/>
                <a:gd name="connsiteY137" fmla="*/ 569765 h 1032158"/>
                <a:gd name="connsiteX138" fmla="*/ 843104 w 3024845"/>
                <a:gd name="connsiteY138" fmla="*/ 584898 h 1032158"/>
                <a:gd name="connsiteX139" fmla="*/ 847157 w 3024845"/>
                <a:gd name="connsiteY139" fmla="*/ 583006 h 1032158"/>
                <a:gd name="connsiteX140" fmla="*/ 847157 w 3024845"/>
                <a:gd name="connsiteY140" fmla="*/ 569765 h 1032158"/>
                <a:gd name="connsiteX141" fmla="*/ 848170 w 3024845"/>
                <a:gd name="connsiteY141" fmla="*/ 569765 h 1032158"/>
                <a:gd name="connsiteX142" fmla="*/ 855264 w 3024845"/>
                <a:gd name="connsiteY142" fmla="*/ 569765 h 1032158"/>
                <a:gd name="connsiteX143" fmla="*/ 855264 w 3024845"/>
                <a:gd name="connsiteY143" fmla="*/ 571387 h 1032158"/>
                <a:gd name="connsiteX144" fmla="*/ 855264 w 3024845"/>
                <a:gd name="connsiteY144" fmla="*/ 582736 h 1032158"/>
                <a:gd name="connsiteX145" fmla="*/ 856024 w 3024845"/>
                <a:gd name="connsiteY145" fmla="*/ 582736 h 1032158"/>
                <a:gd name="connsiteX146" fmla="*/ 861344 w 3024845"/>
                <a:gd name="connsiteY146" fmla="*/ 582736 h 1032158"/>
                <a:gd name="connsiteX147" fmla="*/ 909984 w 3024845"/>
                <a:gd name="connsiteY147" fmla="*/ 578413 h 1032158"/>
                <a:gd name="connsiteX148" fmla="*/ 909984 w 3024845"/>
                <a:gd name="connsiteY148" fmla="*/ 579764 h 1032158"/>
                <a:gd name="connsiteX149" fmla="*/ 909984 w 3024845"/>
                <a:gd name="connsiteY149" fmla="*/ 589221 h 1032158"/>
                <a:gd name="connsiteX150" fmla="*/ 910744 w 3024845"/>
                <a:gd name="connsiteY150" fmla="*/ 589221 h 1032158"/>
                <a:gd name="connsiteX151" fmla="*/ 916065 w 3024845"/>
                <a:gd name="connsiteY151" fmla="*/ 589221 h 1032158"/>
                <a:gd name="connsiteX152" fmla="*/ 916065 w 3024845"/>
                <a:gd name="connsiteY152" fmla="*/ 591383 h 1032158"/>
                <a:gd name="connsiteX153" fmla="*/ 916065 w 3024845"/>
                <a:gd name="connsiteY153" fmla="*/ 606516 h 1032158"/>
                <a:gd name="connsiteX154" fmla="*/ 918091 w 3024845"/>
                <a:gd name="connsiteY154" fmla="*/ 605165 h 1032158"/>
                <a:gd name="connsiteX155" fmla="*/ 932278 w 3024845"/>
                <a:gd name="connsiteY155" fmla="*/ 595707 h 1032158"/>
                <a:gd name="connsiteX156" fmla="*/ 938358 w 3024845"/>
                <a:gd name="connsiteY156" fmla="*/ 554633 h 1032158"/>
                <a:gd name="connsiteX157" fmla="*/ 939118 w 3024845"/>
                <a:gd name="connsiteY157" fmla="*/ 554363 h 1032158"/>
                <a:gd name="connsiteX158" fmla="*/ 944438 w 3024845"/>
                <a:gd name="connsiteY158" fmla="*/ 552471 h 1032158"/>
                <a:gd name="connsiteX159" fmla="*/ 946465 w 3024845"/>
                <a:gd name="connsiteY159" fmla="*/ 483294 h 1032158"/>
                <a:gd name="connsiteX160" fmla="*/ 948492 w 3024845"/>
                <a:gd name="connsiteY160" fmla="*/ 552471 h 1032158"/>
                <a:gd name="connsiteX161" fmla="*/ 949252 w 3024845"/>
                <a:gd name="connsiteY161" fmla="*/ 552741 h 1032158"/>
                <a:gd name="connsiteX162" fmla="*/ 954572 w 3024845"/>
                <a:gd name="connsiteY162" fmla="*/ 554633 h 1032158"/>
                <a:gd name="connsiteX163" fmla="*/ 954572 w 3024845"/>
                <a:gd name="connsiteY163" fmla="*/ 468162 h 1032158"/>
                <a:gd name="connsiteX164" fmla="*/ 958625 w 3024845"/>
                <a:gd name="connsiteY164" fmla="*/ 435735 h 1032158"/>
                <a:gd name="connsiteX165" fmla="*/ 997132 w 3024845"/>
                <a:gd name="connsiteY165" fmla="*/ 435735 h 1032158"/>
                <a:gd name="connsiteX166" fmla="*/ 997132 w 3024845"/>
                <a:gd name="connsiteY166" fmla="*/ 468162 h 1032158"/>
                <a:gd name="connsiteX167" fmla="*/ 997892 w 3024845"/>
                <a:gd name="connsiteY167" fmla="*/ 468162 h 1032158"/>
                <a:gd name="connsiteX168" fmla="*/ 1003212 w 3024845"/>
                <a:gd name="connsiteY168" fmla="*/ 468162 h 1032158"/>
                <a:gd name="connsiteX169" fmla="*/ 1003212 w 3024845"/>
                <a:gd name="connsiteY169" fmla="*/ 386014 h 1032158"/>
                <a:gd name="connsiteX170" fmla="*/ 1004986 w 3024845"/>
                <a:gd name="connsiteY170" fmla="*/ 386014 h 1032158"/>
                <a:gd name="connsiteX171" fmla="*/ 1017399 w 3024845"/>
                <a:gd name="connsiteY171" fmla="*/ 386014 h 1032158"/>
                <a:gd name="connsiteX172" fmla="*/ 1017399 w 3024845"/>
                <a:gd name="connsiteY172" fmla="*/ 384123 h 1032158"/>
                <a:gd name="connsiteX173" fmla="*/ 1017399 w 3024845"/>
                <a:gd name="connsiteY173" fmla="*/ 370882 h 1032158"/>
                <a:gd name="connsiteX174" fmla="*/ 1039693 w 3024845"/>
                <a:gd name="connsiteY174" fmla="*/ 370882 h 1032158"/>
                <a:gd name="connsiteX175" fmla="*/ 1039693 w 3024845"/>
                <a:gd name="connsiteY175" fmla="*/ 369801 h 1032158"/>
                <a:gd name="connsiteX176" fmla="*/ 1039693 w 3024845"/>
                <a:gd name="connsiteY176" fmla="*/ 362235 h 1032158"/>
                <a:gd name="connsiteX177" fmla="*/ 1041466 w 3024845"/>
                <a:gd name="connsiteY177" fmla="*/ 362235 h 1032158"/>
                <a:gd name="connsiteX178" fmla="*/ 1053880 w 3024845"/>
                <a:gd name="connsiteY178" fmla="*/ 362235 h 1032158"/>
                <a:gd name="connsiteX179" fmla="*/ 1053880 w 3024845"/>
                <a:gd name="connsiteY179" fmla="*/ 363316 h 1032158"/>
                <a:gd name="connsiteX180" fmla="*/ 1053880 w 3024845"/>
                <a:gd name="connsiteY180" fmla="*/ 370882 h 1032158"/>
                <a:gd name="connsiteX181" fmla="*/ 1054640 w 3024845"/>
                <a:gd name="connsiteY181" fmla="*/ 370882 h 1032158"/>
                <a:gd name="connsiteX182" fmla="*/ 1059960 w 3024845"/>
                <a:gd name="connsiteY182" fmla="*/ 370882 h 1032158"/>
                <a:gd name="connsiteX183" fmla="*/ 1070093 w 3024845"/>
                <a:gd name="connsiteY183" fmla="*/ 366558 h 1032158"/>
                <a:gd name="connsiteX184" fmla="*/ 1074146 w 3024845"/>
                <a:gd name="connsiteY184" fmla="*/ 369801 h 1032158"/>
                <a:gd name="connsiteX185" fmla="*/ 1074146 w 3024845"/>
                <a:gd name="connsiteY185" fmla="*/ 362235 h 1032158"/>
                <a:gd name="connsiteX186" fmla="*/ 1076426 w 3024845"/>
                <a:gd name="connsiteY186" fmla="*/ 362235 h 1032158"/>
                <a:gd name="connsiteX187" fmla="*/ 1092387 w 3024845"/>
                <a:gd name="connsiteY187" fmla="*/ 362235 h 1032158"/>
                <a:gd name="connsiteX188" fmla="*/ 1092387 w 3024845"/>
                <a:gd name="connsiteY188" fmla="*/ 363316 h 1032158"/>
                <a:gd name="connsiteX189" fmla="*/ 1092387 w 3024845"/>
                <a:gd name="connsiteY189" fmla="*/ 370882 h 1032158"/>
                <a:gd name="connsiteX190" fmla="*/ 1122787 w 3024845"/>
                <a:gd name="connsiteY190" fmla="*/ 370882 h 1032158"/>
                <a:gd name="connsiteX191" fmla="*/ 1122787 w 3024845"/>
                <a:gd name="connsiteY191" fmla="*/ 372503 h 1032158"/>
                <a:gd name="connsiteX192" fmla="*/ 1122787 w 3024845"/>
                <a:gd name="connsiteY192" fmla="*/ 383853 h 1032158"/>
                <a:gd name="connsiteX193" fmla="*/ 1149134 w 3024845"/>
                <a:gd name="connsiteY193" fmla="*/ 383853 h 1032158"/>
                <a:gd name="connsiteX194" fmla="*/ 1149134 w 3024845"/>
                <a:gd name="connsiteY194" fmla="*/ 414117 h 1032158"/>
                <a:gd name="connsiteX195" fmla="*/ 1149894 w 3024845"/>
                <a:gd name="connsiteY195" fmla="*/ 414117 h 1032158"/>
                <a:gd name="connsiteX196" fmla="*/ 1155214 w 3024845"/>
                <a:gd name="connsiteY196" fmla="*/ 414117 h 1032158"/>
                <a:gd name="connsiteX197" fmla="*/ 1155214 w 3024845"/>
                <a:gd name="connsiteY197" fmla="*/ 415198 h 1032158"/>
                <a:gd name="connsiteX198" fmla="*/ 1155214 w 3024845"/>
                <a:gd name="connsiteY198" fmla="*/ 422765 h 1032158"/>
                <a:gd name="connsiteX199" fmla="*/ 1159268 w 3024845"/>
                <a:gd name="connsiteY199" fmla="*/ 453029 h 1032158"/>
                <a:gd name="connsiteX200" fmla="*/ 1160028 w 3024845"/>
                <a:gd name="connsiteY200" fmla="*/ 453029 h 1032158"/>
                <a:gd name="connsiteX201" fmla="*/ 1165348 w 3024845"/>
                <a:gd name="connsiteY201" fmla="*/ 453029 h 1032158"/>
                <a:gd name="connsiteX202" fmla="*/ 1165348 w 3024845"/>
                <a:gd name="connsiteY202" fmla="*/ 453840 h 1032158"/>
                <a:gd name="connsiteX203" fmla="*/ 1165348 w 3024845"/>
                <a:gd name="connsiteY203" fmla="*/ 459515 h 1032158"/>
                <a:gd name="connsiteX204" fmla="*/ 1166361 w 3024845"/>
                <a:gd name="connsiteY204" fmla="*/ 459515 h 1032158"/>
                <a:gd name="connsiteX205" fmla="*/ 1173454 w 3024845"/>
                <a:gd name="connsiteY205" fmla="*/ 459515 h 1032158"/>
                <a:gd name="connsiteX206" fmla="*/ 1173454 w 3024845"/>
                <a:gd name="connsiteY206" fmla="*/ 489780 h 1032158"/>
                <a:gd name="connsiteX207" fmla="*/ 1175481 w 3024845"/>
                <a:gd name="connsiteY207" fmla="*/ 489780 h 1032158"/>
                <a:gd name="connsiteX208" fmla="*/ 1189668 w 3024845"/>
                <a:gd name="connsiteY208" fmla="*/ 489780 h 1032158"/>
                <a:gd name="connsiteX209" fmla="*/ 1189668 w 3024845"/>
                <a:gd name="connsiteY209" fmla="*/ 513559 h 1032158"/>
                <a:gd name="connsiteX210" fmla="*/ 1191695 w 3024845"/>
                <a:gd name="connsiteY210" fmla="*/ 515180 h 1032158"/>
                <a:gd name="connsiteX211" fmla="*/ 1191695 w 3024845"/>
                <a:gd name="connsiteY211" fmla="*/ 526530 h 1032158"/>
                <a:gd name="connsiteX212" fmla="*/ 1192455 w 3024845"/>
                <a:gd name="connsiteY212" fmla="*/ 526530 h 1032158"/>
                <a:gd name="connsiteX213" fmla="*/ 1197775 w 3024845"/>
                <a:gd name="connsiteY213" fmla="*/ 526530 h 1032158"/>
                <a:gd name="connsiteX214" fmla="*/ 1197775 w 3024845"/>
                <a:gd name="connsiteY214" fmla="*/ 550309 h 1032158"/>
                <a:gd name="connsiteX215" fmla="*/ 1199041 w 3024845"/>
                <a:gd name="connsiteY215" fmla="*/ 550309 h 1032158"/>
                <a:gd name="connsiteX216" fmla="*/ 1207908 w 3024845"/>
                <a:gd name="connsiteY216" fmla="*/ 550309 h 1032158"/>
                <a:gd name="connsiteX217" fmla="*/ 1209935 w 3024845"/>
                <a:gd name="connsiteY217" fmla="*/ 554363 h 1032158"/>
                <a:gd name="connsiteX218" fmla="*/ 1209935 w 3024845"/>
                <a:gd name="connsiteY218" fmla="*/ 567604 h 1032158"/>
                <a:gd name="connsiteX219" fmla="*/ 1211455 w 3024845"/>
                <a:gd name="connsiteY219" fmla="*/ 565712 h 1032158"/>
                <a:gd name="connsiteX220" fmla="*/ 1222095 w 3024845"/>
                <a:gd name="connsiteY220" fmla="*/ 552471 h 1032158"/>
                <a:gd name="connsiteX221" fmla="*/ 1250469 w 3024845"/>
                <a:gd name="connsiteY221" fmla="*/ 552471 h 1032158"/>
                <a:gd name="connsiteX222" fmla="*/ 1250469 w 3024845"/>
                <a:gd name="connsiteY222" fmla="*/ 638942 h 1032158"/>
                <a:gd name="connsiteX223" fmla="*/ 1251229 w 3024845"/>
                <a:gd name="connsiteY223" fmla="*/ 638942 h 1032158"/>
                <a:gd name="connsiteX224" fmla="*/ 1256549 w 3024845"/>
                <a:gd name="connsiteY224" fmla="*/ 638942 h 1032158"/>
                <a:gd name="connsiteX225" fmla="*/ 1257309 w 3024845"/>
                <a:gd name="connsiteY225" fmla="*/ 637591 h 1032158"/>
                <a:gd name="connsiteX226" fmla="*/ 1262629 w 3024845"/>
                <a:gd name="connsiteY226" fmla="*/ 628133 h 1032158"/>
                <a:gd name="connsiteX227" fmla="*/ 1262629 w 3024845"/>
                <a:gd name="connsiteY227" fmla="*/ 630025 h 1032158"/>
                <a:gd name="connsiteX228" fmla="*/ 1262629 w 3024845"/>
                <a:gd name="connsiteY228" fmla="*/ 643266 h 1032158"/>
                <a:gd name="connsiteX229" fmla="*/ 1266682 w 3024845"/>
                <a:gd name="connsiteY229" fmla="*/ 597869 h 1032158"/>
                <a:gd name="connsiteX230" fmla="*/ 1267442 w 3024845"/>
                <a:gd name="connsiteY230" fmla="*/ 597869 h 1032158"/>
                <a:gd name="connsiteX231" fmla="*/ 1272762 w 3024845"/>
                <a:gd name="connsiteY231" fmla="*/ 597869 h 1032158"/>
                <a:gd name="connsiteX232" fmla="*/ 1272762 w 3024845"/>
                <a:gd name="connsiteY232" fmla="*/ 533015 h 1032158"/>
                <a:gd name="connsiteX233" fmla="*/ 1273776 w 3024845"/>
                <a:gd name="connsiteY233" fmla="*/ 533015 h 1032158"/>
                <a:gd name="connsiteX234" fmla="*/ 1280869 w 3024845"/>
                <a:gd name="connsiteY234" fmla="*/ 533015 h 1032158"/>
                <a:gd name="connsiteX235" fmla="*/ 1293029 w 3024845"/>
                <a:gd name="connsiteY235" fmla="*/ 489780 h 1032158"/>
                <a:gd name="connsiteX236" fmla="*/ 1294296 w 3024845"/>
                <a:gd name="connsiteY236" fmla="*/ 489780 h 1032158"/>
                <a:gd name="connsiteX237" fmla="*/ 1303163 w 3024845"/>
                <a:gd name="connsiteY237" fmla="*/ 489780 h 1032158"/>
                <a:gd name="connsiteX238" fmla="*/ 1313296 w 3024845"/>
                <a:gd name="connsiteY238" fmla="*/ 533015 h 1032158"/>
                <a:gd name="connsiteX239" fmla="*/ 1314309 w 3024845"/>
                <a:gd name="connsiteY239" fmla="*/ 533015 h 1032158"/>
                <a:gd name="connsiteX240" fmla="*/ 1321403 w 3024845"/>
                <a:gd name="connsiteY240" fmla="*/ 533015 h 1032158"/>
                <a:gd name="connsiteX241" fmla="*/ 1321403 w 3024845"/>
                <a:gd name="connsiteY241" fmla="*/ 571927 h 1032158"/>
                <a:gd name="connsiteX242" fmla="*/ 1323176 w 3024845"/>
                <a:gd name="connsiteY242" fmla="*/ 571927 h 1032158"/>
                <a:gd name="connsiteX243" fmla="*/ 1335590 w 3024845"/>
                <a:gd name="connsiteY243" fmla="*/ 571927 h 1032158"/>
                <a:gd name="connsiteX244" fmla="*/ 1335590 w 3024845"/>
                <a:gd name="connsiteY244" fmla="*/ 574089 h 1032158"/>
                <a:gd name="connsiteX245" fmla="*/ 1335590 w 3024845"/>
                <a:gd name="connsiteY245" fmla="*/ 589221 h 1032158"/>
                <a:gd name="connsiteX246" fmla="*/ 1339643 w 3024845"/>
                <a:gd name="connsiteY246" fmla="*/ 587060 h 1032158"/>
                <a:gd name="connsiteX247" fmla="*/ 1339643 w 3024845"/>
                <a:gd name="connsiteY247" fmla="*/ 571927 h 1032158"/>
                <a:gd name="connsiteX248" fmla="*/ 1341163 w 3024845"/>
                <a:gd name="connsiteY248" fmla="*/ 571927 h 1032158"/>
                <a:gd name="connsiteX249" fmla="*/ 1351803 w 3024845"/>
                <a:gd name="connsiteY249" fmla="*/ 571927 h 1032158"/>
                <a:gd name="connsiteX250" fmla="*/ 1351803 w 3024845"/>
                <a:gd name="connsiteY250" fmla="*/ 573548 h 1032158"/>
                <a:gd name="connsiteX251" fmla="*/ 1351803 w 3024845"/>
                <a:gd name="connsiteY251" fmla="*/ 584898 h 1032158"/>
                <a:gd name="connsiteX252" fmla="*/ 1382204 w 3024845"/>
                <a:gd name="connsiteY252" fmla="*/ 584898 h 1032158"/>
                <a:gd name="connsiteX253" fmla="*/ 1382204 w 3024845"/>
                <a:gd name="connsiteY253" fmla="*/ 548148 h 1032158"/>
                <a:gd name="connsiteX254" fmla="*/ 1383470 w 3024845"/>
                <a:gd name="connsiteY254" fmla="*/ 548148 h 1032158"/>
                <a:gd name="connsiteX255" fmla="*/ 1392337 w 3024845"/>
                <a:gd name="connsiteY255" fmla="*/ 548148 h 1032158"/>
                <a:gd name="connsiteX256" fmla="*/ 1392337 w 3024845"/>
                <a:gd name="connsiteY256" fmla="*/ 569765 h 1032158"/>
                <a:gd name="connsiteX257" fmla="*/ 1394364 w 3024845"/>
                <a:gd name="connsiteY257" fmla="*/ 537339 h 1032158"/>
                <a:gd name="connsiteX258" fmla="*/ 1416657 w 3024845"/>
                <a:gd name="connsiteY258" fmla="*/ 537339 h 1032158"/>
                <a:gd name="connsiteX259" fmla="*/ 1416657 w 3024845"/>
                <a:gd name="connsiteY259" fmla="*/ 535717 h 1032158"/>
                <a:gd name="connsiteX260" fmla="*/ 1416657 w 3024845"/>
                <a:gd name="connsiteY260" fmla="*/ 524368 h 1032158"/>
                <a:gd name="connsiteX261" fmla="*/ 1417417 w 3024845"/>
                <a:gd name="connsiteY261" fmla="*/ 524368 h 1032158"/>
                <a:gd name="connsiteX262" fmla="*/ 1422737 w 3024845"/>
                <a:gd name="connsiteY262" fmla="*/ 524368 h 1032158"/>
                <a:gd name="connsiteX263" fmla="*/ 1422737 w 3024845"/>
                <a:gd name="connsiteY263" fmla="*/ 522477 h 1032158"/>
                <a:gd name="connsiteX264" fmla="*/ 1422737 w 3024845"/>
                <a:gd name="connsiteY264" fmla="*/ 509236 h 1032158"/>
                <a:gd name="connsiteX265" fmla="*/ 1426791 w 3024845"/>
                <a:gd name="connsiteY265" fmla="*/ 515721 h 1032158"/>
                <a:gd name="connsiteX266" fmla="*/ 1429071 w 3024845"/>
                <a:gd name="connsiteY266" fmla="*/ 515721 h 1032158"/>
                <a:gd name="connsiteX267" fmla="*/ 1445031 w 3024845"/>
                <a:gd name="connsiteY267" fmla="*/ 515721 h 1032158"/>
                <a:gd name="connsiteX268" fmla="*/ 1445031 w 3024845"/>
                <a:gd name="connsiteY268" fmla="*/ 514910 h 1032158"/>
                <a:gd name="connsiteX269" fmla="*/ 1445031 w 3024845"/>
                <a:gd name="connsiteY269" fmla="*/ 509236 h 1032158"/>
                <a:gd name="connsiteX270" fmla="*/ 1445791 w 3024845"/>
                <a:gd name="connsiteY270" fmla="*/ 509236 h 1032158"/>
                <a:gd name="connsiteX271" fmla="*/ 1451111 w 3024845"/>
                <a:gd name="connsiteY271" fmla="*/ 509236 h 1032158"/>
                <a:gd name="connsiteX272" fmla="*/ 1451111 w 3024845"/>
                <a:gd name="connsiteY272" fmla="*/ 510587 h 1032158"/>
                <a:gd name="connsiteX273" fmla="*/ 1451111 w 3024845"/>
                <a:gd name="connsiteY273" fmla="*/ 520045 h 1032158"/>
                <a:gd name="connsiteX274" fmla="*/ 1489618 w 3024845"/>
                <a:gd name="connsiteY274" fmla="*/ 520045 h 1032158"/>
                <a:gd name="connsiteX275" fmla="*/ 1489618 w 3024845"/>
                <a:gd name="connsiteY275" fmla="*/ 658398 h 1032158"/>
                <a:gd name="connsiteX276" fmla="*/ 1491138 w 3024845"/>
                <a:gd name="connsiteY276" fmla="*/ 658398 h 1032158"/>
                <a:gd name="connsiteX277" fmla="*/ 1501778 w 3024845"/>
                <a:gd name="connsiteY277" fmla="*/ 658398 h 1032158"/>
                <a:gd name="connsiteX278" fmla="*/ 1501778 w 3024845"/>
                <a:gd name="connsiteY278" fmla="*/ 645428 h 1032158"/>
                <a:gd name="connsiteX279" fmla="*/ 1505832 w 3024845"/>
                <a:gd name="connsiteY279" fmla="*/ 645428 h 1032158"/>
                <a:gd name="connsiteX280" fmla="*/ 1505832 w 3024845"/>
                <a:gd name="connsiteY280" fmla="*/ 658398 h 1032158"/>
                <a:gd name="connsiteX281" fmla="*/ 1536232 w 3024845"/>
                <a:gd name="connsiteY281" fmla="*/ 658398 h 1032158"/>
                <a:gd name="connsiteX282" fmla="*/ 1536232 w 3024845"/>
                <a:gd name="connsiteY282" fmla="*/ 628133 h 1032158"/>
                <a:gd name="connsiteX283" fmla="*/ 1548392 w 3024845"/>
                <a:gd name="connsiteY283" fmla="*/ 628133 h 1032158"/>
                <a:gd name="connsiteX284" fmla="*/ 1560552 w 3024845"/>
                <a:gd name="connsiteY284" fmla="*/ 625972 h 1032158"/>
                <a:gd name="connsiteX285" fmla="*/ 1564606 w 3024845"/>
                <a:gd name="connsiteY285" fmla="*/ 628133 h 1032158"/>
                <a:gd name="connsiteX286" fmla="*/ 1574739 w 3024845"/>
                <a:gd name="connsiteY286" fmla="*/ 628133 h 1032158"/>
                <a:gd name="connsiteX287" fmla="*/ 1574739 w 3024845"/>
                <a:gd name="connsiteY287" fmla="*/ 658398 h 1032158"/>
                <a:gd name="connsiteX288" fmla="*/ 1582846 w 3024845"/>
                <a:gd name="connsiteY288" fmla="*/ 658398 h 1032158"/>
                <a:gd name="connsiteX289" fmla="*/ 1582846 w 3024845"/>
                <a:gd name="connsiteY289" fmla="*/ 675693 h 1032158"/>
                <a:gd name="connsiteX290" fmla="*/ 1592182 w 3024845"/>
                <a:gd name="connsiteY290" fmla="*/ 676598 h 1032158"/>
                <a:gd name="connsiteX291" fmla="*/ 1605140 w 3024845"/>
                <a:gd name="connsiteY291" fmla="*/ 676598 h 1032158"/>
                <a:gd name="connsiteX292" fmla="*/ 1605140 w 3024845"/>
                <a:gd name="connsiteY292" fmla="*/ 660560 h 1032158"/>
                <a:gd name="connsiteX293" fmla="*/ 1673096 w 3024845"/>
                <a:gd name="connsiteY293" fmla="*/ 660560 h 1032158"/>
                <a:gd name="connsiteX294" fmla="*/ 1673096 w 3024845"/>
                <a:gd name="connsiteY294" fmla="*/ 575307 h 1032158"/>
                <a:gd name="connsiteX295" fmla="*/ 1745104 w 3024845"/>
                <a:gd name="connsiteY295" fmla="*/ 575307 h 1032158"/>
                <a:gd name="connsiteX296" fmla="*/ 1745104 w 3024845"/>
                <a:gd name="connsiteY296" fmla="*/ 654075 h 1032158"/>
                <a:gd name="connsiteX297" fmla="*/ 1747008 w 3024845"/>
                <a:gd name="connsiteY297" fmla="*/ 654075 h 1032158"/>
                <a:gd name="connsiteX298" fmla="*/ 1748250 w 3024845"/>
                <a:gd name="connsiteY298" fmla="*/ 676598 h 1032158"/>
                <a:gd name="connsiteX299" fmla="*/ 1757926 w 3024845"/>
                <a:gd name="connsiteY299" fmla="*/ 676598 h 1032158"/>
                <a:gd name="connsiteX300" fmla="*/ 1759168 w 3024845"/>
                <a:gd name="connsiteY300" fmla="*/ 654075 h 1032158"/>
                <a:gd name="connsiteX301" fmla="*/ 1765248 w 3024845"/>
                <a:gd name="connsiteY301" fmla="*/ 654075 h 1032158"/>
                <a:gd name="connsiteX302" fmla="*/ 1766490 w 3024845"/>
                <a:gd name="connsiteY302" fmla="*/ 676598 h 1032158"/>
                <a:gd name="connsiteX303" fmla="*/ 1817112 w 3024845"/>
                <a:gd name="connsiteY303" fmla="*/ 676598 h 1032158"/>
                <a:gd name="connsiteX304" fmla="*/ 1817112 w 3024845"/>
                <a:gd name="connsiteY304" fmla="*/ 513570 h 1032158"/>
                <a:gd name="connsiteX305" fmla="*/ 2014439 w 3024845"/>
                <a:gd name="connsiteY305" fmla="*/ 513570 h 1032158"/>
                <a:gd name="connsiteX306" fmla="*/ 2014439 w 3024845"/>
                <a:gd name="connsiteY306" fmla="*/ 676598 h 1032158"/>
                <a:gd name="connsiteX307" fmla="*/ 2033136 w 3024845"/>
                <a:gd name="connsiteY307" fmla="*/ 676598 h 1032158"/>
                <a:gd name="connsiteX308" fmla="*/ 2033136 w 3024845"/>
                <a:gd name="connsiteY308" fmla="*/ 593905 h 1032158"/>
                <a:gd name="connsiteX309" fmla="*/ 2128256 w 3024845"/>
                <a:gd name="connsiteY309" fmla="*/ 593905 h 1032158"/>
                <a:gd name="connsiteX310" fmla="*/ 2146266 w 3024845"/>
                <a:gd name="connsiteY310" fmla="*/ 104983 h 1032158"/>
                <a:gd name="connsiteX311" fmla="*/ 2150320 w 3024845"/>
                <a:gd name="connsiteY311" fmla="*/ 33644 h 1032158"/>
                <a:gd name="connsiteX312" fmla="*/ 2180720 w 3024845"/>
                <a:gd name="connsiteY312" fmla="*/ 528692 h 1032158"/>
                <a:gd name="connsiteX313" fmla="*/ 2245574 w 3024845"/>
                <a:gd name="connsiteY313" fmla="*/ 528692 h 1032158"/>
                <a:gd name="connsiteX314" fmla="*/ 2245574 w 3024845"/>
                <a:gd name="connsiteY314" fmla="*/ 604354 h 1032158"/>
                <a:gd name="connsiteX315" fmla="*/ 2253681 w 3024845"/>
                <a:gd name="connsiteY315" fmla="*/ 604354 h 1032158"/>
                <a:gd name="connsiteX316" fmla="*/ 2255708 w 3024845"/>
                <a:gd name="connsiteY316" fmla="*/ 597869 h 1032158"/>
                <a:gd name="connsiteX317" fmla="*/ 2261788 w 3024845"/>
                <a:gd name="connsiteY317" fmla="*/ 597869 h 1032158"/>
                <a:gd name="connsiteX318" fmla="*/ 2263815 w 3024845"/>
                <a:gd name="connsiteY318" fmla="*/ 606516 h 1032158"/>
                <a:gd name="connsiteX319" fmla="*/ 2275975 w 3024845"/>
                <a:gd name="connsiteY319" fmla="*/ 606516 h 1032158"/>
                <a:gd name="connsiteX320" fmla="*/ 2275975 w 3024845"/>
                <a:gd name="connsiteY320" fmla="*/ 600030 h 1032158"/>
                <a:gd name="connsiteX321" fmla="*/ 2298268 w 3024845"/>
                <a:gd name="connsiteY321" fmla="*/ 600030 h 1032158"/>
                <a:gd name="connsiteX322" fmla="*/ 2298268 w 3024845"/>
                <a:gd name="connsiteY322" fmla="*/ 606516 h 1032158"/>
                <a:gd name="connsiteX323" fmla="*/ 2318535 w 3024845"/>
                <a:gd name="connsiteY323" fmla="*/ 606516 h 1032158"/>
                <a:gd name="connsiteX324" fmla="*/ 2318535 w 3024845"/>
                <a:gd name="connsiteY324" fmla="*/ 651913 h 1032158"/>
                <a:gd name="connsiteX325" fmla="*/ 2332722 w 3024845"/>
                <a:gd name="connsiteY325" fmla="*/ 651913 h 1032158"/>
                <a:gd name="connsiteX326" fmla="*/ 2332722 w 3024845"/>
                <a:gd name="connsiteY326" fmla="*/ 638942 h 1032158"/>
                <a:gd name="connsiteX327" fmla="*/ 2348936 w 3024845"/>
                <a:gd name="connsiteY327" fmla="*/ 638942 h 1032158"/>
                <a:gd name="connsiteX328" fmla="*/ 2348936 w 3024845"/>
                <a:gd name="connsiteY328" fmla="*/ 459515 h 1032158"/>
                <a:gd name="connsiteX329" fmla="*/ 2355016 w 3024845"/>
                <a:gd name="connsiteY329" fmla="*/ 453029 h 1032158"/>
                <a:gd name="connsiteX330" fmla="*/ 2427977 w 3024845"/>
                <a:gd name="connsiteY330" fmla="*/ 453029 h 1032158"/>
                <a:gd name="connsiteX331" fmla="*/ 2427977 w 3024845"/>
                <a:gd name="connsiteY331" fmla="*/ 461677 h 1032158"/>
                <a:gd name="connsiteX332" fmla="*/ 2438110 w 3024845"/>
                <a:gd name="connsiteY332" fmla="*/ 461677 h 1032158"/>
                <a:gd name="connsiteX333" fmla="*/ 2438110 w 3024845"/>
                <a:gd name="connsiteY333" fmla="*/ 576251 h 1032158"/>
                <a:gd name="connsiteX334" fmla="*/ 2460404 w 3024845"/>
                <a:gd name="connsiteY334" fmla="*/ 576251 h 1032158"/>
                <a:gd name="connsiteX335" fmla="*/ 2460404 w 3024845"/>
                <a:gd name="connsiteY335" fmla="*/ 509236 h 1032158"/>
                <a:gd name="connsiteX336" fmla="*/ 2486751 w 3024845"/>
                <a:gd name="connsiteY336" fmla="*/ 509236 h 1032158"/>
                <a:gd name="connsiteX337" fmla="*/ 2490804 w 3024845"/>
                <a:gd name="connsiteY337" fmla="*/ 504912 h 1032158"/>
                <a:gd name="connsiteX338" fmla="*/ 2498911 w 3024845"/>
                <a:gd name="connsiteY338" fmla="*/ 504912 h 1032158"/>
                <a:gd name="connsiteX339" fmla="*/ 2502964 w 3024845"/>
                <a:gd name="connsiteY339" fmla="*/ 509236 h 1032158"/>
                <a:gd name="connsiteX340" fmla="*/ 2525258 w 3024845"/>
                <a:gd name="connsiteY340" fmla="*/ 509236 h 1032158"/>
                <a:gd name="connsiteX341" fmla="*/ 2525258 w 3024845"/>
                <a:gd name="connsiteY341" fmla="*/ 392500 h 1032158"/>
                <a:gd name="connsiteX342" fmla="*/ 2582005 w 3024845"/>
                <a:gd name="connsiteY342" fmla="*/ 381691 h 1032158"/>
                <a:gd name="connsiteX343" fmla="*/ 2582005 w 3024845"/>
                <a:gd name="connsiteY343" fmla="*/ 382772 h 1032158"/>
                <a:gd name="connsiteX344" fmla="*/ 2582005 w 3024845"/>
                <a:gd name="connsiteY344" fmla="*/ 390338 h 1032158"/>
                <a:gd name="connsiteX345" fmla="*/ 2608352 w 3024845"/>
                <a:gd name="connsiteY345" fmla="*/ 390338 h 1032158"/>
                <a:gd name="connsiteX346" fmla="*/ 2608352 w 3024845"/>
                <a:gd name="connsiteY346" fmla="*/ 645428 h 1032158"/>
                <a:gd name="connsiteX347" fmla="*/ 2630646 w 3024845"/>
                <a:gd name="connsiteY347" fmla="*/ 645428 h 1032158"/>
                <a:gd name="connsiteX348" fmla="*/ 2630646 w 3024845"/>
                <a:gd name="connsiteY348" fmla="*/ 641104 h 1032158"/>
                <a:gd name="connsiteX349" fmla="*/ 2642806 w 3024845"/>
                <a:gd name="connsiteY349" fmla="*/ 641104 h 1032158"/>
                <a:gd name="connsiteX350" fmla="*/ 2642806 w 3024845"/>
                <a:gd name="connsiteY350" fmla="*/ 645428 h 1032158"/>
                <a:gd name="connsiteX351" fmla="*/ 2667126 w 3024845"/>
                <a:gd name="connsiteY351" fmla="*/ 645428 h 1032158"/>
                <a:gd name="connsiteX352" fmla="*/ 2667126 w 3024845"/>
                <a:gd name="connsiteY352" fmla="*/ 632457 h 1032158"/>
                <a:gd name="connsiteX353" fmla="*/ 2695500 w 3024845"/>
                <a:gd name="connsiteY353" fmla="*/ 632457 h 1032158"/>
                <a:gd name="connsiteX354" fmla="*/ 2707660 w 3024845"/>
                <a:gd name="connsiteY354" fmla="*/ 628133 h 1032158"/>
                <a:gd name="connsiteX355" fmla="*/ 2727927 w 3024845"/>
                <a:gd name="connsiteY355" fmla="*/ 632457 h 1032158"/>
                <a:gd name="connsiteX356" fmla="*/ 2727927 w 3024845"/>
                <a:gd name="connsiteY356" fmla="*/ 615163 h 1032158"/>
                <a:gd name="connsiteX357" fmla="*/ 2736034 w 3024845"/>
                <a:gd name="connsiteY357" fmla="*/ 615163 h 1032158"/>
                <a:gd name="connsiteX358" fmla="*/ 2736034 w 3024845"/>
                <a:gd name="connsiteY358" fmla="*/ 602192 h 1032158"/>
                <a:gd name="connsiteX359" fmla="*/ 2792781 w 3024845"/>
                <a:gd name="connsiteY359" fmla="*/ 602192 h 1032158"/>
                <a:gd name="connsiteX360" fmla="*/ 2792781 w 3024845"/>
                <a:gd name="connsiteY360" fmla="*/ 571927 h 1032158"/>
                <a:gd name="connsiteX361" fmla="*/ 2811021 w 3024845"/>
                <a:gd name="connsiteY361" fmla="*/ 571927 h 1032158"/>
                <a:gd name="connsiteX362" fmla="*/ 2811021 w 3024845"/>
                <a:gd name="connsiteY362" fmla="*/ 565442 h 1032158"/>
                <a:gd name="connsiteX363" fmla="*/ 2823181 w 3024845"/>
                <a:gd name="connsiteY363" fmla="*/ 565442 h 1032158"/>
                <a:gd name="connsiteX364" fmla="*/ 2823181 w 3024845"/>
                <a:gd name="connsiteY364" fmla="*/ 571927 h 1032158"/>
                <a:gd name="connsiteX365" fmla="*/ 2839395 w 3024845"/>
                <a:gd name="connsiteY365" fmla="*/ 571927 h 1032158"/>
                <a:gd name="connsiteX366" fmla="*/ 2839395 w 3024845"/>
                <a:gd name="connsiteY366" fmla="*/ 621648 h 1032158"/>
                <a:gd name="connsiteX367" fmla="*/ 2871822 w 3024845"/>
                <a:gd name="connsiteY367" fmla="*/ 621648 h 1032158"/>
                <a:gd name="connsiteX368" fmla="*/ 2871822 w 3024845"/>
                <a:gd name="connsiteY368" fmla="*/ 595707 h 1032158"/>
                <a:gd name="connsiteX369" fmla="*/ 2910329 w 3024845"/>
                <a:gd name="connsiteY369" fmla="*/ 595707 h 1032158"/>
                <a:gd name="connsiteX370" fmla="*/ 2910329 w 3024845"/>
                <a:gd name="connsiteY370" fmla="*/ 565442 h 1032158"/>
                <a:gd name="connsiteX371" fmla="*/ 2958970 w 3024845"/>
                <a:gd name="connsiteY371" fmla="*/ 565442 h 1032158"/>
                <a:gd name="connsiteX372" fmla="*/ 2958970 w 3024845"/>
                <a:gd name="connsiteY372" fmla="*/ 676598 h 1032158"/>
                <a:gd name="connsiteX373" fmla="*/ 2958970 w 3024845"/>
                <a:gd name="connsiteY373" fmla="*/ 690377 h 1032158"/>
                <a:gd name="connsiteX374" fmla="*/ 3024845 w 3024845"/>
                <a:gd name="connsiteY374" fmla="*/ 690377 h 1032158"/>
                <a:gd name="connsiteX375" fmla="*/ 3024845 w 3024845"/>
                <a:gd name="connsiteY375" fmla="*/ 1032158 h 1032158"/>
                <a:gd name="connsiteX376" fmla="*/ 2054 w 3024845"/>
                <a:gd name="connsiteY376" fmla="*/ 1029825 h 1032158"/>
                <a:gd name="connsiteX377" fmla="*/ 0 w 3024845"/>
                <a:gd name="connsiteY377" fmla="*/ 595707 h 1032158"/>
                <a:gd name="connsiteX378" fmla="*/ 20267 w 3024845"/>
                <a:gd name="connsiteY378" fmla="*/ 595707 h 1032158"/>
                <a:gd name="connsiteX379" fmla="*/ 20774 w 3024845"/>
                <a:gd name="connsiteY379" fmla="*/ 594626 h 1032158"/>
                <a:gd name="connsiteX380" fmla="*/ 24320 w 3024845"/>
                <a:gd name="connsiteY380" fmla="*/ 587060 h 1032158"/>
                <a:gd name="connsiteX381" fmla="*/ 26094 w 3024845"/>
                <a:gd name="connsiteY381" fmla="*/ 587330 h 1032158"/>
                <a:gd name="connsiteX382" fmla="*/ 38507 w 3024845"/>
                <a:gd name="connsiteY382" fmla="*/ 589221 h 1032158"/>
                <a:gd name="connsiteX383" fmla="*/ 39014 w 3024845"/>
                <a:gd name="connsiteY383" fmla="*/ 590573 h 1032158"/>
                <a:gd name="connsiteX384" fmla="*/ 42560 w 3024845"/>
                <a:gd name="connsiteY384" fmla="*/ 600030 h 1032158"/>
                <a:gd name="connsiteX385" fmla="*/ 68907 w 3024845"/>
                <a:gd name="connsiteY385" fmla="*/ 602192 h 1032158"/>
                <a:gd name="connsiteX386" fmla="*/ 68907 w 3024845"/>
                <a:gd name="connsiteY386" fmla="*/ 478971 h 1032158"/>
                <a:gd name="connsiteX387" fmla="*/ 70934 w 3024845"/>
                <a:gd name="connsiteY387" fmla="*/ 478971 h 1032158"/>
                <a:gd name="connsiteX388" fmla="*/ 85121 w 3024845"/>
                <a:gd name="connsiteY388" fmla="*/ 478971 h 1032158"/>
                <a:gd name="connsiteX389" fmla="*/ 85121 w 3024845"/>
                <a:gd name="connsiteY389" fmla="*/ 342779 h 1032158"/>
                <a:gd name="connsiteX390" fmla="*/ 86894 w 3024845"/>
                <a:gd name="connsiteY390" fmla="*/ 342779 h 1032158"/>
                <a:gd name="connsiteX391" fmla="*/ 99308 w 3024845"/>
                <a:gd name="connsiteY391" fmla="*/ 342779 h 1032158"/>
                <a:gd name="connsiteX392" fmla="*/ 99308 w 3024845"/>
                <a:gd name="connsiteY392" fmla="*/ 228205 h 1032158"/>
                <a:gd name="connsiteX393" fmla="*/ 103361 w 3024845"/>
                <a:gd name="connsiteY393" fmla="*/ 200101 h 1032158"/>
                <a:gd name="connsiteX394" fmla="*/ 105388 w 3024845"/>
                <a:gd name="connsiteY394" fmla="*/ 200101 h 1032158"/>
                <a:gd name="connsiteX395" fmla="*/ 119575 w 3024845"/>
                <a:gd name="connsiteY395" fmla="*/ 200101 h 1032158"/>
                <a:gd name="connsiteX0" fmla="*/ 119575 w 3024845"/>
                <a:gd name="connsiteY0" fmla="*/ 95357 h 927414"/>
                <a:gd name="connsiteX1" fmla="*/ 200642 w 3024845"/>
                <a:gd name="connsiteY1" fmla="*/ 93196 h 927414"/>
                <a:gd name="connsiteX2" fmla="*/ 202669 w 3024845"/>
                <a:gd name="connsiteY2" fmla="*/ 93196 h 927414"/>
                <a:gd name="connsiteX3" fmla="*/ 216856 w 3024845"/>
                <a:gd name="connsiteY3" fmla="*/ 93196 h 927414"/>
                <a:gd name="connsiteX4" fmla="*/ 216856 w 3024845"/>
                <a:gd name="connsiteY4" fmla="*/ 116975 h 927414"/>
                <a:gd name="connsiteX5" fmla="*/ 217363 w 3024845"/>
                <a:gd name="connsiteY5" fmla="*/ 117786 h 927414"/>
                <a:gd name="connsiteX6" fmla="*/ 220909 w 3024845"/>
                <a:gd name="connsiteY6" fmla="*/ 123461 h 927414"/>
                <a:gd name="connsiteX7" fmla="*/ 220909 w 3024845"/>
                <a:gd name="connsiteY7" fmla="*/ 238035 h 927414"/>
                <a:gd name="connsiteX8" fmla="*/ 223189 w 3024845"/>
                <a:gd name="connsiteY8" fmla="*/ 238035 h 927414"/>
                <a:gd name="connsiteX9" fmla="*/ 239150 w 3024845"/>
                <a:gd name="connsiteY9" fmla="*/ 238035 h 927414"/>
                <a:gd name="connsiteX10" fmla="*/ 239150 w 3024845"/>
                <a:gd name="connsiteY10" fmla="*/ 378550 h 927414"/>
                <a:gd name="connsiteX11" fmla="*/ 240670 w 3024845"/>
                <a:gd name="connsiteY11" fmla="*/ 378280 h 927414"/>
                <a:gd name="connsiteX12" fmla="*/ 251310 w 3024845"/>
                <a:gd name="connsiteY12" fmla="*/ 376389 h 927414"/>
                <a:gd name="connsiteX13" fmla="*/ 249283 w 3024845"/>
                <a:gd name="connsiteY13" fmla="*/ 465021 h 927414"/>
                <a:gd name="connsiteX14" fmla="*/ 250803 w 3024845"/>
                <a:gd name="connsiteY14" fmla="*/ 465292 h 927414"/>
                <a:gd name="connsiteX15" fmla="*/ 261443 w 3024845"/>
                <a:gd name="connsiteY15" fmla="*/ 467183 h 927414"/>
                <a:gd name="connsiteX16" fmla="*/ 261696 w 3024845"/>
                <a:gd name="connsiteY16" fmla="*/ 467994 h 927414"/>
                <a:gd name="connsiteX17" fmla="*/ 263470 w 3024845"/>
                <a:gd name="connsiteY17" fmla="*/ 473669 h 927414"/>
                <a:gd name="connsiteX18" fmla="*/ 264230 w 3024845"/>
                <a:gd name="connsiteY18" fmla="*/ 471237 h 927414"/>
                <a:gd name="connsiteX19" fmla="*/ 269550 w 3024845"/>
                <a:gd name="connsiteY19" fmla="*/ 454213 h 927414"/>
                <a:gd name="connsiteX20" fmla="*/ 271323 w 3024845"/>
                <a:gd name="connsiteY20" fmla="*/ 454213 h 927414"/>
                <a:gd name="connsiteX21" fmla="*/ 283737 w 3024845"/>
                <a:gd name="connsiteY21" fmla="*/ 454213 h 927414"/>
                <a:gd name="connsiteX22" fmla="*/ 283737 w 3024845"/>
                <a:gd name="connsiteY22" fmla="*/ 486639 h 927414"/>
                <a:gd name="connsiteX23" fmla="*/ 284750 w 3024845"/>
                <a:gd name="connsiteY23" fmla="*/ 487180 h 927414"/>
                <a:gd name="connsiteX24" fmla="*/ 291844 w 3024845"/>
                <a:gd name="connsiteY24" fmla="*/ 490963 h 927414"/>
                <a:gd name="connsiteX25" fmla="*/ 291844 w 3024845"/>
                <a:gd name="connsiteY25" fmla="*/ 492314 h 927414"/>
                <a:gd name="connsiteX26" fmla="*/ 291844 w 3024845"/>
                <a:gd name="connsiteY26" fmla="*/ 501772 h 927414"/>
                <a:gd name="connsiteX27" fmla="*/ 336431 w 3024845"/>
                <a:gd name="connsiteY27" fmla="*/ 501772 h 927414"/>
                <a:gd name="connsiteX28" fmla="*/ 336431 w 3024845"/>
                <a:gd name="connsiteY28" fmla="*/ 502853 h 927414"/>
                <a:gd name="connsiteX29" fmla="*/ 336431 w 3024845"/>
                <a:gd name="connsiteY29" fmla="*/ 510419 h 927414"/>
                <a:gd name="connsiteX30" fmla="*/ 338457 w 3024845"/>
                <a:gd name="connsiteY30" fmla="*/ 510419 h 927414"/>
                <a:gd name="connsiteX31" fmla="*/ 352644 w 3024845"/>
                <a:gd name="connsiteY31" fmla="*/ 510419 h 927414"/>
                <a:gd name="connsiteX32" fmla="*/ 352644 w 3024845"/>
                <a:gd name="connsiteY32" fmla="*/ 480154 h 927414"/>
                <a:gd name="connsiteX33" fmla="*/ 397231 w 3024845"/>
                <a:gd name="connsiteY33" fmla="*/ 480154 h 927414"/>
                <a:gd name="connsiteX34" fmla="*/ 397231 w 3024845"/>
                <a:gd name="connsiteY34" fmla="*/ 478803 h 927414"/>
                <a:gd name="connsiteX35" fmla="*/ 397231 w 3024845"/>
                <a:gd name="connsiteY35" fmla="*/ 469345 h 927414"/>
                <a:gd name="connsiteX36" fmla="*/ 398245 w 3024845"/>
                <a:gd name="connsiteY36" fmla="*/ 469345 h 927414"/>
                <a:gd name="connsiteX37" fmla="*/ 405338 w 3024845"/>
                <a:gd name="connsiteY37" fmla="*/ 469345 h 927414"/>
                <a:gd name="connsiteX38" fmla="*/ 405338 w 3024845"/>
                <a:gd name="connsiteY38" fmla="*/ 467454 h 927414"/>
                <a:gd name="connsiteX39" fmla="*/ 405338 w 3024845"/>
                <a:gd name="connsiteY39" fmla="*/ 454213 h 927414"/>
                <a:gd name="connsiteX40" fmla="*/ 406098 w 3024845"/>
                <a:gd name="connsiteY40" fmla="*/ 454213 h 927414"/>
                <a:gd name="connsiteX41" fmla="*/ 411418 w 3024845"/>
                <a:gd name="connsiteY41" fmla="*/ 454213 h 927414"/>
                <a:gd name="connsiteX42" fmla="*/ 411418 w 3024845"/>
                <a:gd name="connsiteY42" fmla="*/ 453132 h 927414"/>
                <a:gd name="connsiteX43" fmla="*/ 411418 w 3024845"/>
                <a:gd name="connsiteY43" fmla="*/ 445565 h 927414"/>
                <a:gd name="connsiteX44" fmla="*/ 413445 w 3024845"/>
                <a:gd name="connsiteY44" fmla="*/ 445565 h 927414"/>
                <a:gd name="connsiteX45" fmla="*/ 427632 w 3024845"/>
                <a:gd name="connsiteY45" fmla="*/ 445565 h 927414"/>
                <a:gd name="connsiteX46" fmla="*/ 427632 w 3024845"/>
                <a:gd name="connsiteY46" fmla="*/ 446646 h 927414"/>
                <a:gd name="connsiteX47" fmla="*/ 427632 w 3024845"/>
                <a:gd name="connsiteY47" fmla="*/ 454213 h 927414"/>
                <a:gd name="connsiteX48" fmla="*/ 449925 w 3024845"/>
                <a:gd name="connsiteY48" fmla="*/ 454213 h 927414"/>
                <a:gd name="connsiteX49" fmla="*/ 449925 w 3024845"/>
                <a:gd name="connsiteY49" fmla="*/ 452321 h 927414"/>
                <a:gd name="connsiteX50" fmla="*/ 449925 w 3024845"/>
                <a:gd name="connsiteY50" fmla="*/ 439080 h 927414"/>
                <a:gd name="connsiteX51" fmla="*/ 451699 w 3024845"/>
                <a:gd name="connsiteY51" fmla="*/ 439080 h 927414"/>
                <a:gd name="connsiteX52" fmla="*/ 464112 w 3024845"/>
                <a:gd name="connsiteY52" fmla="*/ 439080 h 927414"/>
                <a:gd name="connsiteX53" fmla="*/ 464112 w 3024845"/>
                <a:gd name="connsiteY53" fmla="*/ 462860 h 927414"/>
                <a:gd name="connsiteX54" fmla="*/ 465126 w 3024845"/>
                <a:gd name="connsiteY54" fmla="*/ 462860 h 927414"/>
                <a:gd name="connsiteX55" fmla="*/ 472219 w 3024845"/>
                <a:gd name="connsiteY55" fmla="*/ 462860 h 927414"/>
                <a:gd name="connsiteX56" fmla="*/ 472219 w 3024845"/>
                <a:gd name="connsiteY56" fmla="*/ 461779 h 927414"/>
                <a:gd name="connsiteX57" fmla="*/ 472219 w 3024845"/>
                <a:gd name="connsiteY57" fmla="*/ 454213 h 927414"/>
                <a:gd name="connsiteX58" fmla="*/ 473992 w 3024845"/>
                <a:gd name="connsiteY58" fmla="*/ 454213 h 927414"/>
                <a:gd name="connsiteX59" fmla="*/ 486406 w 3024845"/>
                <a:gd name="connsiteY59" fmla="*/ 454213 h 927414"/>
                <a:gd name="connsiteX60" fmla="*/ 486406 w 3024845"/>
                <a:gd name="connsiteY60" fmla="*/ 480154 h 927414"/>
                <a:gd name="connsiteX61" fmla="*/ 488433 w 3024845"/>
                <a:gd name="connsiteY61" fmla="*/ 480154 h 927414"/>
                <a:gd name="connsiteX62" fmla="*/ 502619 w 3024845"/>
                <a:gd name="connsiteY62" fmla="*/ 480154 h 927414"/>
                <a:gd name="connsiteX63" fmla="*/ 502619 w 3024845"/>
                <a:gd name="connsiteY63" fmla="*/ 481775 h 927414"/>
                <a:gd name="connsiteX64" fmla="*/ 502619 w 3024845"/>
                <a:gd name="connsiteY64" fmla="*/ 493125 h 927414"/>
                <a:gd name="connsiteX65" fmla="*/ 503379 w 3024845"/>
                <a:gd name="connsiteY65" fmla="*/ 493125 h 927414"/>
                <a:gd name="connsiteX66" fmla="*/ 508700 w 3024845"/>
                <a:gd name="connsiteY66" fmla="*/ 493125 h 927414"/>
                <a:gd name="connsiteX67" fmla="*/ 508700 w 3024845"/>
                <a:gd name="connsiteY67" fmla="*/ 492314 h 927414"/>
                <a:gd name="connsiteX68" fmla="*/ 508700 w 3024845"/>
                <a:gd name="connsiteY68" fmla="*/ 486639 h 927414"/>
                <a:gd name="connsiteX69" fmla="*/ 539100 w 3024845"/>
                <a:gd name="connsiteY69" fmla="*/ 486639 h 927414"/>
                <a:gd name="connsiteX70" fmla="*/ 539100 w 3024845"/>
                <a:gd name="connsiteY70" fmla="*/ 510419 h 927414"/>
                <a:gd name="connsiteX71" fmla="*/ 540113 w 3024845"/>
                <a:gd name="connsiteY71" fmla="*/ 510419 h 927414"/>
                <a:gd name="connsiteX72" fmla="*/ 547207 w 3024845"/>
                <a:gd name="connsiteY72" fmla="*/ 510419 h 927414"/>
                <a:gd name="connsiteX73" fmla="*/ 547207 w 3024845"/>
                <a:gd name="connsiteY73" fmla="*/ 511500 h 927414"/>
                <a:gd name="connsiteX74" fmla="*/ 547207 w 3024845"/>
                <a:gd name="connsiteY74" fmla="*/ 519066 h 927414"/>
                <a:gd name="connsiteX75" fmla="*/ 547967 w 3024845"/>
                <a:gd name="connsiteY75" fmla="*/ 519066 h 927414"/>
                <a:gd name="connsiteX76" fmla="*/ 553287 w 3024845"/>
                <a:gd name="connsiteY76" fmla="*/ 519066 h 927414"/>
                <a:gd name="connsiteX77" fmla="*/ 553287 w 3024845"/>
                <a:gd name="connsiteY77" fmla="*/ 516904 h 927414"/>
                <a:gd name="connsiteX78" fmla="*/ 553287 w 3024845"/>
                <a:gd name="connsiteY78" fmla="*/ 501772 h 927414"/>
                <a:gd name="connsiteX79" fmla="*/ 554300 w 3024845"/>
                <a:gd name="connsiteY79" fmla="*/ 501772 h 927414"/>
                <a:gd name="connsiteX80" fmla="*/ 561394 w 3024845"/>
                <a:gd name="connsiteY80" fmla="*/ 501772 h 927414"/>
                <a:gd name="connsiteX81" fmla="*/ 561394 w 3024845"/>
                <a:gd name="connsiteY81" fmla="*/ 502853 h 927414"/>
                <a:gd name="connsiteX82" fmla="*/ 561394 w 3024845"/>
                <a:gd name="connsiteY82" fmla="*/ 510419 h 927414"/>
                <a:gd name="connsiteX83" fmla="*/ 566714 w 3024845"/>
                <a:gd name="connsiteY83" fmla="*/ 508426 h 927414"/>
                <a:gd name="connsiteX84" fmla="*/ 567474 w 3024845"/>
                <a:gd name="connsiteY84" fmla="*/ 507446 h 927414"/>
                <a:gd name="connsiteX85" fmla="*/ 567474 w 3024845"/>
                <a:gd name="connsiteY85" fmla="*/ 501772 h 927414"/>
                <a:gd name="connsiteX86" fmla="*/ 605981 w 3024845"/>
                <a:gd name="connsiteY86" fmla="*/ 501772 h 927414"/>
                <a:gd name="connsiteX87" fmla="*/ 605981 w 3024845"/>
                <a:gd name="connsiteY87" fmla="*/ 525551 h 927414"/>
                <a:gd name="connsiteX88" fmla="*/ 608007 w 3024845"/>
                <a:gd name="connsiteY88" fmla="*/ 525551 h 927414"/>
                <a:gd name="connsiteX89" fmla="*/ 622194 w 3024845"/>
                <a:gd name="connsiteY89" fmla="*/ 525551 h 927414"/>
                <a:gd name="connsiteX90" fmla="*/ 622194 w 3024845"/>
                <a:gd name="connsiteY90" fmla="*/ 526632 h 927414"/>
                <a:gd name="connsiteX91" fmla="*/ 622194 w 3024845"/>
                <a:gd name="connsiteY91" fmla="*/ 534198 h 927414"/>
                <a:gd name="connsiteX92" fmla="*/ 623968 w 3024845"/>
                <a:gd name="connsiteY92" fmla="*/ 534198 h 927414"/>
                <a:gd name="connsiteX93" fmla="*/ 636381 w 3024845"/>
                <a:gd name="connsiteY93" fmla="*/ 534198 h 927414"/>
                <a:gd name="connsiteX94" fmla="*/ 636381 w 3024845"/>
                <a:gd name="connsiteY94" fmla="*/ 510419 h 927414"/>
                <a:gd name="connsiteX95" fmla="*/ 637394 w 3024845"/>
                <a:gd name="connsiteY95" fmla="*/ 510419 h 927414"/>
                <a:gd name="connsiteX96" fmla="*/ 644488 w 3024845"/>
                <a:gd name="connsiteY96" fmla="*/ 510419 h 927414"/>
                <a:gd name="connsiteX97" fmla="*/ 644488 w 3024845"/>
                <a:gd name="connsiteY97" fmla="*/ 477992 h 927414"/>
                <a:gd name="connsiteX98" fmla="*/ 645501 w 3024845"/>
                <a:gd name="connsiteY98" fmla="*/ 477992 h 927414"/>
                <a:gd name="connsiteX99" fmla="*/ 652595 w 3024845"/>
                <a:gd name="connsiteY99" fmla="*/ 477992 h 927414"/>
                <a:gd name="connsiteX100" fmla="*/ 652595 w 3024845"/>
                <a:gd name="connsiteY100" fmla="*/ 476101 h 927414"/>
                <a:gd name="connsiteX101" fmla="*/ 652595 w 3024845"/>
                <a:gd name="connsiteY101" fmla="*/ 462860 h 927414"/>
                <a:gd name="connsiteX102" fmla="*/ 651328 w 3024845"/>
                <a:gd name="connsiteY102" fmla="*/ 461238 h 927414"/>
                <a:gd name="connsiteX103" fmla="*/ 656648 w 3024845"/>
                <a:gd name="connsiteY103" fmla="*/ 449889 h 927414"/>
                <a:gd name="connsiteX104" fmla="*/ 664755 w 3024845"/>
                <a:gd name="connsiteY104" fmla="*/ 477992 h 927414"/>
                <a:gd name="connsiteX105" fmla="*/ 665515 w 3024845"/>
                <a:gd name="connsiteY105" fmla="*/ 477992 h 927414"/>
                <a:gd name="connsiteX106" fmla="*/ 670835 w 3024845"/>
                <a:gd name="connsiteY106" fmla="*/ 477992 h 927414"/>
                <a:gd name="connsiteX107" fmla="*/ 670835 w 3024845"/>
                <a:gd name="connsiteY107" fmla="*/ 372065 h 927414"/>
                <a:gd name="connsiteX108" fmla="*/ 672355 w 3024845"/>
                <a:gd name="connsiteY108" fmla="*/ 372065 h 927414"/>
                <a:gd name="connsiteX109" fmla="*/ 682995 w 3024845"/>
                <a:gd name="connsiteY109" fmla="*/ 372065 h 927414"/>
                <a:gd name="connsiteX110" fmla="*/ 682995 w 3024845"/>
                <a:gd name="connsiteY110" fmla="*/ 324506 h 927414"/>
                <a:gd name="connsiteX111" fmla="*/ 709342 w 3024845"/>
                <a:gd name="connsiteY111" fmla="*/ 324506 h 927414"/>
                <a:gd name="connsiteX112" fmla="*/ 709342 w 3024845"/>
                <a:gd name="connsiteY112" fmla="*/ 302888 h 927414"/>
                <a:gd name="connsiteX113" fmla="*/ 743796 w 3024845"/>
                <a:gd name="connsiteY113" fmla="*/ 302888 h 927414"/>
                <a:gd name="connsiteX114" fmla="*/ 743796 w 3024845"/>
                <a:gd name="connsiteY114" fmla="*/ 305320 h 927414"/>
                <a:gd name="connsiteX115" fmla="*/ 743796 w 3024845"/>
                <a:gd name="connsiteY115" fmla="*/ 322344 h 927414"/>
                <a:gd name="connsiteX116" fmla="*/ 746076 w 3024845"/>
                <a:gd name="connsiteY116" fmla="*/ 322344 h 927414"/>
                <a:gd name="connsiteX117" fmla="*/ 762036 w 3024845"/>
                <a:gd name="connsiteY117" fmla="*/ 322344 h 927414"/>
                <a:gd name="connsiteX118" fmla="*/ 762036 w 3024845"/>
                <a:gd name="connsiteY118" fmla="*/ 369903 h 927414"/>
                <a:gd name="connsiteX119" fmla="*/ 763049 w 3024845"/>
                <a:gd name="connsiteY119" fmla="*/ 369903 h 927414"/>
                <a:gd name="connsiteX120" fmla="*/ 770143 w 3024845"/>
                <a:gd name="connsiteY120" fmla="*/ 369903 h 927414"/>
                <a:gd name="connsiteX121" fmla="*/ 784330 w 3024845"/>
                <a:gd name="connsiteY121" fmla="*/ 374227 h 927414"/>
                <a:gd name="connsiteX122" fmla="*/ 784330 w 3024845"/>
                <a:gd name="connsiteY122" fmla="*/ 413139 h 927414"/>
                <a:gd name="connsiteX123" fmla="*/ 785343 w 3024845"/>
                <a:gd name="connsiteY123" fmla="*/ 413139 h 927414"/>
                <a:gd name="connsiteX124" fmla="*/ 792436 w 3024845"/>
                <a:gd name="connsiteY124" fmla="*/ 413139 h 927414"/>
                <a:gd name="connsiteX125" fmla="*/ 792436 w 3024845"/>
                <a:gd name="connsiteY125" fmla="*/ 414760 h 927414"/>
                <a:gd name="connsiteX126" fmla="*/ 792436 w 3024845"/>
                <a:gd name="connsiteY126" fmla="*/ 426109 h 927414"/>
                <a:gd name="connsiteX127" fmla="*/ 794463 w 3024845"/>
                <a:gd name="connsiteY127" fmla="*/ 426109 h 927414"/>
                <a:gd name="connsiteX128" fmla="*/ 808650 w 3024845"/>
                <a:gd name="connsiteY128" fmla="*/ 426109 h 927414"/>
                <a:gd name="connsiteX129" fmla="*/ 814730 w 3024845"/>
                <a:gd name="connsiteY129" fmla="*/ 432595 h 927414"/>
                <a:gd name="connsiteX130" fmla="*/ 814730 w 3024845"/>
                <a:gd name="connsiteY130" fmla="*/ 454213 h 927414"/>
                <a:gd name="connsiteX131" fmla="*/ 817010 w 3024845"/>
                <a:gd name="connsiteY131" fmla="*/ 454213 h 927414"/>
                <a:gd name="connsiteX132" fmla="*/ 832970 w 3024845"/>
                <a:gd name="connsiteY132" fmla="*/ 454213 h 927414"/>
                <a:gd name="connsiteX133" fmla="*/ 832970 w 3024845"/>
                <a:gd name="connsiteY133" fmla="*/ 455293 h 927414"/>
                <a:gd name="connsiteX134" fmla="*/ 832970 w 3024845"/>
                <a:gd name="connsiteY134" fmla="*/ 462860 h 927414"/>
                <a:gd name="connsiteX135" fmla="*/ 834237 w 3024845"/>
                <a:gd name="connsiteY135" fmla="*/ 462860 h 927414"/>
                <a:gd name="connsiteX136" fmla="*/ 843104 w 3024845"/>
                <a:gd name="connsiteY136" fmla="*/ 462860 h 927414"/>
                <a:gd name="connsiteX137" fmla="*/ 843104 w 3024845"/>
                <a:gd name="connsiteY137" fmla="*/ 465021 h 927414"/>
                <a:gd name="connsiteX138" fmla="*/ 843104 w 3024845"/>
                <a:gd name="connsiteY138" fmla="*/ 480154 h 927414"/>
                <a:gd name="connsiteX139" fmla="*/ 847157 w 3024845"/>
                <a:gd name="connsiteY139" fmla="*/ 478262 h 927414"/>
                <a:gd name="connsiteX140" fmla="*/ 847157 w 3024845"/>
                <a:gd name="connsiteY140" fmla="*/ 465021 h 927414"/>
                <a:gd name="connsiteX141" fmla="*/ 848170 w 3024845"/>
                <a:gd name="connsiteY141" fmla="*/ 465021 h 927414"/>
                <a:gd name="connsiteX142" fmla="*/ 855264 w 3024845"/>
                <a:gd name="connsiteY142" fmla="*/ 465021 h 927414"/>
                <a:gd name="connsiteX143" fmla="*/ 855264 w 3024845"/>
                <a:gd name="connsiteY143" fmla="*/ 466643 h 927414"/>
                <a:gd name="connsiteX144" fmla="*/ 855264 w 3024845"/>
                <a:gd name="connsiteY144" fmla="*/ 477992 h 927414"/>
                <a:gd name="connsiteX145" fmla="*/ 856024 w 3024845"/>
                <a:gd name="connsiteY145" fmla="*/ 477992 h 927414"/>
                <a:gd name="connsiteX146" fmla="*/ 861344 w 3024845"/>
                <a:gd name="connsiteY146" fmla="*/ 477992 h 927414"/>
                <a:gd name="connsiteX147" fmla="*/ 909984 w 3024845"/>
                <a:gd name="connsiteY147" fmla="*/ 473669 h 927414"/>
                <a:gd name="connsiteX148" fmla="*/ 909984 w 3024845"/>
                <a:gd name="connsiteY148" fmla="*/ 475020 h 927414"/>
                <a:gd name="connsiteX149" fmla="*/ 909984 w 3024845"/>
                <a:gd name="connsiteY149" fmla="*/ 484477 h 927414"/>
                <a:gd name="connsiteX150" fmla="*/ 910744 w 3024845"/>
                <a:gd name="connsiteY150" fmla="*/ 484477 h 927414"/>
                <a:gd name="connsiteX151" fmla="*/ 916065 w 3024845"/>
                <a:gd name="connsiteY151" fmla="*/ 484477 h 927414"/>
                <a:gd name="connsiteX152" fmla="*/ 916065 w 3024845"/>
                <a:gd name="connsiteY152" fmla="*/ 486639 h 927414"/>
                <a:gd name="connsiteX153" fmla="*/ 916065 w 3024845"/>
                <a:gd name="connsiteY153" fmla="*/ 501772 h 927414"/>
                <a:gd name="connsiteX154" fmla="*/ 918091 w 3024845"/>
                <a:gd name="connsiteY154" fmla="*/ 500421 h 927414"/>
                <a:gd name="connsiteX155" fmla="*/ 932278 w 3024845"/>
                <a:gd name="connsiteY155" fmla="*/ 490963 h 927414"/>
                <a:gd name="connsiteX156" fmla="*/ 938358 w 3024845"/>
                <a:gd name="connsiteY156" fmla="*/ 449889 h 927414"/>
                <a:gd name="connsiteX157" fmla="*/ 939118 w 3024845"/>
                <a:gd name="connsiteY157" fmla="*/ 449619 h 927414"/>
                <a:gd name="connsiteX158" fmla="*/ 944438 w 3024845"/>
                <a:gd name="connsiteY158" fmla="*/ 447727 h 927414"/>
                <a:gd name="connsiteX159" fmla="*/ 946465 w 3024845"/>
                <a:gd name="connsiteY159" fmla="*/ 378550 h 927414"/>
                <a:gd name="connsiteX160" fmla="*/ 948492 w 3024845"/>
                <a:gd name="connsiteY160" fmla="*/ 447727 h 927414"/>
                <a:gd name="connsiteX161" fmla="*/ 949252 w 3024845"/>
                <a:gd name="connsiteY161" fmla="*/ 447997 h 927414"/>
                <a:gd name="connsiteX162" fmla="*/ 954572 w 3024845"/>
                <a:gd name="connsiteY162" fmla="*/ 449889 h 927414"/>
                <a:gd name="connsiteX163" fmla="*/ 954572 w 3024845"/>
                <a:gd name="connsiteY163" fmla="*/ 363418 h 927414"/>
                <a:gd name="connsiteX164" fmla="*/ 958625 w 3024845"/>
                <a:gd name="connsiteY164" fmla="*/ 330991 h 927414"/>
                <a:gd name="connsiteX165" fmla="*/ 997132 w 3024845"/>
                <a:gd name="connsiteY165" fmla="*/ 330991 h 927414"/>
                <a:gd name="connsiteX166" fmla="*/ 997132 w 3024845"/>
                <a:gd name="connsiteY166" fmla="*/ 363418 h 927414"/>
                <a:gd name="connsiteX167" fmla="*/ 997892 w 3024845"/>
                <a:gd name="connsiteY167" fmla="*/ 363418 h 927414"/>
                <a:gd name="connsiteX168" fmla="*/ 1003212 w 3024845"/>
                <a:gd name="connsiteY168" fmla="*/ 363418 h 927414"/>
                <a:gd name="connsiteX169" fmla="*/ 1003212 w 3024845"/>
                <a:gd name="connsiteY169" fmla="*/ 281270 h 927414"/>
                <a:gd name="connsiteX170" fmla="*/ 1004986 w 3024845"/>
                <a:gd name="connsiteY170" fmla="*/ 281270 h 927414"/>
                <a:gd name="connsiteX171" fmla="*/ 1017399 w 3024845"/>
                <a:gd name="connsiteY171" fmla="*/ 281270 h 927414"/>
                <a:gd name="connsiteX172" fmla="*/ 1017399 w 3024845"/>
                <a:gd name="connsiteY172" fmla="*/ 279379 h 927414"/>
                <a:gd name="connsiteX173" fmla="*/ 1017399 w 3024845"/>
                <a:gd name="connsiteY173" fmla="*/ 266138 h 927414"/>
                <a:gd name="connsiteX174" fmla="*/ 1039693 w 3024845"/>
                <a:gd name="connsiteY174" fmla="*/ 266138 h 927414"/>
                <a:gd name="connsiteX175" fmla="*/ 1039693 w 3024845"/>
                <a:gd name="connsiteY175" fmla="*/ 265057 h 927414"/>
                <a:gd name="connsiteX176" fmla="*/ 1039693 w 3024845"/>
                <a:gd name="connsiteY176" fmla="*/ 257491 h 927414"/>
                <a:gd name="connsiteX177" fmla="*/ 1041466 w 3024845"/>
                <a:gd name="connsiteY177" fmla="*/ 257491 h 927414"/>
                <a:gd name="connsiteX178" fmla="*/ 1053880 w 3024845"/>
                <a:gd name="connsiteY178" fmla="*/ 257491 h 927414"/>
                <a:gd name="connsiteX179" fmla="*/ 1053880 w 3024845"/>
                <a:gd name="connsiteY179" fmla="*/ 258572 h 927414"/>
                <a:gd name="connsiteX180" fmla="*/ 1053880 w 3024845"/>
                <a:gd name="connsiteY180" fmla="*/ 266138 h 927414"/>
                <a:gd name="connsiteX181" fmla="*/ 1054640 w 3024845"/>
                <a:gd name="connsiteY181" fmla="*/ 266138 h 927414"/>
                <a:gd name="connsiteX182" fmla="*/ 1059960 w 3024845"/>
                <a:gd name="connsiteY182" fmla="*/ 266138 h 927414"/>
                <a:gd name="connsiteX183" fmla="*/ 1070093 w 3024845"/>
                <a:gd name="connsiteY183" fmla="*/ 261814 h 927414"/>
                <a:gd name="connsiteX184" fmla="*/ 1074146 w 3024845"/>
                <a:gd name="connsiteY184" fmla="*/ 265057 h 927414"/>
                <a:gd name="connsiteX185" fmla="*/ 1074146 w 3024845"/>
                <a:gd name="connsiteY185" fmla="*/ 257491 h 927414"/>
                <a:gd name="connsiteX186" fmla="*/ 1076426 w 3024845"/>
                <a:gd name="connsiteY186" fmla="*/ 257491 h 927414"/>
                <a:gd name="connsiteX187" fmla="*/ 1092387 w 3024845"/>
                <a:gd name="connsiteY187" fmla="*/ 257491 h 927414"/>
                <a:gd name="connsiteX188" fmla="*/ 1092387 w 3024845"/>
                <a:gd name="connsiteY188" fmla="*/ 258572 h 927414"/>
                <a:gd name="connsiteX189" fmla="*/ 1092387 w 3024845"/>
                <a:gd name="connsiteY189" fmla="*/ 266138 h 927414"/>
                <a:gd name="connsiteX190" fmla="*/ 1122787 w 3024845"/>
                <a:gd name="connsiteY190" fmla="*/ 266138 h 927414"/>
                <a:gd name="connsiteX191" fmla="*/ 1122787 w 3024845"/>
                <a:gd name="connsiteY191" fmla="*/ 267759 h 927414"/>
                <a:gd name="connsiteX192" fmla="*/ 1122787 w 3024845"/>
                <a:gd name="connsiteY192" fmla="*/ 279109 h 927414"/>
                <a:gd name="connsiteX193" fmla="*/ 1149134 w 3024845"/>
                <a:gd name="connsiteY193" fmla="*/ 279109 h 927414"/>
                <a:gd name="connsiteX194" fmla="*/ 1149134 w 3024845"/>
                <a:gd name="connsiteY194" fmla="*/ 309373 h 927414"/>
                <a:gd name="connsiteX195" fmla="*/ 1149894 w 3024845"/>
                <a:gd name="connsiteY195" fmla="*/ 309373 h 927414"/>
                <a:gd name="connsiteX196" fmla="*/ 1155214 w 3024845"/>
                <a:gd name="connsiteY196" fmla="*/ 309373 h 927414"/>
                <a:gd name="connsiteX197" fmla="*/ 1155214 w 3024845"/>
                <a:gd name="connsiteY197" fmla="*/ 310454 h 927414"/>
                <a:gd name="connsiteX198" fmla="*/ 1155214 w 3024845"/>
                <a:gd name="connsiteY198" fmla="*/ 318021 h 927414"/>
                <a:gd name="connsiteX199" fmla="*/ 1159268 w 3024845"/>
                <a:gd name="connsiteY199" fmla="*/ 348285 h 927414"/>
                <a:gd name="connsiteX200" fmla="*/ 1160028 w 3024845"/>
                <a:gd name="connsiteY200" fmla="*/ 348285 h 927414"/>
                <a:gd name="connsiteX201" fmla="*/ 1165348 w 3024845"/>
                <a:gd name="connsiteY201" fmla="*/ 348285 h 927414"/>
                <a:gd name="connsiteX202" fmla="*/ 1165348 w 3024845"/>
                <a:gd name="connsiteY202" fmla="*/ 349096 h 927414"/>
                <a:gd name="connsiteX203" fmla="*/ 1165348 w 3024845"/>
                <a:gd name="connsiteY203" fmla="*/ 354771 h 927414"/>
                <a:gd name="connsiteX204" fmla="*/ 1166361 w 3024845"/>
                <a:gd name="connsiteY204" fmla="*/ 354771 h 927414"/>
                <a:gd name="connsiteX205" fmla="*/ 1173454 w 3024845"/>
                <a:gd name="connsiteY205" fmla="*/ 354771 h 927414"/>
                <a:gd name="connsiteX206" fmla="*/ 1173454 w 3024845"/>
                <a:gd name="connsiteY206" fmla="*/ 385036 h 927414"/>
                <a:gd name="connsiteX207" fmla="*/ 1175481 w 3024845"/>
                <a:gd name="connsiteY207" fmla="*/ 385036 h 927414"/>
                <a:gd name="connsiteX208" fmla="*/ 1189668 w 3024845"/>
                <a:gd name="connsiteY208" fmla="*/ 385036 h 927414"/>
                <a:gd name="connsiteX209" fmla="*/ 1189668 w 3024845"/>
                <a:gd name="connsiteY209" fmla="*/ 408815 h 927414"/>
                <a:gd name="connsiteX210" fmla="*/ 1191695 w 3024845"/>
                <a:gd name="connsiteY210" fmla="*/ 410436 h 927414"/>
                <a:gd name="connsiteX211" fmla="*/ 1191695 w 3024845"/>
                <a:gd name="connsiteY211" fmla="*/ 421786 h 927414"/>
                <a:gd name="connsiteX212" fmla="*/ 1192455 w 3024845"/>
                <a:gd name="connsiteY212" fmla="*/ 421786 h 927414"/>
                <a:gd name="connsiteX213" fmla="*/ 1197775 w 3024845"/>
                <a:gd name="connsiteY213" fmla="*/ 421786 h 927414"/>
                <a:gd name="connsiteX214" fmla="*/ 1197775 w 3024845"/>
                <a:gd name="connsiteY214" fmla="*/ 445565 h 927414"/>
                <a:gd name="connsiteX215" fmla="*/ 1199041 w 3024845"/>
                <a:gd name="connsiteY215" fmla="*/ 445565 h 927414"/>
                <a:gd name="connsiteX216" fmla="*/ 1207908 w 3024845"/>
                <a:gd name="connsiteY216" fmla="*/ 445565 h 927414"/>
                <a:gd name="connsiteX217" fmla="*/ 1209935 w 3024845"/>
                <a:gd name="connsiteY217" fmla="*/ 449619 h 927414"/>
                <a:gd name="connsiteX218" fmla="*/ 1209935 w 3024845"/>
                <a:gd name="connsiteY218" fmla="*/ 462860 h 927414"/>
                <a:gd name="connsiteX219" fmla="*/ 1211455 w 3024845"/>
                <a:gd name="connsiteY219" fmla="*/ 460968 h 927414"/>
                <a:gd name="connsiteX220" fmla="*/ 1222095 w 3024845"/>
                <a:gd name="connsiteY220" fmla="*/ 447727 h 927414"/>
                <a:gd name="connsiteX221" fmla="*/ 1250469 w 3024845"/>
                <a:gd name="connsiteY221" fmla="*/ 447727 h 927414"/>
                <a:gd name="connsiteX222" fmla="*/ 1250469 w 3024845"/>
                <a:gd name="connsiteY222" fmla="*/ 534198 h 927414"/>
                <a:gd name="connsiteX223" fmla="*/ 1251229 w 3024845"/>
                <a:gd name="connsiteY223" fmla="*/ 534198 h 927414"/>
                <a:gd name="connsiteX224" fmla="*/ 1256549 w 3024845"/>
                <a:gd name="connsiteY224" fmla="*/ 534198 h 927414"/>
                <a:gd name="connsiteX225" fmla="*/ 1257309 w 3024845"/>
                <a:gd name="connsiteY225" fmla="*/ 532847 h 927414"/>
                <a:gd name="connsiteX226" fmla="*/ 1262629 w 3024845"/>
                <a:gd name="connsiteY226" fmla="*/ 523389 h 927414"/>
                <a:gd name="connsiteX227" fmla="*/ 1262629 w 3024845"/>
                <a:gd name="connsiteY227" fmla="*/ 525281 h 927414"/>
                <a:gd name="connsiteX228" fmla="*/ 1262629 w 3024845"/>
                <a:gd name="connsiteY228" fmla="*/ 538522 h 927414"/>
                <a:gd name="connsiteX229" fmla="*/ 1266682 w 3024845"/>
                <a:gd name="connsiteY229" fmla="*/ 493125 h 927414"/>
                <a:gd name="connsiteX230" fmla="*/ 1267442 w 3024845"/>
                <a:gd name="connsiteY230" fmla="*/ 493125 h 927414"/>
                <a:gd name="connsiteX231" fmla="*/ 1272762 w 3024845"/>
                <a:gd name="connsiteY231" fmla="*/ 493125 h 927414"/>
                <a:gd name="connsiteX232" fmla="*/ 1272762 w 3024845"/>
                <a:gd name="connsiteY232" fmla="*/ 428271 h 927414"/>
                <a:gd name="connsiteX233" fmla="*/ 1273776 w 3024845"/>
                <a:gd name="connsiteY233" fmla="*/ 428271 h 927414"/>
                <a:gd name="connsiteX234" fmla="*/ 1280869 w 3024845"/>
                <a:gd name="connsiteY234" fmla="*/ 428271 h 927414"/>
                <a:gd name="connsiteX235" fmla="*/ 1293029 w 3024845"/>
                <a:gd name="connsiteY235" fmla="*/ 385036 h 927414"/>
                <a:gd name="connsiteX236" fmla="*/ 1294296 w 3024845"/>
                <a:gd name="connsiteY236" fmla="*/ 385036 h 927414"/>
                <a:gd name="connsiteX237" fmla="*/ 1303163 w 3024845"/>
                <a:gd name="connsiteY237" fmla="*/ 385036 h 927414"/>
                <a:gd name="connsiteX238" fmla="*/ 1313296 w 3024845"/>
                <a:gd name="connsiteY238" fmla="*/ 428271 h 927414"/>
                <a:gd name="connsiteX239" fmla="*/ 1314309 w 3024845"/>
                <a:gd name="connsiteY239" fmla="*/ 428271 h 927414"/>
                <a:gd name="connsiteX240" fmla="*/ 1321403 w 3024845"/>
                <a:gd name="connsiteY240" fmla="*/ 428271 h 927414"/>
                <a:gd name="connsiteX241" fmla="*/ 1321403 w 3024845"/>
                <a:gd name="connsiteY241" fmla="*/ 467183 h 927414"/>
                <a:gd name="connsiteX242" fmla="*/ 1323176 w 3024845"/>
                <a:gd name="connsiteY242" fmla="*/ 467183 h 927414"/>
                <a:gd name="connsiteX243" fmla="*/ 1335590 w 3024845"/>
                <a:gd name="connsiteY243" fmla="*/ 467183 h 927414"/>
                <a:gd name="connsiteX244" fmla="*/ 1335590 w 3024845"/>
                <a:gd name="connsiteY244" fmla="*/ 469345 h 927414"/>
                <a:gd name="connsiteX245" fmla="*/ 1335590 w 3024845"/>
                <a:gd name="connsiteY245" fmla="*/ 484477 h 927414"/>
                <a:gd name="connsiteX246" fmla="*/ 1339643 w 3024845"/>
                <a:gd name="connsiteY246" fmla="*/ 482316 h 927414"/>
                <a:gd name="connsiteX247" fmla="*/ 1339643 w 3024845"/>
                <a:gd name="connsiteY247" fmla="*/ 467183 h 927414"/>
                <a:gd name="connsiteX248" fmla="*/ 1341163 w 3024845"/>
                <a:gd name="connsiteY248" fmla="*/ 467183 h 927414"/>
                <a:gd name="connsiteX249" fmla="*/ 1351803 w 3024845"/>
                <a:gd name="connsiteY249" fmla="*/ 467183 h 927414"/>
                <a:gd name="connsiteX250" fmla="*/ 1351803 w 3024845"/>
                <a:gd name="connsiteY250" fmla="*/ 468804 h 927414"/>
                <a:gd name="connsiteX251" fmla="*/ 1351803 w 3024845"/>
                <a:gd name="connsiteY251" fmla="*/ 480154 h 927414"/>
                <a:gd name="connsiteX252" fmla="*/ 1382204 w 3024845"/>
                <a:gd name="connsiteY252" fmla="*/ 480154 h 927414"/>
                <a:gd name="connsiteX253" fmla="*/ 1382204 w 3024845"/>
                <a:gd name="connsiteY253" fmla="*/ 443404 h 927414"/>
                <a:gd name="connsiteX254" fmla="*/ 1383470 w 3024845"/>
                <a:gd name="connsiteY254" fmla="*/ 443404 h 927414"/>
                <a:gd name="connsiteX255" fmla="*/ 1392337 w 3024845"/>
                <a:gd name="connsiteY255" fmla="*/ 443404 h 927414"/>
                <a:gd name="connsiteX256" fmla="*/ 1392337 w 3024845"/>
                <a:gd name="connsiteY256" fmla="*/ 465021 h 927414"/>
                <a:gd name="connsiteX257" fmla="*/ 1394364 w 3024845"/>
                <a:gd name="connsiteY257" fmla="*/ 432595 h 927414"/>
                <a:gd name="connsiteX258" fmla="*/ 1416657 w 3024845"/>
                <a:gd name="connsiteY258" fmla="*/ 432595 h 927414"/>
                <a:gd name="connsiteX259" fmla="*/ 1416657 w 3024845"/>
                <a:gd name="connsiteY259" fmla="*/ 430973 h 927414"/>
                <a:gd name="connsiteX260" fmla="*/ 1416657 w 3024845"/>
                <a:gd name="connsiteY260" fmla="*/ 419624 h 927414"/>
                <a:gd name="connsiteX261" fmla="*/ 1417417 w 3024845"/>
                <a:gd name="connsiteY261" fmla="*/ 419624 h 927414"/>
                <a:gd name="connsiteX262" fmla="*/ 1422737 w 3024845"/>
                <a:gd name="connsiteY262" fmla="*/ 419624 h 927414"/>
                <a:gd name="connsiteX263" fmla="*/ 1422737 w 3024845"/>
                <a:gd name="connsiteY263" fmla="*/ 417733 h 927414"/>
                <a:gd name="connsiteX264" fmla="*/ 1422737 w 3024845"/>
                <a:gd name="connsiteY264" fmla="*/ 404492 h 927414"/>
                <a:gd name="connsiteX265" fmla="*/ 1426791 w 3024845"/>
                <a:gd name="connsiteY265" fmla="*/ 410977 h 927414"/>
                <a:gd name="connsiteX266" fmla="*/ 1429071 w 3024845"/>
                <a:gd name="connsiteY266" fmla="*/ 410977 h 927414"/>
                <a:gd name="connsiteX267" fmla="*/ 1445031 w 3024845"/>
                <a:gd name="connsiteY267" fmla="*/ 410977 h 927414"/>
                <a:gd name="connsiteX268" fmla="*/ 1445031 w 3024845"/>
                <a:gd name="connsiteY268" fmla="*/ 410166 h 927414"/>
                <a:gd name="connsiteX269" fmla="*/ 1445031 w 3024845"/>
                <a:gd name="connsiteY269" fmla="*/ 404492 h 927414"/>
                <a:gd name="connsiteX270" fmla="*/ 1445791 w 3024845"/>
                <a:gd name="connsiteY270" fmla="*/ 404492 h 927414"/>
                <a:gd name="connsiteX271" fmla="*/ 1451111 w 3024845"/>
                <a:gd name="connsiteY271" fmla="*/ 404492 h 927414"/>
                <a:gd name="connsiteX272" fmla="*/ 1451111 w 3024845"/>
                <a:gd name="connsiteY272" fmla="*/ 405843 h 927414"/>
                <a:gd name="connsiteX273" fmla="*/ 1451111 w 3024845"/>
                <a:gd name="connsiteY273" fmla="*/ 415301 h 927414"/>
                <a:gd name="connsiteX274" fmla="*/ 1489618 w 3024845"/>
                <a:gd name="connsiteY274" fmla="*/ 415301 h 927414"/>
                <a:gd name="connsiteX275" fmla="*/ 1489618 w 3024845"/>
                <a:gd name="connsiteY275" fmla="*/ 553654 h 927414"/>
                <a:gd name="connsiteX276" fmla="*/ 1491138 w 3024845"/>
                <a:gd name="connsiteY276" fmla="*/ 553654 h 927414"/>
                <a:gd name="connsiteX277" fmla="*/ 1501778 w 3024845"/>
                <a:gd name="connsiteY277" fmla="*/ 553654 h 927414"/>
                <a:gd name="connsiteX278" fmla="*/ 1501778 w 3024845"/>
                <a:gd name="connsiteY278" fmla="*/ 540684 h 927414"/>
                <a:gd name="connsiteX279" fmla="*/ 1505832 w 3024845"/>
                <a:gd name="connsiteY279" fmla="*/ 540684 h 927414"/>
                <a:gd name="connsiteX280" fmla="*/ 1505832 w 3024845"/>
                <a:gd name="connsiteY280" fmla="*/ 553654 h 927414"/>
                <a:gd name="connsiteX281" fmla="*/ 1536232 w 3024845"/>
                <a:gd name="connsiteY281" fmla="*/ 553654 h 927414"/>
                <a:gd name="connsiteX282" fmla="*/ 1536232 w 3024845"/>
                <a:gd name="connsiteY282" fmla="*/ 523389 h 927414"/>
                <a:gd name="connsiteX283" fmla="*/ 1548392 w 3024845"/>
                <a:gd name="connsiteY283" fmla="*/ 523389 h 927414"/>
                <a:gd name="connsiteX284" fmla="*/ 1560552 w 3024845"/>
                <a:gd name="connsiteY284" fmla="*/ 521228 h 927414"/>
                <a:gd name="connsiteX285" fmla="*/ 1564606 w 3024845"/>
                <a:gd name="connsiteY285" fmla="*/ 523389 h 927414"/>
                <a:gd name="connsiteX286" fmla="*/ 1574739 w 3024845"/>
                <a:gd name="connsiteY286" fmla="*/ 523389 h 927414"/>
                <a:gd name="connsiteX287" fmla="*/ 1574739 w 3024845"/>
                <a:gd name="connsiteY287" fmla="*/ 553654 h 927414"/>
                <a:gd name="connsiteX288" fmla="*/ 1582846 w 3024845"/>
                <a:gd name="connsiteY288" fmla="*/ 553654 h 927414"/>
                <a:gd name="connsiteX289" fmla="*/ 1582846 w 3024845"/>
                <a:gd name="connsiteY289" fmla="*/ 570949 h 927414"/>
                <a:gd name="connsiteX290" fmla="*/ 1592182 w 3024845"/>
                <a:gd name="connsiteY290" fmla="*/ 571854 h 927414"/>
                <a:gd name="connsiteX291" fmla="*/ 1605140 w 3024845"/>
                <a:gd name="connsiteY291" fmla="*/ 571854 h 927414"/>
                <a:gd name="connsiteX292" fmla="*/ 1605140 w 3024845"/>
                <a:gd name="connsiteY292" fmla="*/ 555816 h 927414"/>
                <a:gd name="connsiteX293" fmla="*/ 1673096 w 3024845"/>
                <a:gd name="connsiteY293" fmla="*/ 555816 h 927414"/>
                <a:gd name="connsiteX294" fmla="*/ 1673096 w 3024845"/>
                <a:gd name="connsiteY294" fmla="*/ 470563 h 927414"/>
                <a:gd name="connsiteX295" fmla="*/ 1745104 w 3024845"/>
                <a:gd name="connsiteY295" fmla="*/ 470563 h 927414"/>
                <a:gd name="connsiteX296" fmla="*/ 1745104 w 3024845"/>
                <a:gd name="connsiteY296" fmla="*/ 549331 h 927414"/>
                <a:gd name="connsiteX297" fmla="*/ 1747008 w 3024845"/>
                <a:gd name="connsiteY297" fmla="*/ 549331 h 927414"/>
                <a:gd name="connsiteX298" fmla="*/ 1748250 w 3024845"/>
                <a:gd name="connsiteY298" fmla="*/ 571854 h 927414"/>
                <a:gd name="connsiteX299" fmla="*/ 1757926 w 3024845"/>
                <a:gd name="connsiteY299" fmla="*/ 571854 h 927414"/>
                <a:gd name="connsiteX300" fmla="*/ 1759168 w 3024845"/>
                <a:gd name="connsiteY300" fmla="*/ 549331 h 927414"/>
                <a:gd name="connsiteX301" fmla="*/ 1765248 w 3024845"/>
                <a:gd name="connsiteY301" fmla="*/ 549331 h 927414"/>
                <a:gd name="connsiteX302" fmla="*/ 1766490 w 3024845"/>
                <a:gd name="connsiteY302" fmla="*/ 571854 h 927414"/>
                <a:gd name="connsiteX303" fmla="*/ 1817112 w 3024845"/>
                <a:gd name="connsiteY303" fmla="*/ 571854 h 927414"/>
                <a:gd name="connsiteX304" fmla="*/ 1817112 w 3024845"/>
                <a:gd name="connsiteY304" fmla="*/ 408826 h 927414"/>
                <a:gd name="connsiteX305" fmla="*/ 2014439 w 3024845"/>
                <a:gd name="connsiteY305" fmla="*/ 408826 h 927414"/>
                <a:gd name="connsiteX306" fmla="*/ 2014439 w 3024845"/>
                <a:gd name="connsiteY306" fmla="*/ 571854 h 927414"/>
                <a:gd name="connsiteX307" fmla="*/ 2033136 w 3024845"/>
                <a:gd name="connsiteY307" fmla="*/ 571854 h 927414"/>
                <a:gd name="connsiteX308" fmla="*/ 2033136 w 3024845"/>
                <a:gd name="connsiteY308" fmla="*/ 489161 h 927414"/>
                <a:gd name="connsiteX309" fmla="*/ 2128256 w 3024845"/>
                <a:gd name="connsiteY309" fmla="*/ 489161 h 927414"/>
                <a:gd name="connsiteX310" fmla="*/ 2146266 w 3024845"/>
                <a:gd name="connsiteY310" fmla="*/ 239 h 927414"/>
                <a:gd name="connsiteX311" fmla="*/ 2180720 w 3024845"/>
                <a:gd name="connsiteY311" fmla="*/ 423948 h 927414"/>
                <a:gd name="connsiteX312" fmla="*/ 2245574 w 3024845"/>
                <a:gd name="connsiteY312" fmla="*/ 423948 h 927414"/>
                <a:gd name="connsiteX313" fmla="*/ 2245574 w 3024845"/>
                <a:gd name="connsiteY313" fmla="*/ 499610 h 927414"/>
                <a:gd name="connsiteX314" fmla="*/ 2253681 w 3024845"/>
                <a:gd name="connsiteY314" fmla="*/ 499610 h 927414"/>
                <a:gd name="connsiteX315" fmla="*/ 2255708 w 3024845"/>
                <a:gd name="connsiteY315" fmla="*/ 493125 h 927414"/>
                <a:gd name="connsiteX316" fmla="*/ 2261788 w 3024845"/>
                <a:gd name="connsiteY316" fmla="*/ 493125 h 927414"/>
                <a:gd name="connsiteX317" fmla="*/ 2263815 w 3024845"/>
                <a:gd name="connsiteY317" fmla="*/ 501772 h 927414"/>
                <a:gd name="connsiteX318" fmla="*/ 2275975 w 3024845"/>
                <a:gd name="connsiteY318" fmla="*/ 501772 h 927414"/>
                <a:gd name="connsiteX319" fmla="*/ 2275975 w 3024845"/>
                <a:gd name="connsiteY319" fmla="*/ 495286 h 927414"/>
                <a:gd name="connsiteX320" fmla="*/ 2298268 w 3024845"/>
                <a:gd name="connsiteY320" fmla="*/ 495286 h 927414"/>
                <a:gd name="connsiteX321" fmla="*/ 2298268 w 3024845"/>
                <a:gd name="connsiteY321" fmla="*/ 501772 h 927414"/>
                <a:gd name="connsiteX322" fmla="*/ 2318535 w 3024845"/>
                <a:gd name="connsiteY322" fmla="*/ 501772 h 927414"/>
                <a:gd name="connsiteX323" fmla="*/ 2318535 w 3024845"/>
                <a:gd name="connsiteY323" fmla="*/ 547169 h 927414"/>
                <a:gd name="connsiteX324" fmla="*/ 2332722 w 3024845"/>
                <a:gd name="connsiteY324" fmla="*/ 547169 h 927414"/>
                <a:gd name="connsiteX325" fmla="*/ 2332722 w 3024845"/>
                <a:gd name="connsiteY325" fmla="*/ 534198 h 927414"/>
                <a:gd name="connsiteX326" fmla="*/ 2348936 w 3024845"/>
                <a:gd name="connsiteY326" fmla="*/ 534198 h 927414"/>
                <a:gd name="connsiteX327" fmla="*/ 2348936 w 3024845"/>
                <a:gd name="connsiteY327" fmla="*/ 354771 h 927414"/>
                <a:gd name="connsiteX328" fmla="*/ 2355016 w 3024845"/>
                <a:gd name="connsiteY328" fmla="*/ 348285 h 927414"/>
                <a:gd name="connsiteX329" fmla="*/ 2427977 w 3024845"/>
                <a:gd name="connsiteY329" fmla="*/ 348285 h 927414"/>
                <a:gd name="connsiteX330" fmla="*/ 2427977 w 3024845"/>
                <a:gd name="connsiteY330" fmla="*/ 356933 h 927414"/>
                <a:gd name="connsiteX331" fmla="*/ 2438110 w 3024845"/>
                <a:gd name="connsiteY331" fmla="*/ 356933 h 927414"/>
                <a:gd name="connsiteX332" fmla="*/ 2438110 w 3024845"/>
                <a:gd name="connsiteY332" fmla="*/ 471507 h 927414"/>
                <a:gd name="connsiteX333" fmla="*/ 2460404 w 3024845"/>
                <a:gd name="connsiteY333" fmla="*/ 471507 h 927414"/>
                <a:gd name="connsiteX334" fmla="*/ 2460404 w 3024845"/>
                <a:gd name="connsiteY334" fmla="*/ 404492 h 927414"/>
                <a:gd name="connsiteX335" fmla="*/ 2486751 w 3024845"/>
                <a:gd name="connsiteY335" fmla="*/ 404492 h 927414"/>
                <a:gd name="connsiteX336" fmla="*/ 2490804 w 3024845"/>
                <a:gd name="connsiteY336" fmla="*/ 400168 h 927414"/>
                <a:gd name="connsiteX337" fmla="*/ 2498911 w 3024845"/>
                <a:gd name="connsiteY337" fmla="*/ 400168 h 927414"/>
                <a:gd name="connsiteX338" fmla="*/ 2502964 w 3024845"/>
                <a:gd name="connsiteY338" fmla="*/ 404492 h 927414"/>
                <a:gd name="connsiteX339" fmla="*/ 2525258 w 3024845"/>
                <a:gd name="connsiteY339" fmla="*/ 404492 h 927414"/>
                <a:gd name="connsiteX340" fmla="*/ 2525258 w 3024845"/>
                <a:gd name="connsiteY340" fmla="*/ 287756 h 927414"/>
                <a:gd name="connsiteX341" fmla="*/ 2582005 w 3024845"/>
                <a:gd name="connsiteY341" fmla="*/ 276947 h 927414"/>
                <a:gd name="connsiteX342" fmla="*/ 2582005 w 3024845"/>
                <a:gd name="connsiteY342" fmla="*/ 278028 h 927414"/>
                <a:gd name="connsiteX343" fmla="*/ 2582005 w 3024845"/>
                <a:gd name="connsiteY343" fmla="*/ 285594 h 927414"/>
                <a:gd name="connsiteX344" fmla="*/ 2608352 w 3024845"/>
                <a:gd name="connsiteY344" fmla="*/ 285594 h 927414"/>
                <a:gd name="connsiteX345" fmla="*/ 2608352 w 3024845"/>
                <a:gd name="connsiteY345" fmla="*/ 540684 h 927414"/>
                <a:gd name="connsiteX346" fmla="*/ 2630646 w 3024845"/>
                <a:gd name="connsiteY346" fmla="*/ 540684 h 927414"/>
                <a:gd name="connsiteX347" fmla="*/ 2630646 w 3024845"/>
                <a:gd name="connsiteY347" fmla="*/ 536360 h 927414"/>
                <a:gd name="connsiteX348" fmla="*/ 2642806 w 3024845"/>
                <a:gd name="connsiteY348" fmla="*/ 536360 h 927414"/>
                <a:gd name="connsiteX349" fmla="*/ 2642806 w 3024845"/>
                <a:gd name="connsiteY349" fmla="*/ 540684 h 927414"/>
                <a:gd name="connsiteX350" fmla="*/ 2667126 w 3024845"/>
                <a:gd name="connsiteY350" fmla="*/ 540684 h 927414"/>
                <a:gd name="connsiteX351" fmla="*/ 2667126 w 3024845"/>
                <a:gd name="connsiteY351" fmla="*/ 527713 h 927414"/>
                <a:gd name="connsiteX352" fmla="*/ 2695500 w 3024845"/>
                <a:gd name="connsiteY352" fmla="*/ 527713 h 927414"/>
                <a:gd name="connsiteX353" fmla="*/ 2707660 w 3024845"/>
                <a:gd name="connsiteY353" fmla="*/ 523389 h 927414"/>
                <a:gd name="connsiteX354" fmla="*/ 2727927 w 3024845"/>
                <a:gd name="connsiteY354" fmla="*/ 527713 h 927414"/>
                <a:gd name="connsiteX355" fmla="*/ 2727927 w 3024845"/>
                <a:gd name="connsiteY355" fmla="*/ 510419 h 927414"/>
                <a:gd name="connsiteX356" fmla="*/ 2736034 w 3024845"/>
                <a:gd name="connsiteY356" fmla="*/ 510419 h 927414"/>
                <a:gd name="connsiteX357" fmla="*/ 2736034 w 3024845"/>
                <a:gd name="connsiteY357" fmla="*/ 497448 h 927414"/>
                <a:gd name="connsiteX358" fmla="*/ 2792781 w 3024845"/>
                <a:gd name="connsiteY358" fmla="*/ 497448 h 927414"/>
                <a:gd name="connsiteX359" fmla="*/ 2792781 w 3024845"/>
                <a:gd name="connsiteY359" fmla="*/ 467183 h 927414"/>
                <a:gd name="connsiteX360" fmla="*/ 2811021 w 3024845"/>
                <a:gd name="connsiteY360" fmla="*/ 467183 h 927414"/>
                <a:gd name="connsiteX361" fmla="*/ 2811021 w 3024845"/>
                <a:gd name="connsiteY361" fmla="*/ 460698 h 927414"/>
                <a:gd name="connsiteX362" fmla="*/ 2823181 w 3024845"/>
                <a:gd name="connsiteY362" fmla="*/ 460698 h 927414"/>
                <a:gd name="connsiteX363" fmla="*/ 2823181 w 3024845"/>
                <a:gd name="connsiteY363" fmla="*/ 467183 h 927414"/>
                <a:gd name="connsiteX364" fmla="*/ 2839395 w 3024845"/>
                <a:gd name="connsiteY364" fmla="*/ 467183 h 927414"/>
                <a:gd name="connsiteX365" fmla="*/ 2839395 w 3024845"/>
                <a:gd name="connsiteY365" fmla="*/ 516904 h 927414"/>
                <a:gd name="connsiteX366" fmla="*/ 2871822 w 3024845"/>
                <a:gd name="connsiteY366" fmla="*/ 516904 h 927414"/>
                <a:gd name="connsiteX367" fmla="*/ 2871822 w 3024845"/>
                <a:gd name="connsiteY367" fmla="*/ 490963 h 927414"/>
                <a:gd name="connsiteX368" fmla="*/ 2910329 w 3024845"/>
                <a:gd name="connsiteY368" fmla="*/ 490963 h 927414"/>
                <a:gd name="connsiteX369" fmla="*/ 2910329 w 3024845"/>
                <a:gd name="connsiteY369" fmla="*/ 460698 h 927414"/>
                <a:gd name="connsiteX370" fmla="*/ 2958970 w 3024845"/>
                <a:gd name="connsiteY370" fmla="*/ 460698 h 927414"/>
                <a:gd name="connsiteX371" fmla="*/ 2958970 w 3024845"/>
                <a:gd name="connsiteY371" fmla="*/ 571854 h 927414"/>
                <a:gd name="connsiteX372" fmla="*/ 2958970 w 3024845"/>
                <a:gd name="connsiteY372" fmla="*/ 585633 h 927414"/>
                <a:gd name="connsiteX373" fmla="*/ 3024845 w 3024845"/>
                <a:gd name="connsiteY373" fmla="*/ 585633 h 927414"/>
                <a:gd name="connsiteX374" fmla="*/ 3024845 w 3024845"/>
                <a:gd name="connsiteY374" fmla="*/ 927414 h 927414"/>
                <a:gd name="connsiteX375" fmla="*/ 2054 w 3024845"/>
                <a:gd name="connsiteY375" fmla="*/ 925081 h 927414"/>
                <a:gd name="connsiteX376" fmla="*/ 0 w 3024845"/>
                <a:gd name="connsiteY376" fmla="*/ 490963 h 927414"/>
                <a:gd name="connsiteX377" fmla="*/ 20267 w 3024845"/>
                <a:gd name="connsiteY377" fmla="*/ 490963 h 927414"/>
                <a:gd name="connsiteX378" fmla="*/ 20774 w 3024845"/>
                <a:gd name="connsiteY378" fmla="*/ 489882 h 927414"/>
                <a:gd name="connsiteX379" fmla="*/ 24320 w 3024845"/>
                <a:gd name="connsiteY379" fmla="*/ 482316 h 927414"/>
                <a:gd name="connsiteX380" fmla="*/ 26094 w 3024845"/>
                <a:gd name="connsiteY380" fmla="*/ 482586 h 927414"/>
                <a:gd name="connsiteX381" fmla="*/ 38507 w 3024845"/>
                <a:gd name="connsiteY381" fmla="*/ 484477 h 927414"/>
                <a:gd name="connsiteX382" fmla="*/ 39014 w 3024845"/>
                <a:gd name="connsiteY382" fmla="*/ 485829 h 927414"/>
                <a:gd name="connsiteX383" fmla="*/ 42560 w 3024845"/>
                <a:gd name="connsiteY383" fmla="*/ 495286 h 927414"/>
                <a:gd name="connsiteX384" fmla="*/ 68907 w 3024845"/>
                <a:gd name="connsiteY384" fmla="*/ 497448 h 927414"/>
                <a:gd name="connsiteX385" fmla="*/ 68907 w 3024845"/>
                <a:gd name="connsiteY385" fmla="*/ 374227 h 927414"/>
                <a:gd name="connsiteX386" fmla="*/ 70934 w 3024845"/>
                <a:gd name="connsiteY386" fmla="*/ 374227 h 927414"/>
                <a:gd name="connsiteX387" fmla="*/ 85121 w 3024845"/>
                <a:gd name="connsiteY387" fmla="*/ 374227 h 927414"/>
                <a:gd name="connsiteX388" fmla="*/ 85121 w 3024845"/>
                <a:gd name="connsiteY388" fmla="*/ 238035 h 927414"/>
                <a:gd name="connsiteX389" fmla="*/ 86894 w 3024845"/>
                <a:gd name="connsiteY389" fmla="*/ 238035 h 927414"/>
                <a:gd name="connsiteX390" fmla="*/ 99308 w 3024845"/>
                <a:gd name="connsiteY390" fmla="*/ 238035 h 927414"/>
                <a:gd name="connsiteX391" fmla="*/ 99308 w 3024845"/>
                <a:gd name="connsiteY391" fmla="*/ 123461 h 927414"/>
                <a:gd name="connsiteX392" fmla="*/ 103361 w 3024845"/>
                <a:gd name="connsiteY392" fmla="*/ 95357 h 927414"/>
                <a:gd name="connsiteX393" fmla="*/ 105388 w 3024845"/>
                <a:gd name="connsiteY393" fmla="*/ 95357 h 927414"/>
                <a:gd name="connsiteX394" fmla="*/ 119575 w 3024845"/>
                <a:gd name="connsiteY394" fmla="*/ 95357 h 927414"/>
                <a:gd name="connsiteX0" fmla="*/ 119575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393" fmla="*/ 119575 w 3024845"/>
                <a:gd name="connsiteY393" fmla="*/ 2161 h 834218"/>
                <a:gd name="connsiteX0" fmla="*/ 105388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392" fmla="*/ 105388 w 3024845"/>
                <a:gd name="connsiteY392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17363 w 3024845"/>
                <a:gd name="connsiteY5" fmla="*/ 24590 h 834218"/>
                <a:gd name="connsiteX6" fmla="*/ 220909 w 3024845"/>
                <a:gd name="connsiteY6" fmla="*/ 30265 h 834218"/>
                <a:gd name="connsiteX7" fmla="*/ 220909 w 3024845"/>
                <a:gd name="connsiteY7" fmla="*/ 144839 h 834218"/>
                <a:gd name="connsiteX8" fmla="*/ 223189 w 3024845"/>
                <a:gd name="connsiteY8" fmla="*/ 144839 h 834218"/>
                <a:gd name="connsiteX9" fmla="*/ 239150 w 3024845"/>
                <a:gd name="connsiteY9" fmla="*/ 144839 h 834218"/>
                <a:gd name="connsiteX10" fmla="*/ 239150 w 3024845"/>
                <a:gd name="connsiteY10" fmla="*/ 285354 h 834218"/>
                <a:gd name="connsiteX11" fmla="*/ 240670 w 3024845"/>
                <a:gd name="connsiteY11" fmla="*/ 285084 h 834218"/>
                <a:gd name="connsiteX12" fmla="*/ 251310 w 3024845"/>
                <a:gd name="connsiteY12" fmla="*/ 283193 h 834218"/>
                <a:gd name="connsiteX13" fmla="*/ 249283 w 3024845"/>
                <a:gd name="connsiteY13" fmla="*/ 371825 h 834218"/>
                <a:gd name="connsiteX14" fmla="*/ 250803 w 3024845"/>
                <a:gd name="connsiteY14" fmla="*/ 372096 h 834218"/>
                <a:gd name="connsiteX15" fmla="*/ 261443 w 3024845"/>
                <a:gd name="connsiteY15" fmla="*/ 373987 h 834218"/>
                <a:gd name="connsiteX16" fmla="*/ 261696 w 3024845"/>
                <a:gd name="connsiteY16" fmla="*/ 374798 h 834218"/>
                <a:gd name="connsiteX17" fmla="*/ 263470 w 3024845"/>
                <a:gd name="connsiteY17" fmla="*/ 380473 h 834218"/>
                <a:gd name="connsiteX18" fmla="*/ 264230 w 3024845"/>
                <a:gd name="connsiteY18" fmla="*/ 378041 h 834218"/>
                <a:gd name="connsiteX19" fmla="*/ 269550 w 3024845"/>
                <a:gd name="connsiteY19" fmla="*/ 361017 h 834218"/>
                <a:gd name="connsiteX20" fmla="*/ 271323 w 3024845"/>
                <a:gd name="connsiteY20" fmla="*/ 361017 h 834218"/>
                <a:gd name="connsiteX21" fmla="*/ 283737 w 3024845"/>
                <a:gd name="connsiteY21" fmla="*/ 361017 h 834218"/>
                <a:gd name="connsiteX22" fmla="*/ 283737 w 3024845"/>
                <a:gd name="connsiteY22" fmla="*/ 393443 h 834218"/>
                <a:gd name="connsiteX23" fmla="*/ 284750 w 3024845"/>
                <a:gd name="connsiteY23" fmla="*/ 393984 h 834218"/>
                <a:gd name="connsiteX24" fmla="*/ 291844 w 3024845"/>
                <a:gd name="connsiteY24" fmla="*/ 397767 h 834218"/>
                <a:gd name="connsiteX25" fmla="*/ 291844 w 3024845"/>
                <a:gd name="connsiteY25" fmla="*/ 399118 h 834218"/>
                <a:gd name="connsiteX26" fmla="*/ 291844 w 3024845"/>
                <a:gd name="connsiteY26" fmla="*/ 408576 h 834218"/>
                <a:gd name="connsiteX27" fmla="*/ 336431 w 3024845"/>
                <a:gd name="connsiteY27" fmla="*/ 408576 h 834218"/>
                <a:gd name="connsiteX28" fmla="*/ 336431 w 3024845"/>
                <a:gd name="connsiteY28" fmla="*/ 409657 h 834218"/>
                <a:gd name="connsiteX29" fmla="*/ 336431 w 3024845"/>
                <a:gd name="connsiteY29" fmla="*/ 417223 h 834218"/>
                <a:gd name="connsiteX30" fmla="*/ 338457 w 3024845"/>
                <a:gd name="connsiteY30" fmla="*/ 417223 h 834218"/>
                <a:gd name="connsiteX31" fmla="*/ 352644 w 3024845"/>
                <a:gd name="connsiteY31" fmla="*/ 417223 h 834218"/>
                <a:gd name="connsiteX32" fmla="*/ 352644 w 3024845"/>
                <a:gd name="connsiteY32" fmla="*/ 386958 h 834218"/>
                <a:gd name="connsiteX33" fmla="*/ 397231 w 3024845"/>
                <a:gd name="connsiteY33" fmla="*/ 386958 h 834218"/>
                <a:gd name="connsiteX34" fmla="*/ 397231 w 3024845"/>
                <a:gd name="connsiteY34" fmla="*/ 385607 h 834218"/>
                <a:gd name="connsiteX35" fmla="*/ 397231 w 3024845"/>
                <a:gd name="connsiteY35" fmla="*/ 376149 h 834218"/>
                <a:gd name="connsiteX36" fmla="*/ 398245 w 3024845"/>
                <a:gd name="connsiteY36" fmla="*/ 376149 h 834218"/>
                <a:gd name="connsiteX37" fmla="*/ 405338 w 3024845"/>
                <a:gd name="connsiteY37" fmla="*/ 376149 h 834218"/>
                <a:gd name="connsiteX38" fmla="*/ 405338 w 3024845"/>
                <a:gd name="connsiteY38" fmla="*/ 374258 h 834218"/>
                <a:gd name="connsiteX39" fmla="*/ 405338 w 3024845"/>
                <a:gd name="connsiteY39" fmla="*/ 361017 h 834218"/>
                <a:gd name="connsiteX40" fmla="*/ 406098 w 3024845"/>
                <a:gd name="connsiteY40" fmla="*/ 361017 h 834218"/>
                <a:gd name="connsiteX41" fmla="*/ 411418 w 3024845"/>
                <a:gd name="connsiteY41" fmla="*/ 361017 h 834218"/>
                <a:gd name="connsiteX42" fmla="*/ 411418 w 3024845"/>
                <a:gd name="connsiteY42" fmla="*/ 359936 h 834218"/>
                <a:gd name="connsiteX43" fmla="*/ 411418 w 3024845"/>
                <a:gd name="connsiteY43" fmla="*/ 352369 h 834218"/>
                <a:gd name="connsiteX44" fmla="*/ 413445 w 3024845"/>
                <a:gd name="connsiteY44" fmla="*/ 352369 h 834218"/>
                <a:gd name="connsiteX45" fmla="*/ 427632 w 3024845"/>
                <a:gd name="connsiteY45" fmla="*/ 352369 h 834218"/>
                <a:gd name="connsiteX46" fmla="*/ 427632 w 3024845"/>
                <a:gd name="connsiteY46" fmla="*/ 353450 h 834218"/>
                <a:gd name="connsiteX47" fmla="*/ 427632 w 3024845"/>
                <a:gd name="connsiteY47" fmla="*/ 361017 h 834218"/>
                <a:gd name="connsiteX48" fmla="*/ 449925 w 3024845"/>
                <a:gd name="connsiteY48" fmla="*/ 361017 h 834218"/>
                <a:gd name="connsiteX49" fmla="*/ 449925 w 3024845"/>
                <a:gd name="connsiteY49" fmla="*/ 359125 h 834218"/>
                <a:gd name="connsiteX50" fmla="*/ 449925 w 3024845"/>
                <a:gd name="connsiteY50" fmla="*/ 345884 h 834218"/>
                <a:gd name="connsiteX51" fmla="*/ 451699 w 3024845"/>
                <a:gd name="connsiteY51" fmla="*/ 345884 h 834218"/>
                <a:gd name="connsiteX52" fmla="*/ 464112 w 3024845"/>
                <a:gd name="connsiteY52" fmla="*/ 345884 h 834218"/>
                <a:gd name="connsiteX53" fmla="*/ 464112 w 3024845"/>
                <a:gd name="connsiteY53" fmla="*/ 369664 h 834218"/>
                <a:gd name="connsiteX54" fmla="*/ 465126 w 3024845"/>
                <a:gd name="connsiteY54" fmla="*/ 369664 h 834218"/>
                <a:gd name="connsiteX55" fmla="*/ 472219 w 3024845"/>
                <a:gd name="connsiteY55" fmla="*/ 369664 h 834218"/>
                <a:gd name="connsiteX56" fmla="*/ 472219 w 3024845"/>
                <a:gd name="connsiteY56" fmla="*/ 368583 h 834218"/>
                <a:gd name="connsiteX57" fmla="*/ 472219 w 3024845"/>
                <a:gd name="connsiteY57" fmla="*/ 361017 h 834218"/>
                <a:gd name="connsiteX58" fmla="*/ 473992 w 3024845"/>
                <a:gd name="connsiteY58" fmla="*/ 361017 h 834218"/>
                <a:gd name="connsiteX59" fmla="*/ 486406 w 3024845"/>
                <a:gd name="connsiteY59" fmla="*/ 361017 h 834218"/>
                <a:gd name="connsiteX60" fmla="*/ 486406 w 3024845"/>
                <a:gd name="connsiteY60" fmla="*/ 386958 h 834218"/>
                <a:gd name="connsiteX61" fmla="*/ 488433 w 3024845"/>
                <a:gd name="connsiteY61" fmla="*/ 386958 h 834218"/>
                <a:gd name="connsiteX62" fmla="*/ 502619 w 3024845"/>
                <a:gd name="connsiteY62" fmla="*/ 386958 h 834218"/>
                <a:gd name="connsiteX63" fmla="*/ 502619 w 3024845"/>
                <a:gd name="connsiteY63" fmla="*/ 388579 h 834218"/>
                <a:gd name="connsiteX64" fmla="*/ 502619 w 3024845"/>
                <a:gd name="connsiteY64" fmla="*/ 399929 h 834218"/>
                <a:gd name="connsiteX65" fmla="*/ 503379 w 3024845"/>
                <a:gd name="connsiteY65" fmla="*/ 399929 h 834218"/>
                <a:gd name="connsiteX66" fmla="*/ 508700 w 3024845"/>
                <a:gd name="connsiteY66" fmla="*/ 399929 h 834218"/>
                <a:gd name="connsiteX67" fmla="*/ 508700 w 3024845"/>
                <a:gd name="connsiteY67" fmla="*/ 399118 h 834218"/>
                <a:gd name="connsiteX68" fmla="*/ 508700 w 3024845"/>
                <a:gd name="connsiteY68" fmla="*/ 393443 h 834218"/>
                <a:gd name="connsiteX69" fmla="*/ 539100 w 3024845"/>
                <a:gd name="connsiteY69" fmla="*/ 393443 h 834218"/>
                <a:gd name="connsiteX70" fmla="*/ 539100 w 3024845"/>
                <a:gd name="connsiteY70" fmla="*/ 417223 h 834218"/>
                <a:gd name="connsiteX71" fmla="*/ 540113 w 3024845"/>
                <a:gd name="connsiteY71" fmla="*/ 417223 h 834218"/>
                <a:gd name="connsiteX72" fmla="*/ 547207 w 3024845"/>
                <a:gd name="connsiteY72" fmla="*/ 417223 h 834218"/>
                <a:gd name="connsiteX73" fmla="*/ 547207 w 3024845"/>
                <a:gd name="connsiteY73" fmla="*/ 418304 h 834218"/>
                <a:gd name="connsiteX74" fmla="*/ 547207 w 3024845"/>
                <a:gd name="connsiteY74" fmla="*/ 425870 h 834218"/>
                <a:gd name="connsiteX75" fmla="*/ 547967 w 3024845"/>
                <a:gd name="connsiteY75" fmla="*/ 425870 h 834218"/>
                <a:gd name="connsiteX76" fmla="*/ 553287 w 3024845"/>
                <a:gd name="connsiteY76" fmla="*/ 425870 h 834218"/>
                <a:gd name="connsiteX77" fmla="*/ 553287 w 3024845"/>
                <a:gd name="connsiteY77" fmla="*/ 423708 h 834218"/>
                <a:gd name="connsiteX78" fmla="*/ 553287 w 3024845"/>
                <a:gd name="connsiteY78" fmla="*/ 408576 h 834218"/>
                <a:gd name="connsiteX79" fmla="*/ 554300 w 3024845"/>
                <a:gd name="connsiteY79" fmla="*/ 408576 h 834218"/>
                <a:gd name="connsiteX80" fmla="*/ 561394 w 3024845"/>
                <a:gd name="connsiteY80" fmla="*/ 408576 h 834218"/>
                <a:gd name="connsiteX81" fmla="*/ 561394 w 3024845"/>
                <a:gd name="connsiteY81" fmla="*/ 409657 h 834218"/>
                <a:gd name="connsiteX82" fmla="*/ 561394 w 3024845"/>
                <a:gd name="connsiteY82" fmla="*/ 417223 h 834218"/>
                <a:gd name="connsiteX83" fmla="*/ 566714 w 3024845"/>
                <a:gd name="connsiteY83" fmla="*/ 415230 h 834218"/>
                <a:gd name="connsiteX84" fmla="*/ 567474 w 3024845"/>
                <a:gd name="connsiteY84" fmla="*/ 414250 h 834218"/>
                <a:gd name="connsiteX85" fmla="*/ 567474 w 3024845"/>
                <a:gd name="connsiteY85" fmla="*/ 408576 h 834218"/>
                <a:gd name="connsiteX86" fmla="*/ 605981 w 3024845"/>
                <a:gd name="connsiteY86" fmla="*/ 408576 h 834218"/>
                <a:gd name="connsiteX87" fmla="*/ 605981 w 3024845"/>
                <a:gd name="connsiteY87" fmla="*/ 432355 h 834218"/>
                <a:gd name="connsiteX88" fmla="*/ 608007 w 3024845"/>
                <a:gd name="connsiteY88" fmla="*/ 432355 h 834218"/>
                <a:gd name="connsiteX89" fmla="*/ 622194 w 3024845"/>
                <a:gd name="connsiteY89" fmla="*/ 432355 h 834218"/>
                <a:gd name="connsiteX90" fmla="*/ 622194 w 3024845"/>
                <a:gd name="connsiteY90" fmla="*/ 433436 h 834218"/>
                <a:gd name="connsiteX91" fmla="*/ 622194 w 3024845"/>
                <a:gd name="connsiteY91" fmla="*/ 441002 h 834218"/>
                <a:gd name="connsiteX92" fmla="*/ 623968 w 3024845"/>
                <a:gd name="connsiteY92" fmla="*/ 441002 h 834218"/>
                <a:gd name="connsiteX93" fmla="*/ 636381 w 3024845"/>
                <a:gd name="connsiteY93" fmla="*/ 441002 h 834218"/>
                <a:gd name="connsiteX94" fmla="*/ 636381 w 3024845"/>
                <a:gd name="connsiteY94" fmla="*/ 417223 h 834218"/>
                <a:gd name="connsiteX95" fmla="*/ 637394 w 3024845"/>
                <a:gd name="connsiteY95" fmla="*/ 417223 h 834218"/>
                <a:gd name="connsiteX96" fmla="*/ 644488 w 3024845"/>
                <a:gd name="connsiteY96" fmla="*/ 417223 h 834218"/>
                <a:gd name="connsiteX97" fmla="*/ 644488 w 3024845"/>
                <a:gd name="connsiteY97" fmla="*/ 384796 h 834218"/>
                <a:gd name="connsiteX98" fmla="*/ 645501 w 3024845"/>
                <a:gd name="connsiteY98" fmla="*/ 384796 h 834218"/>
                <a:gd name="connsiteX99" fmla="*/ 652595 w 3024845"/>
                <a:gd name="connsiteY99" fmla="*/ 384796 h 834218"/>
                <a:gd name="connsiteX100" fmla="*/ 652595 w 3024845"/>
                <a:gd name="connsiteY100" fmla="*/ 382905 h 834218"/>
                <a:gd name="connsiteX101" fmla="*/ 652595 w 3024845"/>
                <a:gd name="connsiteY101" fmla="*/ 369664 h 834218"/>
                <a:gd name="connsiteX102" fmla="*/ 651328 w 3024845"/>
                <a:gd name="connsiteY102" fmla="*/ 368042 h 834218"/>
                <a:gd name="connsiteX103" fmla="*/ 656648 w 3024845"/>
                <a:gd name="connsiteY103" fmla="*/ 356693 h 834218"/>
                <a:gd name="connsiteX104" fmla="*/ 664755 w 3024845"/>
                <a:gd name="connsiteY104" fmla="*/ 384796 h 834218"/>
                <a:gd name="connsiteX105" fmla="*/ 665515 w 3024845"/>
                <a:gd name="connsiteY105" fmla="*/ 384796 h 834218"/>
                <a:gd name="connsiteX106" fmla="*/ 670835 w 3024845"/>
                <a:gd name="connsiteY106" fmla="*/ 384796 h 834218"/>
                <a:gd name="connsiteX107" fmla="*/ 670835 w 3024845"/>
                <a:gd name="connsiteY107" fmla="*/ 278869 h 834218"/>
                <a:gd name="connsiteX108" fmla="*/ 672355 w 3024845"/>
                <a:gd name="connsiteY108" fmla="*/ 278869 h 834218"/>
                <a:gd name="connsiteX109" fmla="*/ 682995 w 3024845"/>
                <a:gd name="connsiteY109" fmla="*/ 278869 h 834218"/>
                <a:gd name="connsiteX110" fmla="*/ 682995 w 3024845"/>
                <a:gd name="connsiteY110" fmla="*/ 231310 h 834218"/>
                <a:gd name="connsiteX111" fmla="*/ 709342 w 3024845"/>
                <a:gd name="connsiteY111" fmla="*/ 231310 h 834218"/>
                <a:gd name="connsiteX112" fmla="*/ 709342 w 3024845"/>
                <a:gd name="connsiteY112" fmla="*/ 209692 h 834218"/>
                <a:gd name="connsiteX113" fmla="*/ 743796 w 3024845"/>
                <a:gd name="connsiteY113" fmla="*/ 209692 h 834218"/>
                <a:gd name="connsiteX114" fmla="*/ 743796 w 3024845"/>
                <a:gd name="connsiteY114" fmla="*/ 212124 h 834218"/>
                <a:gd name="connsiteX115" fmla="*/ 743796 w 3024845"/>
                <a:gd name="connsiteY115" fmla="*/ 229148 h 834218"/>
                <a:gd name="connsiteX116" fmla="*/ 746076 w 3024845"/>
                <a:gd name="connsiteY116" fmla="*/ 229148 h 834218"/>
                <a:gd name="connsiteX117" fmla="*/ 762036 w 3024845"/>
                <a:gd name="connsiteY117" fmla="*/ 229148 h 834218"/>
                <a:gd name="connsiteX118" fmla="*/ 762036 w 3024845"/>
                <a:gd name="connsiteY118" fmla="*/ 276707 h 834218"/>
                <a:gd name="connsiteX119" fmla="*/ 763049 w 3024845"/>
                <a:gd name="connsiteY119" fmla="*/ 276707 h 834218"/>
                <a:gd name="connsiteX120" fmla="*/ 770143 w 3024845"/>
                <a:gd name="connsiteY120" fmla="*/ 276707 h 834218"/>
                <a:gd name="connsiteX121" fmla="*/ 784330 w 3024845"/>
                <a:gd name="connsiteY121" fmla="*/ 281031 h 834218"/>
                <a:gd name="connsiteX122" fmla="*/ 784330 w 3024845"/>
                <a:gd name="connsiteY122" fmla="*/ 319943 h 834218"/>
                <a:gd name="connsiteX123" fmla="*/ 785343 w 3024845"/>
                <a:gd name="connsiteY123" fmla="*/ 319943 h 834218"/>
                <a:gd name="connsiteX124" fmla="*/ 792436 w 3024845"/>
                <a:gd name="connsiteY124" fmla="*/ 319943 h 834218"/>
                <a:gd name="connsiteX125" fmla="*/ 792436 w 3024845"/>
                <a:gd name="connsiteY125" fmla="*/ 321564 h 834218"/>
                <a:gd name="connsiteX126" fmla="*/ 792436 w 3024845"/>
                <a:gd name="connsiteY126" fmla="*/ 332913 h 834218"/>
                <a:gd name="connsiteX127" fmla="*/ 794463 w 3024845"/>
                <a:gd name="connsiteY127" fmla="*/ 332913 h 834218"/>
                <a:gd name="connsiteX128" fmla="*/ 808650 w 3024845"/>
                <a:gd name="connsiteY128" fmla="*/ 332913 h 834218"/>
                <a:gd name="connsiteX129" fmla="*/ 814730 w 3024845"/>
                <a:gd name="connsiteY129" fmla="*/ 339399 h 834218"/>
                <a:gd name="connsiteX130" fmla="*/ 814730 w 3024845"/>
                <a:gd name="connsiteY130" fmla="*/ 361017 h 834218"/>
                <a:gd name="connsiteX131" fmla="*/ 817010 w 3024845"/>
                <a:gd name="connsiteY131" fmla="*/ 361017 h 834218"/>
                <a:gd name="connsiteX132" fmla="*/ 832970 w 3024845"/>
                <a:gd name="connsiteY132" fmla="*/ 361017 h 834218"/>
                <a:gd name="connsiteX133" fmla="*/ 832970 w 3024845"/>
                <a:gd name="connsiteY133" fmla="*/ 362097 h 834218"/>
                <a:gd name="connsiteX134" fmla="*/ 832970 w 3024845"/>
                <a:gd name="connsiteY134" fmla="*/ 369664 h 834218"/>
                <a:gd name="connsiteX135" fmla="*/ 834237 w 3024845"/>
                <a:gd name="connsiteY135" fmla="*/ 369664 h 834218"/>
                <a:gd name="connsiteX136" fmla="*/ 843104 w 3024845"/>
                <a:gd name="connsiteY136" fmla="*/ 369664 h 834218"/>
                <a:gd name="connsiteX137" fmla="*/ 843104 w 3024845"/>
                <a:gd name="connsiteY137" fmla="*/ 371825 h 834218"/>
                <a:gd name="connsiteX138" fmla="*/ 843104 w 3024845"/>
                <a:gd name="connsiteY138" fmla="*/ 386958 h 834218"/>
                <a:gd name="connsiteX139" fmla="*/ 847157 w 3024845"/>
                <a:gd name="connsiteY139" fmla="*/ 385066 h 834218"/>
                <a:gd name="connsiteX140" fmla="*/ 847157 w 3024845"/>
                <a:gd name="connsiteY140" fmla="*/ 371825 h 834218"/>
                <a:gd name="connsiteX141" fmla="*/ 848170 w 3024845"/>
                <a:gd name="connsiteY141" fmla="*/ 371825 h 834218"/>
                <a:gd name="connsiteX142" fmla="*/ 855264 w 3024845"/>
                <a:gd name="connsiteY142" fmla="*/ 371825 h 834218"/>
                <a:gd name="connsiteX143" fmla="*/ 855264 w 3024845"/>
                <a:gd name="connsiteY143" fmla="*/ 373447 h 834218"/>
                <a:gd name="connsiteX144" fmla="*/ 855264 w 3024845"/>
                <a:gd name="connsiteY144" fmla="*/ 384796 h 834218"/>
                <a:gd name="connsiteX145" fmla="*/ 856024 w 3024845"/>
                <a:gd name="connsiteY145" fmla="*/ 384796 h 834218"/>
                <a:gd name="connsiteX146" fmla="*/ 861344 w 3024845"/>
                <a:gd name="connsiteY146" fmla="*/ 384796 h 834218"/>
                <a:gd name="connsiteX147" fmla="*/ 909984 w 3024845"/>
                <a:gd name="connsiteY147" fmla="*/ 380473 h 834218"/>
                <a:gd name="connsiteX148" fmla="*/ 909984 w 3024845"/>
                <a:gd name="connsiteY148" fmla="*/ 381824 h 834218"/>
                <a:gd name="connsiteX149" fmla="*/ 909984 w 3024845"/>
                <a:gd name="connsiteY149" fmla="*/ 391281 h 834218"/>
                <a:gd name="connsiteX150" fmla="*/ 910744 w 3024845"/>
                <a:gd name="connsiteY150" fmla="*/ 391281 h 834218"/>
                <a:gd name="connsiteX151" fmla="*/ 916065 w 3024845"/>
                <a:gd name="connsiteY151" fmla="*/ 391281 h 834218"/>
                <a:gd name="connsiteX152" fmla="*/ 916065 w 3024845"/>
                <a:gd name="connsiteY152" fmla="*/ 393443 h 834218"/>
                <a:gd name="connsiteX153" fmla="*/ 916065 w 3024845"/>
                <a:gd name="connsiteY153" fmla="*/ 408576 h 834218"/>
                <a:gd name="connsiteX154" fmla="*/ 918091 w 3024845"/>
                <a:gd name="connsiteY154" fmla="*/ 407225 h 834218"/>
                <a:gd name="connsiteX155" fmla="*/ 932278 w 3024845"/>
                <a:gd name="connsiteY155" fmla="*/ 397767 h 834218"/>
                <a:gd name="connsiteX156" fmla="*/ 938358 w 3024845"/>
                <a:gd name="connsiteY156" fmla="*/ 356693 h 834218"/>
                <a:gd name="connsiteX157" fmla="*/ 939118 w 3024845"/>
                <a:gd name="connsiteY157" fmla="*/ 356423 h 834218"/>
                <a:gd name="connsiteX158" fmla="*/ 944438 w 3024845"/>
                <a:gd name="connsiteY158" fmla="*/ 354531 h 834218"/>
                <a:gd name="connsiteX159" fmla="*/ 946465 w 3024845"/>
                <a:gd name="connsiteY159" fmla="*/ 285354 h 834218"/>
                <a:gd name="connsiteX160" fmla="*/ 948492 w 3024845"/>
                <a:gd name="connsiteY160" fmla="*/ 354531 h 834218"/>
                <a:gd name="connsiteX161" fmla="*/ 949252 w 3024845"/>
                <a:gd name="connsiteY161" fmla="*/ 354801 h 834218"/>
                <a:gd name="connsiteX162" fmla="*/ 954572 w 3024845"/>
                <a:gd name="connsiteY162" fmla="*/ 356693 h 834218"/>
                <a:gd name="connsiteX163" fmla="*/ 954572 w 3024845"/>
                <a:gd name="connsiteY163" fmla="*/ 270222 h 834218"/>
                <a:gd name="connsiteX164" fmla="*/ 958625 w 3024845"/>
                <a:gd name="connsiteY164" fmla="*/ 237795 h 834218"/>
                <a:gd name="connsiteX165" fmla="*/ 997132 w 3024845"/>
                <a:gd name="connsiteY165" fmla="*/ 237795 h 834218"/>
                <a:gd name="connsiteX166" fmla="*/ 997132 w 3024845"/>
                <a:gd name="connsiteY166" fmla="*/ 270222 h 834218"/>
                <a:gd name="connsiteX167" fmla="*/ 997892 w 3024845"/>
                <a:gd name="connsiteY167" fmla="*/ 270222 h 834218"/>
                <a:gd name="connsiteX168" fmla="*/ 1003212 w 3024845"/>
                <a:gd name="connsiteY168" fmla="*/ 270222 h 834218"/>
                <a:gd name="connsiteX169" fmla="*/ 1003212 w 3024845"/>
                <a:gd name="connsiteY169" fmla="*/ 188074 h 834218"/>
                <a:gd name="connsiteX170" fmla="*/ 1004986 w 3024845"/>
                <a:gd name="connsiteY170" fmla="*/ 188074 h 834218"/>
                <a:gd name="connsiteX171" fmla="*/ 1017399 w 3024845"/>
                <a:gd name="connsiteY171" fmla="*/ 188074 h 834218"/>
                <a:gd name="connsiteX172" fmla="*/ 1017399 w 3024845"/>
                <a:gd name="connsiteY172" fmla="*/ 186183 h 834218"/>
                <a:gd name="connsiteX173" fmla="*/ 1017399 w 3024845"/>
                <a:gd name="connsiteY173" fmla="*/ 172942 h 834218"/>
                <a:gd name="connsiteX174" fmla="*/ 1039693 w 3024845"/>
                <a:gd name="connsiteY174" fmla="*/ 172942 h 834218"/>
                <a:gd name="connsiteX175" fmla="*/ 1039693 w 3024845"/>
                <a:gd name="connsiteY175" fmla="*/ 171861 h 834218"/>
                <a:gd name="connsiteX176" fmla="*/ 1039693 w 3024845"/>
                <a:gd name="connsiteY176" fmla="*/ 164295 h 834218"/>
                <a:gd name="connsiteX177" fmla="*/ 1041466 w 3024845"/>
                <a:gd name="connsiteY177" fmla="*/ 164295 h 834218"/>
                <a:gd name="connsiteX178" fmla="*/ 1053880 w 3024845"/>
                <a:gd name="connsiteY178" fmla="*/ 164295 h 834218"/>
                <a:gd name="connsiteX179" fmla="*/ 1053880 w 3024845"/>
                <a:gd name="connsiteY179" fmla="*/ 165376 h 834218"/>
                <a:gd name="connsiteX180" fmla="*/ 1053880 w 3024845"/>
                <a:gd name="connsiteY180" fmla="*/ 172942 h 834218"/>
                <a:gd name="connsiteX181" fmla="*/ 1054640 w 3024845"/>
                <a:gd name="connsiteY181" fmla="*/ 172942 h 834218"/>
                <a:gd name="connsiteX182" fmla="*/ 1059960 w 3024845"/>
                <a:gd name="connsiteY182" fmla="*/ 172942 h 834218"/>
                <a:gd name="connsiteX183" fmla="*/ 1070093 w 3024845"/>
                <a:gd name="connsiteY183" fmla="*/ 168618 h 834218"/>
                <a:gd name="connsiteX184" fmla="*/ 1074146 w 3024845"/>
                <a:gd name="connsiteY184" fmla="*/ 171861 h 834218"/>
                <a:gd name="connsiteX185" fmla="*/ 1074146 w 3024845"/>
                <a:gd name="connsiteY185" fmla="*/ 164295 h 834218"/>
                <a:gd name="connsiteX186" fmla="*/ 1076426 w 3024845"/>
                <a:gd name="connsiteY186" fmla="*/ 164295 h 834218"/>
                <a:gd name="connsiteX187" fmla="*/ 1092387 w 3024845"/>
                <a:gd name="connsiteY187" fmla="*/ 164295 h 834218"/>
                <a:gd name="connsiteX188" fmla="*/ 1092387 w 3024845"/>
                <a:gd name="connsiteY188" fmla="*/ 165376 h 834218"/>
                <a:gd name="connsiteX189" fmla="*/ 1092387 w 3024845"/>
                <a:gd name="connsiteY189" fmla="*/ 172942 h 834218"/>
                <a:gd name="connsiteX190" fmla="*/ 1122787 w 3024845"/>
                <a:gd name="connsiteY190" fmla="*/ 172942 h 834218"/>
                <a:gd name="connsiteX191" fmla="*/ 1122787 w 3024845"/>
                <a:gd name="connsiteY191" fmla="*/ 174563 h 834218"/>
                <a:gd name="connsiteX192" fmla="*/ 1122787 w 3024845"/>
                <a:gd name="connsiteY192" fmla="*/ 185913 h 834218"/>
                <a:gd name="connsiteX193" fmla="*/ 1149134 w 3024845"/>
                <a:gd name="connsiteY193" fmla="*/ 185913 h 834218"/>
                <a:gd name="connsiteX194" fmla="*/ 1149134 w 3024845"/>
                <a:gd name="connsiteY194" fmla="*/ 216177 h 834218"/>
                <a:gd name="connsiteX195" fmla="*/ 1149894 w 3024845"/>
                <a:gd name="connsiteY195" fmla="*/ 216177 h 834218"/>
                <a:gd name="connsiteX196" fmla="*/ 1155214 w 3024845"/>
                <a:gd name="connsiteY196" fmla="*/ 216177 h 834218"/>
                <a:gd name="connsiteX197" fmla="*/ 1155214 w 3024845"/>
                <a:gd name="connsiteY197" fmla="*/ 217258 h 834218"/>
                <a:gd name="connsiteX198" fmla="*/ 1155214 w 3024845"/>
                <a:gd name="connsiteY198" fmla="*/ 224825 h 834218"/>
                <a:gd name="connsiteX199" fmla="*/ 1159268 w 3024845"/>
                <a:gd name="connsiteY199" fmla="*/ 255089 h 834218"/>
                <a:gd name="connsiteX200" fmla="*/ 1160028 w 3024845"/>
                <a:gd name="connsiteY200" fmla="*/ 255089 h 834218"/>
                <a:gd name="connsiteX201" fmla="*/ 1165348 w 3024845"/>
                <a:gd name="connsiteY201" fmla="*/ 255089 h 834218"/>
                <a:gd name="connsiteX202" fmla="*/ 1165348 w 3024845"/>
                <a:gd name="connsiteY202" fmla="*/ 255900 h 834218"/>
                <a:gd name="connsiteX203" fmla="*/ 1165348 w 3024845"/>
                <a:gd name="connsiteY203" fmla="*/ 261575 h 834218"/>
                <a:gd name="connsiteX204" fmla="*/ 1166361 w 3024845"/>
                <a:gd name="connsiteY204" fmla="*/ 261575 h 834218"/>
                <a:gd name="connsiteX205" fmla="*/ 1173454 w 3024845"/>
                <a:gd name="connsiteY205" fmla="*/ 261575 h 834218"/>
                <a:gd name="connsiteX206" fmla="*/ 1173454 w 3024845"/>
                <a:gd name="connsiteY206" fmla="*/ 291840 h 834218"/>
                <a:gd name="connsiteX207" fmla="*/ 1175481 w 3024845"/>
                <a:gd name="connsiteY207" fmla="*/ 291840 h 834218"/>
                <a:gd name="connsiteX208" fmla="*/ 1189668 w 3024845"/>
                <a:gd name="connsiteY208" fmla="*/ 291840 h 834218"/>
                <a:gd name="connsiteX209" fmla="*/ 1189668 w 3024845"/>
                <a:gd name="connsiteY209" fmla="*/ 315619 h 834218"/>
                <a:gd name="connsiteX210" fmla="*/ 1191695 w 3024845"/>
                <a:gd name="connsiteY210" fmla="*/ 317240 h 834218"/>
                <a:gd name="connsiteX211" fmla="*/ 1191695 w 3024845"/>
                <a:gd name="connsiteY211" fmla="*/ 328590 h 834218"/>
                <a:gd name="connsiteX212" fmla="*/ 1192455 w 3024845"/>
                <a:gd name="connsiteY212" fmla="*/ 328590 h 834218"/>
                <a:gd name="connsiteX213" fmla="*/ 1197775 w 3024845"/>
                <a:gd name="connsiteY213" fmla="*/ 328590 h 834218"/>
                <a:gd name="connsiteX214" fmla="*/ 1197775 w 3024845"/>
                <a:gd name="connsiteY214" fmla="*/ 352369 h 834218"/>
                <a:gd name="connsiteX215" fmla="*/ 1199041 w 3024845"/>
                <a:gd name="connsiteY215" fmla="*/ 352369 h 834218"/>
                <a:gd name="connsiteX216" fmla="*/ 1207908 w 3024845"/>
                <a:gd name="connsiteY216" fmla="*/ 352369 h 834218"/>
                <a:gd name="connsiteX217" fmla="*/ 1209935 w 3024845"/>
                <a:gd name="connsiteY217" fmla="*/ 356423 h 834218"/>
                <a:gd name="connsiteX218" fmla="*/ 1209935 w 3024845"/>
                <a:gd name="connsiteY218" fmla="*/ 369664 h 834218"/>
                <a:gd name="connsiteX219" fmla="*/ 1211455 w 3024845"/>
                <a:gd name="connsiteY219" fmla="*/ 367772 h 834218"/>
                <a:gd name="connsiteX220" fmla="*/ 1222095 w 3024845"/>
                <a:gd name="connsiteY220" fmla="*/ 354531 h 834218"/>
                <a:gd name="connsiteX221" fmla="*/ 1250469 w 3024845"/>
                <a:gd name="connsiteY221" fmla="*/ 354531 h 834218"/>
                <a:gd name="connsiteX222" fmla="*/ 1250469 w 3024845"/>
                <a:gd name="connsiteY222" fmla="*/ 441002 h 834218"/>
                <a:gd name="connsiteX223" fmla="*/ 1251229 w 3024845"/>
                <a:gd name="connsiteY223" fmla="*/ 441002 h 834218"/>
                <a:gd name="connsiteX224" fmla="*/ 1256549 w 3024845"/>
                <a:gd name="connsiteY224" fmla="*/ 441002 h 834218"/>
                <a:gd name="connsiteX225" fmla="*/ 1257309 w 3024845"/>
                <a:gd name="connsiteY225" fmla="*/ 439651 h 834218"/>
                <a:gd name="connsiteX226" fmla="*/ 1262629 w 3024845"/>
                <a:gd name="connsiteY226" fmla="*/ 430193 h 834218"/>
                <a:gd name="connsiteX227" fmla="*/ 1262629 w 3024845"/>
                <a:gd name="connsiteY227" fmla="*/ 432085 h 834218"/>
                <a:gd name="connsiteX228" fmla="*/ 1262629 w 3024845"/>
                <a:gd name="connsiteY228" fmla="*/ 445326 h 834218"/>
                <a:gd name="connsiteX229" fmla="*/ 1266682 w 3024845"/>
                <a:gd name="connsiteY229" fmla="*/ 399929 h 834218"/>
                <a:gd name="connsiteX230" fmla="*/ 1267442 w 3024845"/>
                <a:gd name="connsiteY230" fmla="*/ 399929 h 834218"/>
                <a:gd name="connsiteX231" fmla="*/ 1272762 w 3024845"/>
                <a:gd name="connsiteY231" fmla="*/ 399929 h 834218"/>
                <a:gd name="connsiteX232" fmla="*/ 1272762 w 3024845"/>
                <a:gd name="connsiteY232" fmla="*/ 335075 h 834218"/>
                <a:gd name="connsiteX233" fmla="*/ 1273776 w 3024845"/>
                <a:gd name="connsiteY233" fmla="*/ 335075 h 834218"/>
                <a:gd name="connsiteX234" fmla="*/ 1280869 w 3024845"/>
                <a:gd name="connsiteY234" fmla="*/ 335075 h 834218"/>
                <a:gd name="connsiteX235" fmla="*/ 1293029 w 3024845"/>
                <a:gd name="connsiteY235" fmla="*/ 291840 h 834218"/>
                <a:gd name="connsiteX236" fmla="*/ 1294296 w 3024845"/>
                <a:gd name="connsiteY236" fmla="*/ 291840 h 834218"/>
                <a:gd name="connsiteX237" fmla="*/ 1303163 w 3024845"/>
                <a:gd name="connsiteY237" fmla="*/ 291840 h 834218"/>
                <a:gd name="connsiteX238" fmla="*/ 1313296 w 3024845"/>
                <a:gd name="connsiteY238" fmla="*/ 335075 h 834218"/>
                <a:gd name="connsiteX239" fmla="*/ 1314309 w 3024845"/>
                <a:gd name="connsiteY239" fmla="*/ 335075 h 834218"/>
                <a:gd name="connsiteX240" fmla="*/ 1321403 w 3024845"/>
                <a:gd name="connsiteY240" fmla="*/ 335075 h 834218"/>
                <a:gd name="connsiteX241" fmla="*/ 1321403 w 3024845"/>
                <a:gd name="connsiteY241" fmla="*/ 373987 h 834218"/>
                <a:gd name="connsiteX242" fmla="*/ 1323176 w 3024845"/>
                <a:gd name="connsiteY242" fmla="*/ 373987 h 834218"/>
                <a:gd name="connsiteX243" fmla="*/ 1335590 w 3024845"/>
                <a:gd name="connsiteY243" fmla="*/ 373987 h 834218"/>
                <a:gd name="connsiteX244" fmla="*/ 1335590 w 3024845"/>
                <a:gd name="connsiteY244" fmla="*/ 376149 h 834218"/>
                <a:gd name="connsiteX245" fmla="*/ 1335590 w 3024845"/>
                <a:gd name="connsiteY245" fmla="*/ 391281 h 834218"/>
                <a:gd name="connsiteX246" fmla="*/ 1339643 w 3024845"/>
                <a:gd name="connsiteY246" fmla="*/ 389120 h 834218"/>
                <a:gd name="connsiteX247" fmla="*/ 1339643 w 3024845"/>
                <a:gd name="connsiteY247" fmla="*/ 373987 h 834218"/>
                <a:gd name="connsiteX248" fmla="*/ 1341163 w 3024845"/>
                <a:gd name="connsiteY248" fmla="*/ 373987 h 834218"/>
                <a:gd name="connsiteX249" fmla="*/ 1351803 w 3024845"/>
                <a:gd name="connsiteY249" fmla="*/ 373987 h 834218"/>
                <a:gd name="connsiteX250" fmla="*/ 1351803 w 3024845"/>
                <a:gd name="connsiteY250" fmla="*/ 375608 h 834218"/>
                <a:gd name="connsiteX251" fmla="*/ 1351803 w 3024845"/>
                <a:gd name="connsiteY251" fmla="*/ 386958 h 834218"/>
                <a:gd name="connsiteX252" fmla="*/ 1382204 w 3024845"/>
                <a:gd name="connsiteY252" fmla="*/ 386958 h 834218"/>
                <a:gd name="connsiteX253" fmla="*/ 1382204 w 3024845"/>
                <a:gd name="connsiteY253" fmla="*/ 350208 h 834218"/>
                <a:gd name="connsiteX254" fmla="*/ 1383470 w 3024845"/>
                <a:gd name="connsiteY254" fmla="*/ 350208 h 834218"/>
                <a:gd name="connsiteX255" fmla="*/ 1392337 w 3024845"/>
                <a:gd name="connsiteY255" fmla="*/ 350208 h 834218"/>
                <a:gd name="connsiteX256" fmla="*/ 1392337 w 3024845"/>
                <a:gd name="connsiteY256" fmla="*/ 371825 h 834218"/>
                <a:gd name="connsiteX257" fmla="*/ 1394364 w 3024845"/>
                <a:gd name="connsiteY257" fmla="*/ 339399 h 834218"/>
                <a:gd name="connsiteX258" fmla="*/ 1416657 w 3024845"/>
                <a:gd name="connsiteY258" fmla="*/ 339399 h 834218"/>
                <a:gd name="connsiteX259" fmla="*/ 1416657 w 3024845"/>
                <a:gd name="connsiteY259" fmla="*/ 337777 h 834218"/>
                <a:gd name="connsiteX260" fmla="*/ 1416657 w 3024845"/>
                <a:gd name="connsiteY260" fmla="*/ 326428 h 834218"/>
                <a:gd name="connsiteX261" fmla="*/ 1417417 w 3024845"/>
                <a:gd name="connsiteY261" fmla="*/ 326428 h 834218"/>
                <a:gd name="connsiteX262" fmla="*/ 1422737 w 3024845"/>
                <a:gd name="connsiteY262" fmla="*/ 326428 h 834218"/>
                <a:gd name="connsiteX263" fmla="*/ 1422737 w 3024845"/>
                <a:gd name="connsiteY263" fmla="*/ 324537 h 834218"/>
                <a:gd name="connsiteX264" fmla="*/ 1422737 w 3024845"/>
                <a:gd name="connsiteY264" fmla="*/ 311296 h 834218"/>
                <a:gd name="connsiteX265" fmla="*/ 1426791 w 3024845"/>
                <a:gd name="connsiteY265" fmla="*/ 317781 h 834218"/>
                <a:gd name="connsiteX266" fmla="*/ 1429071 w 3024845"/>
                <a:gd name="connsiteY266" fmla="*/ 317781 h 834218"/>
                <a:gd name="connsiteX267" fmla="*/ 1445031 w 3024845"/>
                <a:gd name="connsiteY267" fmla="*/ 317781 h 834218"/>
                <a:gd name="connsiteX268" fmla="*/ 1445031 w 3024845"/>
                <a:gd name="connsiteY268" fmla="*/ 316970 h 834218"/>
                <a:gd name="connsiteX269" fmla="*/ 1445031 w 3024845"/>
                <a:gd name="connsiteY269" fmla="*/ 311296 h 834218"/>
                <a:gd name="connsiteX270" fmla="*/ 1445791 w 3024845"/>
                <a:gd name="connsiteY270" fmla="*/ 311296 h 834218"/>
                <a:gd name="connsiteX271" fmla="*/ 1451111 w 3024845"/>
                <a:gd name="connsiteY271" fmla="*/ 311296 h 834218"/>
                <a:gd name="connsiteX272" fmla="*/ 1451111 w 3024845"/>
                <a:gd name="connsiteY272" fmla="*/ 312647 h 834218"/>
                <a:gd name="connsiteX273" fmla="*/ 1451111 w 3024845"/>
                <a:gd name="connsiteY273" fmla="*/ 322105 h 834218"/>
                <a:gd name="connsiteX274" fmla="*/ 1489618 w 3024845"/>
                <a:gd name="connsiteY274" fmla="*/ 322105 h 834218"/>
                <a:gd name="connsiteX275" fmla="*/ 1489618 w 3024845"/>
                <a:gd name="connsiteY275" fmla="*/ 460458 h 834218"/>
                <a:gd name="connsiteX276" fmla="*/ 1491138 w 3024845"/>
                <a:gd name="connsiteY276" fmla="*/ 460458 h 834218"/>
                <a:gd name="connsiteX277" fmla="*/ 1501778 w 3024845"/>
                <a:gd name="connsiteY277" fmla="*/ 460458 h 834218"/>
                <a:gd name="connsiteX278" fmla="*/ 1501778 w 3024845"/>
                <a:gd name="connsiteY278" fmla="*/ 447488 h 834218"/>
                <a:gd name="connsiteX279" fmla="*/ 1505832 w 3024845"/>
                <a:gd name="connsiteY279" fmla="*/ 447488 h 834218"/>
                <a:gd name="connsiteX280" fmla="*/ 1505832 w 3024845"/>
                <a:gd name="connsiteY280" fmla="*/ 460458 h 834218"/>
                <a:gd name="connsiteX281" fmla="*/ 1536232 w 3024845"/>
                <a:gd name="connsiteY281" fmla="*/ 460458 h 834218"/>
                <a:gd name="connsiteX282" fmla="*/ 1536232 w 3024845"/>
                <a:gd name="connsiteY282" fmla="*/ 430193 h 834218"/>
                <a:gd name="connsiteX283" fmla="*/ 1548392 w 3024845"/>
                <a:gd name="connsiteY283" fmla="*/ 430193 h 834218"/>
                <a:gd name="connsiteX284" fmla="*/ 1560552 w 3024845"/>
                <a:gd name="connsiteY284" fmla="*/ 428032 h 834218"/>
                <a:gd name="connsiteX285" fmla="*/ 1564606 w 3024845"/>
                <a:gd name="connsiteY285" fmla="*/ 430193 h 834218"/>
                <a:gd name="connsiteX286" fmla="*/ 1574739 w 3024845"/>
                <a:gd name="connsiteY286" fmla="*/ 430193 h 834218"/>
                <a:gd name="connsiteX287" fmla="*/ 1574739 w 3024845"/>
                <a:gd name="connsiteY287" fmla="*/ 460458 h 834218"/>
                <a:gd name="connsiteX288" fmla="*/ 1582846 w 3024845"/>
                <a:gd name="connsiteY288" fmla="*/ 460458 h 834218"/>
                <a:gd name="connsiteX289" fmla="*/ 1582846 w 3024845"/>
                <a:gd name="connsiteY289" fmla="*/ 477753 h 834218"/>
                <a:gd name="connsiteX290" fmla="*/ 1592182 w 3024845"/>
                <a:gd name="connsiteY290" fmla="*/ 478658 h 834218"/>
                <a:gd name="connsiteX291" fmla="*/ 1605140 w 3024845"/>
                <a:gd name="connsiteY291" fmla="*/ 478658 h 834218"/>
                <a:gd name="connsiteX292" fmla="*/ 1605140 w 3024845"/>
                <a:gd name="connsiteY292" fmla="*/ 462620 h 834218"/>
                <a:gd name="connsiteX293" fmla="*/ 1673096 w 3024845"/>
                <a:gd name="connsiteY293" fmla="*/ 462620 h 834218"/>
                <a:gd name="connsiteX294" fmla="*/ 1673096 w 3024845"/>
                <a:gd name="connsiteY294" fmla="*/ 377367 h 834218"/>
                <a:gd name="connsiteX295" fmla="*/ 1745104 w 3024845"/>
                <a:gd name="connsiteY295" fmla="*/ 377367 h 834218"/>
                <a:gd name="connsiteX296" fmla="*/ 1745104 w 3024845"/>
                <a:gd name="connsiteY296" fmla="*/ 456135 h 834218"/>
                <a:gd name="connsiteX297" fmla="*/ 1747008 w 3024845"/>
                <a:gd name="connsiteY297" fmla="*/ 456135 h 834218"/>
                <a:gd name="connsiteX298" fmla="*/ 1748250 w 3024845"/>
                <a:gd name="connsiteY298" fmla="*/ 478658 h 834218"/>
                <a:gd name="connsiteX299" fmla="*/ 1757926 w 3024845"/>
                <a:gd name="connsiteY299" fmla="*/ 478658 h 834218"/>
                <a:gd name="connsiteX300" fmla="*/ 1759168 w 3024845"/>
                <a:gd name="connsiteY300" fmla="*/ 456135 h 834218"/>
                <a:gd name="connsiteX301" fmla="*/ 1765248 w 3024845"/>
                <a:gd name="connsiteY301" fmla="*/ 456135 h 834218"/>
                <a:gd name="connsiteX302" fmla="*/ 1766490 w 3024845"/>
                <a:gd name="connsiteY302" fmla="*/ 478658 h 834218"/>
                <a:gd name="connsiteX303" fmla="*/ 1817112 w 3024845"/>
                <a:gd name="connsiteY303" fmla="*/ 478658 h 834218"/>
                <a:gd name="connsiteX304" fmla="*/ 1817112 w 3024845"/>
                <a:gd name="connsiteY304" fmla="*/ 315630 h 834218"/>
                <a:gd name="connsiteX305" fmla="*/ 2014439 w 3024845"/>
                <a:gd name="connsiteY305" fmla="*/ 315630 h 834218"/>
                <a:gd name="connsiteX306" fmla="*/ 2014439 w 3024845"/>
                <a:gd name="connsiteY306" fmla="*/ 478658 h 834218"/>
                <a:gd name="connsiteX307" fmla="*/ 2033136 w 3024845"/>
                <a:gd name="connsiteY307" fmla="*/ 478658 h 834218"/>
                <a:gd name="connsiteX308" fmla="*/ 2033136 w 3024845"/>
                <a:gd name="connsiteY308" fmla="*/ 395965 h 834218"/>
                <a:gd name="connsiteX309" fmla="*/ 2128256 w 3024845"/>
                <a:gd name="connsiteY309" fmla="*/ 395965 h 834218"/>
                <a:gd name="connsiteX310" fmla="*/ 2180720 w 3024845"/>
                <a:gd name="connsiteY310" fmla="*/ 330752 h 834218"/>
                <a:gd name="connsiteX311" fmla="*/ 2245574 w 3024845"/>
                <a:gd name="connsiteY311" fmla="*/ 330752 h 834218"/>
                <a:gd name="connsiteX312" fmla="*/ 2245574 w 3024845"/>
                <a:gd name="connsiteY312" fmla="*/ 406414 h 834218"/>
                <a:gd name="connsiteX313" fmla="*/ 2253681 w 3024845"/>
                <a:gd name="connsiteY313" fmla="*/ 406414 h 834218"/>
                <a:gd name="connsiteX314" fmla="*/ 2255708 w 3024845"/>
                <a:gd name="connsiteY314" fmla="*/ 399929 h 834218"/>
                <a:gd name="connsiteX315" fmla="*/ 2261788 w 3024845"/>
                <a:gd name="connsiteY315" fmla="*/ 399929 h 834218"/>
                <a:gd name="connsiteX316" fmla="*/ 2263815 w 3024845"/>
                <a:gd name="connsiteY316" fmla="*/ 408576 h 834218"/>
                <a:gd name="connsiteX317" fmla="*/ 2275975 w 3024845"/>
                <a:gd name="connsiteY317" fmla="*/ 408576 h 834218"/>
                <a:gd name="connsiteX318" fmla="*/ 2275975 w 3024845"/>
                <a:gd name="connsiteY318" fmla="*/ 402090 h 834218"/>
                <a:gd name="connsiteX319" fmla="*/ 2298268 w 3024845"/>
                <a:gd name="connsiteY319" fmla="*/ 402090 h 834218"/>
                <a:gd name="connsiteX320" fmla="*/ 2298268 w 3024845"/>
                <a:gd name="connsiteY320" fmla="*/ 408576 h 834218"/>
                <a:gd name="connsiteX321" fmla="*/ 2318535 w 3024845"/>
                <a:gd name="connsiteY321" fmla="*/ 408576 h 834218"/>
                <a:gd name="connsiteX322" fmla="*/ 2318535 w 3024845"/>
                <a:gd name="connsiteY322" fmla="*/ 453973 h 834218"/>
                <a:gd name="connsiteX323" fmla="*/ 2332722 w 3024845"/>
                <a:gd name="connsiteY323" fmla="*/ 453973 h 834218"/>
                <a:gd name="connsiteX324" fmla="*/ 2332722 w 3024845"/>
                <a:gd name="connsiteY324" fmla="*/ 441002 h 834218"/>
                <a:gd name="connsiteX325" fmla="*/ 2348936 w 3024845"/>
                <a:gd name="connsiteY325" fmla="*/ 441002 h 834218"/>
                <a:gd name="connsiteX326" fmla="*/ 2348936 w 3024845"/>
                <a:gd name="connsiteY326" fmla="*/ 261575 h 834218"/>
                <a:gd name="connsiteX327" fmla="*/ 2355016 w 3024845"/>
                <a:gd name="connsiteY327" fmla="*/ 255089 h 834218"/>
                <a:gd name="connsiteX328" fmla="*/ 2427977 w 3024845"/>
                <a:gd name="connsiteY328" fmla="*/ 255089 h 834218"/>
                <a:gd name="connsiteX329" fmla="*/ 2427977 w 3024845"/>
                <a:gd name="connsiteY329" fmla="*/ 263737 h 834218"/>
                <a:gd name="connsiteX330" fmla="*/ 2438110 w 3024845"/>
                <a:gd name="connsiteY330" fmla="*/ 263737 h 834218"/>
                <a:gd name="connsiteX331" fmla="*/ 2438110 w 3024845"/>
                <a:gd name="connsiteY331" fmla="*/ 378311 h 834218"/>
                <a:gd name="connsiteX332" fmla="*/ 2460404 w 3024845"/>
                <a:gd name="connsiteY332" fmla="*/ 378311 h 834218"/>
                <a:gd name="connsiteX333" fmla="*/ 2460404 w 3024845"/>
                <a:gd name="connsiteY333" fmla="*/ 311296 h 834218"/>
                <a:gd name="connsiteX334" fmla="*/ 2486751 w 3024845"/>
                <a:gd name="connsiteY334" fmla="*/ 311296 h 834218"/>
                <a:gd name="connsiteX335" fmla="*/ 2490804 w 3024845"/>
                <a:gd name="connsiteY335" fmla="*/ 306972 h 834218"/>
                <a:gd name="connsiteX336" fmla="*/ 2498911 w 3024845"/>
                <a:gd name="connsiteY336" fmla="*/ 306972 h 834218"/>
                <a:gd name="connsiteX337" fmla="*/ 2502964 w 3024845"/>
                <a:gd name="connsiteY337" fmla="*/ 311296 h 834218"/>
                <a:gd name="connsiteX338" fmla="*/ 2525258 w 3024845"/>
                <a:gd name="connsiteY338" fmla="*/ 311296 h 834218"/>
                <a:gd name="connsiteX339" fmla="*/ 2525258 w 3024845"/>
                <a:gd name="connsiteY339" fmla="*/ 194560 h 834218"/>
                <a:gd name="connsiteX340" fmla="*/ 2582005 w 3024845"/>
                <a:gd name="connsiteY340" fmla="*/ 183751 h 834218"/>
                <a:gd name="connsiteX341" fmla="*/ 2582005 w 3024845"/>
                <a:gd name="connsiteY341" fmla="*/ 184832 h 834218"/>
                <a:gd name="connsiteX342" fmla="*/ 2582005 w 3024845"/>
                <a:gd name="connsiteY342" fmla="*/ 192398 h 834218"/>
                <a:gd name="connsiteX343" fmla="*/ 2608352 w 3024845"/>
                <a:gd name="connsiteY343" fmla="*/ 192398 h 834218"/>
                <a:gd name="connsiteX344" fmla="*/ 2608352 w 3024845"/>
                <a:gd name="connsiteY344" fmla="*/ 447488 h 834218"/>
                <a:gd name="connsiteX345" fmla="*/ 2630646 w 3024845"/>
                <a:gd name="connsiteY345" fmla="*/ 447488 h 834218"/>
                <a:gd name="connsiteX346" fmla="*/ 2630646 w 3024845"/>
                <a:gd name="connsiteY346" fmla="*/ 443164 h 834218"/>
                <a:gd name="connsiteX347" fmla="*/ 2642806 w 3024845"/>
                <a:gd name="connsiteY347" fmla="*/ 443164 h 834218"/>
                <a:gd name="connsiteX348" fmla="*/ 2642806 w 3024845"/>
                <a:gd name="connsiteY348" fmla="*/ 447488 h 834218"/>
                <a:gd name="connsiteX349" fmla="*/ 2667126 w 3024845"/>
                <a:gd name="connsiteY349" fmla="*/ 447488 h 834218"/>
                <a:gd name="connsiteX350" fmla="*/ 2667126 w 3024845"/>
                <a:gd name="connsiteY350" fmla="*/ 434517 h 834218"/>
                <a:gd name="connsiteX351" fmla="*/ 2695500 w 3024845"/>
                <a:gd name="connsiteY351" fmla="*/ 434517 h 834218"/>
                <a:gd name="connsiteX352" fmla="*/ 2707660 w 3024845"/>
                <a:gd name="connsiteY352" fmla="*/ 430193 h 834218"/>
                <a:gd name="connsiteX353" fmla="*/ 2727927 w 3024845"/>
                <a:gd name="connsiteY353" fmla="*/ 434517 h 834218"/>
                <a:gd name="connsiteX354" fmla="*/ 2727927 w 3024845"/>
                <a:gd name="connsiteY354" fmla="*/ 417223 h 834218"/>
                <a:gd name="connsiteX355" fmla="*/ 2736034 w 3024845"/>
                <a:gd name="connsiteY355" fmla="*/ 417223 h 834218"/>
                <a:gd name="connsiteX356" fmla="*/ 2736034 w 3024845"/>
                <a:gd name="connsiteY356" fmla="*/ 404252 h 834218"/>
                <a:gd name="connsiteX357" fmla="*/ 2792781 w 3024845"/>
                <a:gd name="connsiteY357" fmla="*/ 404252 h 834218"/>
                <a:gd name="connsiteX358" fmla="*/ 2792781 w 3024845"/>
                <a:gd name="connsiteY358" fmla="*/ 373987 h 834218"/>
                <a:gd name="connsiteX359" fmla="*/ 2811021 w 3024845"/>
                <a:gd name="connsiteY359" fmla="*/ 373987 h 834218"/>
                <a:gd name="connsiteX360" fmla="*/ 2811021 w 3024845"/>
                <a:gd name="connsiteY360" fmla="*/ 367502 h 834218"/>
                <a:gd name="connsiteX361" fmla="*/ 2823181 w 3024845"/>
                <a:gd name="connsiteY361" fmla="*/ 367502 h 834218"/>
                <a:gd name="connsiteX362" fmla="*/ 2823181 w 3024845"/>
                <a:gd name="connsiteY362" fmla="*/ 373987 h 834218"/>
                <a:gd name="connsiteX363" fmla="*/ 2839395 w 3024845"/>
                <a:gd name="connsiteY363" fmla="*/ 373987 h 834218"/>
                <a:gd name="connsiteX364" fmla="*/ 2839395 w 3024845"/>
                <a:gd name="connsiteY364" fmla="*/ 423708 h 834218"/>
                <a:gd name="connsiteX365" fmla="*/ 2871822 w 3024845"/>
                <a:gd name="connsiteY365" fmla="*/ 423708 h 834218"/>
                <a:gd name="connsiteX366" fmla="*/ 2871822 w 3024845"/>
                <a:gd name="connsiteY366" fmla="*/ 397767 h 834218"/>
                <a:gd name="connsiteX367" fmla="*/ 2910329 w 3024845"/>
                <a:gd name="connsiteY367" fmla="*/ 397767 h 834218"/>
                <a:gd name="connsiteX368" fmla="*/ 2910329 w 3024845"/>
                <a:gd name="connsiteY368" fmla="*/ 367502 h 834218"/>
                <a:gd name="connsiteX369" fmla="*/ 2958970 w 3024845"/>
                <a:gd name="connsiteY369" fmla="*/ 367502 h 834218"/>
                <a:gd name="connsiteX370" fmla="*/ 2958970 w 3024845"/>
                <a:gd name="connsiteY370" fmla="*/ 478658 h 834218"/>
                <a:gd name="connsiteX371" fmla="*/ 2958970 w 3024845"/>
                <a:gd name="connsiteY371" fmla="*/ 492437 h 834218"/>
                <a:gd name="connsiteX372" fmla="*/ 3024845 w 3024845"/>
                <a:gd name="connsiteY372" fmla="*/ 492437 h 834218"/>
                <a:gd name="connsiteX373" fmla="*/ 3024845 w 3024845"/>
                <a:gd name="connsiteY373" fmla="*/ 834218 h 834218"/>
                <a:gd name="connsiteX374" fmla="*/ 2054 w 3024845"/>
                <a:gd name="connsiteY374" fmla="*/ 831885 h 834218"/>
                <a:gd name="connsiteX375" fmla="*/ 0 w 3024845"/>
                <a:gd name="connsiteY375" fmla="*/ 397767 h 834218"/>
                <a:gd name="connsiteX376" fmla="*/ 20267 w 3024845"/>
                <a:gd name="connsiteY376" fmla="*/ 397767 h 834218"/>
                <a:gd name="connsiteX377" fmla="*/ 20774 w 3024845"/>
                <a:gd name="connsiteY377" fmla="*/ 396686 h 834218"/>
                <a:gd name="connsiteX378" fmla="*/ 24320 w 3024845"/>
                <a:gd name="connsiteY378" fmla="*/ 389120 h 834218"/>
                <a:gd name="connsiteX379" fmla="*/ 26094 w 3024845"/>
                <a:gd name="connsiteY379" fmla="*/ 389390 h 834218"/>
                <a:gd name="connsiteX380" fmla="*/ 38507 w 3024845"/>
                <a:gd name="connsiteY380" fmla="*/ 391281 h 834218"/>
                <a:gd name="connsiteX381" fmla="*/ 39014 w 3024845"/>
                <a:gd name="connsiteY381" fmla="*/ 392633 h 834218"/>
                <a:gd name="connsiteX382" fmla="*/ 42560 w 3024845"/>
                <a:gd name="connsiteY382" fmla="*/ 402090 h 834218"/>
                <a:gd name="connsiteX383" fmla="*/ 68907 w 3024845"/>
                <a:gd name="connsiteY383" fmla="*/ 404252 h 834218"/>
                <a:gd name="connsiteX384" fmla="*/ 68907 w 3024845"/>
                <a:gd name="connsiteY384" fmla="*/ 281031 h 834218"/>
                <a:gd name="connsiteX385" fmla="*/ 70934 w 3024845"/>
                <a:gd name="connsiteY385" fmla="*/ 281031 h 834218"/>
                <a:gd name="connsiteX386" fmla="*/ 85121 w 3024845"/>
                <a:gd name="connsiteY386" fmla="*/ 281031 h 834218"/>
                <a:gd name="connsiteX387" fmla="*/ 85121 w 3024845"/>
                <a:gd name="connsiteY387" fmla="*/ 144839 h 834218"/>
                <a:gd name="connsiteX388" fmla="*/ 86894 w 3024845"/>
                <a:gd name="connsiteY388" fmla="*/ 144839 h 834218"/>
                <a:gd name="connsiteX389" fmla="*/ 99308 w 3024845"/>
                <a:gd name="connsiteY389" fmla="*/ 144839 h 834218"/>
                <a:gd name="connsiteX390" fmla="*/ 99308 w 3024845"/>
                <a:gd name="connsiteY390" fmla="*/ 30265 h 834218"/>
                <a:gd name="connsiteX391" fmla="*/ 103361 w 3024845"/>
                <a:gd name="connsiteY391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16856 w 3024845"/>
                <a:gd name="connsiteY4" fmla="*/ 23779 h 834218"/>
                <a:gd name="connsiteX5" fmla="*/ 220909 w 3024845"/>
                <a:gd name="connsiteY5" fmla="*/ 30265 h 834218"/>
                <a:gd name="connsiteX6" fmla="*/ 220909 w 3024845"/>
                <a:gd name="connsiteY6" fmla="*/ 144839 h 834218"/>
                <a:gd name="connsiteX7" fmla="*/ 223189 w 3024845"/>
                <a:gd name="connsiteY7" fmla="*/ 144839 h 834218"/>
                <a:gd name="connsiteX8" fmla="*/ 239150 w 3024845"/>
                <a:gd name="connsiteY8" fmla="*/ 144839 h 834218"/>
                <a:gd name="connsiteX9" fmla="*/ 239150 w 3024845"/>
                <a:gd name="connsiteY9" fmla="*/ 285354 h 834218"/>
                <a:gd name="connsiteX10" fmla="*/ 240670 w 3024845"/>
                <a:gd name="connsiteY10" fmla="*/ 285084 h 834218"/>
                <a:gd name="connsiteX11" fmla="*/ 251310 w 3024845"/>
                <a:gd name="connsiteY11" fmla="*/ 283193 h 834218"/>
                <a:gd name="connsiteX12" fmla="*/ 249283 w 3024845"/>
                <a:gd name="connsiteY12" fmla="*/ 371825 h 834218"/>
                <a:gd name="connsiteX13" fmla="*/ 250803 w 3024845"/>
                <a:gd name="connsiteY13" fmla="*/ 372096 h 834218"/>
                <a:gd name="connsiteX14" fmla="*/ 261443 w 3024845"/>
                <a:gd name="connsiteY14" fmla="*/ 373987 h 834218"/>
                <a:gd name="connsiteX15" fmla="*/ 261696 w 3024845"/>
                <a:gd name="connsiteY15" fmla="*/ 374798 h 834218"/>
                <a:gd name="connsiteX16" fmla="*/ 263470 w 3024845"/>
                <a:gd name="connsiteY16" fmla="*/ 380473 h 834218"/>
                <a:gd name="connsiteX17" fmla="*/ 264230 w 3024845"/>
                <a:gd name="connsiteY17" fmla="*/ 378041 h 834218"/>
                <a:gd name="connsiteX18" fmla="*/ 269550 w 3024845"/>
                <a:gd name="connsiteY18" fmla="*/ 361017 h 834218"/>
                <a:gd name="connsiteX19" fmla="*/ 271323 w 3024845"/>
                <a:gd name="connsiteY19" fmla="*/ 361017 h 834218"/>
                <a:gd name="connsiteX20" fmla="*/ 283737 w 3024845"/>
                <a:gd name="connsiteY20" fmla="*/ 361017 h 834218"/>
                <a:gd name="connsiteX21" fmla="*/ 283737 w 3024845"/>
                <a:gd name="connsiteY21" fmla="*/ 393443 h 834218"/>
                <a:gd name="connsiteX22" fmla="*/ 284750 w 3024845"/>
                <a:gd name="connsiteY22" fmla="*/ 393984 h 834218"/>
                <a:gd name="connsiteX23" fmla="*/ 291844 w 3024845"/>
                <a:gd name="connsiteY23" fmla="*/ 397767 h 834218"/>
                <a:gd name="connsiteX24" fmla="*/ 291844 w 3024845"/>
                <a:gd name="connsiteY24" fmla="*/ 399118 h 834218"/>
                <a:gd name="connsiteX25" fmla="*/ 291844 w 3024845"/>
                <a:gd name="connsiteY25" fmla="*/ 408576 h 834218"/>
                <a:gd name="connsiteX26" fmla="*/ 336431 w 3024845"/>
                <a:gd name="connsiteY26" fmla="*/ 408576 h 834218"/>
                <a:gd name="connsiteX27" fmla="*/ 336431 w 3024845"/>
                <a:gd name="connsiteY27" fmla="*/ 409657 h 834218"/>
                <a:gd name="connsiteX28" fmla="*/ 336431 w 3024845"/>
                <a:gd name="connsiteY28" fmla="*/ 417223 h 834218"/>
                <a:gd name="connsiteX29" fmla="*/ 338457 w 3024845"/>
                <a:gd name="connsiteY29" fmla="*/ 417223 h 834218"/>
                <a:gd name="connsiteX30" fmla="*/ 352644 w 3024845"/>
                <a:gd name="connsiteY30" fmla="*/ 417223 h 834218"/>
                <a:gd name="connsiteX31" fmla="*/ 352644 w 3024845"/>
                <a:gd name="connsiteY31" fmla="*/ 386958 h 834218"/>
                <a:gd name="connsiteX32" fmla="*/ 397231 w 3024845"/>
                <a:gd name="connsiteY32" fmla="*/ 386958 h 834218"/>
                <a:gd name="connsiteX33" fmla="*/ 397231 w 3024845"/>
                <a:gd name="connsiteY33" fmla="*/ 385607 h 834218"/>
                <a:gd name="connsiteX34" fmla="*/ 397231 w 3024845"/>
                <a:gd name="connsiteY34" fmla="*/ 376149 h 834218"/>
                <a:gd name="connsiteX35" fmla="*/ 398245 w 3024845"/>
                <a:gd name="connsiteY35" fmla="*/ 376149 h 834218"/>
                <a:gd name="connsiteX36" fmla="*/ 405338 w 3024845"/>
                <a:gd name="connsiteY36" fmla="*/ 376149 h 834218"/>
                <a:gd name="connsiteX37" fmla="*/ 405338 w 3024845"/>
                <a:gd name="connsiteY37" fmla="*/ 374258 h 834218"/>
                <a:gd name="connsiteX38" fmla="*/ 405338 w 3024845"/>
                <a:gd name="connsiteY38" fmla="*/ 361017 h 834218"/>
                <a:gd name="connsiteX39" fmla="*/ 406098 w 3024845"/>
                <a:gd name="connsiteY39" fmla="*/ 361017 h 834218"/>
                <a:gd name="connsiteX40" fmla="*/ 411418 w 3024845"/>
                <a:gd name="connsiteY40" fmla="*/ 361017 h 834218"/>
                <a:gd name="connsiteX41" fmla="*/ 411418 w 3024845"/>
                <a:gd name="connsiteY41" fmla="*/ 359936 h 834218"/>
                <a:gd name="connsiteX42" fmla="*/ 411418 w 3024845"/>
                <a:gd name="connsiteY42" fmla="*/ 352369 h 834218"/>
                <a:gd name="connsiteX43" fmla="*/ 413445 w 3024845"/>
                <a:gd name="connsiteY43" fmla="*/ 352369 h 834218"/>
                <a:gd name="connsiteX44" fmla="*/ 427632 w 3024845"/>
                <a:gd name="connsiteY44" fmla="*/ 352369 h 834218"/>
                <a:gd name="connsiteX45" fmla="*/ 427632 w 3024845"/>
                <a:gd name="connsiteY45" fmla="*/ 353450 h 834218"/>
                <a:gd name="connsiteX46" fmla="*/ 427632 w 3024845"/>
                <a:gd name="connsiteY46" fmla="*/ 361017 h 834218"/>
                <a:gd name="connsiteX47" fmla="*/ 449925 w 3024845"/>
                <a:gd name="connsiteY47" fmla="*/ 361017 h 834218"/>
                <a:gd name="connsiteX48" fmla="*/ 449925 w 3024845"/>
                <a:gd name="connsiteY48" fmla="*/ 359125 h 834218"/>
                <a:gd name="connsiteX49" fmla="*/ 449925 w 3024845"/>
                <a:gd name="connsiteY49" fmla="*/ 345884 h 834218"/>
                <a:gd name="connsiteX50" fmla="*/ 451699 w 3024845"/>
                <a:gd name="connsiteY50" fmla="*/ 345884 h 834218"/>
                <a:gd name="connsiteX51" fmla="*/ 464112 w 3024845"/>
                <a:gd name="connsiteY51" fmla="*/ 345884 h 834218"/>
                <a:gd name="connsiteX52" fmla="*/ 464112 w 3024845"/>
                <a:gd name="connsiteY52" fmla="*/ 369664 h 834218"/>
                <a:gd name="connsiteX53" fmla="*/ 465126 w 3024845"/>
                <a:gd name="connsiteY53" fmla="*/ 369664 h 834218"/>
                <a:gd name="connsiteX54" fmla="*/ 472219 w 3024845"/>
                <a:gd name="connsiteY54" fmla="*/ 369664 h 834218"/>
                <a:gd name="connsiteX55" fmla="*/ 472219 w 3024845"/>
                <a:gd name="connsiteY55" fmla="*/ 368583 h 834218"/>
                <a:gd name="connsiteX56" fmla="*/ 472219 w 3024845"/>
                <a:gd name="connsiteY56" fmla="*/ 361017 h 834218"/>
                <a:gd name="connsiteX57" fmla="*/ 473992 w 3024845"/>
                <a:gd name="connsiteY57" fmla="*/ 361017 h 834218"/>
                <a:gd name="connsiteX58" fmla="*/ 486406 w 3024845"/>
                <a:gd name="connsiteY58" fmla="*/ 361017 h 834218"/>
                <a:gd name="connsiteX59" fmla="*/ 486406 w 3024845"/>
                <a:gd name="connsiteY59" fmla="*/ 386958 h 834218"/>
                <a:gd name="connsiteX60" fmla="*/ 488433 w 3024845"/>
                <a:gd name="connsiteY60" fmla="*/ 386958 h 834218"/>
                <a:gd name="connsiteX61" fmla="*/ 502619 w 3024845"/>
                <a:gd name="connsiteY61" fmla="*/ 386958 h 834218"/>
                <a:gd name="connsiteX62" fmla="*/ 502619 w 3024845"/>
                <a:gd name="connsiteY62" fmla="*/ 388579 h 834218"/>
                <a:gd name="connsiteX63" fmla="*/ 502619 w 3024845"/>
                <a:gd name="connsiteY63" fmla="*/ 399929 h 834218"/>
                <a:gd name="connsiteX64" fmla="*/ 503379 w 3024845"/>
                <a:gd name="connsiteY64" fmla="*/ 399929 h 834218"/>
                <a:gd name="connsiteX65" fmla="*/ 508700 w 3024845"/>
                <a:gd name="connsiteY65" fmla="*/ 399929 h 834218"/>
                <a:gd name="connsiteX66" fmla="*/ 508700 w 3024845"/>
                <a:gd name="connsiteY66" fmla="*/ 399118 h 834218"/>
                <a:gd name="connsiteX67" fmla="*/ 508700 w 3024845"/>
                <a:gd name="connsiteY67" fmla="*/ 393443 h 834218"/>
                <a:gd name="connsiteX68" fmla="*/ 539100 w 3024845"/>
                <a:gd name="connsiteY68" fmla="*/ 393443 h 834218"/>
                <a:gd name="connsiteX69" fmla="*/ 539100 w 3024845"/>
                <a:gd name="connsiteY69" fmla="*/ 417223 h 834218"/>
                <a:gd name="connsiteX70" fmla="*/ 540113 w 3024845"/>
                <a:gd name="connsiteY70" fmla="*/ 417223 h 834218"/>
                <a:gd name="connsiteX71" fmla="*/ 547207 w 3024845"/>
                <a:gd name="connsiteY71" fmla="*/ 417223 h 834218"/>
                <a:gd name="connsiteX72" fmla="*/ 547207 w 3024845"/>
                <a:gd name="connsiteY72" fmla="*/ 418304 h 834218"/>
                <a:gd name="connsiteX73" fmla="*/ 547207 w 3024845"/>
                <a:gd name="connsiteY73" fmla="*/ 425870 h 834218"/>
                <a:gd name="connsiteX74" fmla="*/ 547967 w 3024845"/>
                <a:gd name="connsiteY74" fmla="*/ 425870 h 834218"/>
                <a:gd name="connsiteX75" fmla="*/ 553287 w 3024845"/>
                <a:gd name="connsiteY75" fmla="*/ 425870 h 834218"/>
                <a:gd name="connsiteX76" fmla="*/ 553287 w 3024845"/>
                <a:gd name="connsiteY76" fmla="*/ 423708 h 834218"/>
                <a:gd name="connsiteX77" fmla="*/ 553287 w 3024845"/>
                <a:gd name="connsiteY77" fmla="*/ 408576 h 834218"/>
                <a:gd name="connsiteX78" fmla="*/ 554300 w 3024845"/>
                <a:gd name="connsiteY78" fmla="*/ 408576 h 834218"/>
                <a:gd name="connsiteX79" fmla="*/ 561394 w 3024845"/>
                <a:gd name="connsiteY79" fmla="*/ 408576 h 834218"/>
                <a:gd name="connsiteX80" fmla="*/ 561394 w 3024845"/>
                <a:gd name="connsiteY80" fmla="*/ 409657 h 834218"/>
                <a:gd name="connsiteX81" fmla="*/ 561394 w 3024845"/>
                <a:gd name="connsiteY81" fmla="*/ 417223 h 834218"/>
                <a:gd name="connsiteX82" fmla="*/ 566714 w 3024845"/>
                <a:gd name="connsiteY82" fmla="*/ 415230 h 834218"/>
                <a:gd name="connsiteX83" fmla="*/ 567474 w 3024845"/>
                <a:gd name="connsiteY83" fmla="*/ 414250 h 834218"/>
                <a:gd name="connsiteX84" fmla="*/ 567474 w 3024845"/>
                <a:gd name="connsiteY84" fmla="*/ 408576 h 834218"/>
                <a:gd name="connsiteX85" fmla="*/ 605981 w 3024845"/>
                <a:gd name="connsiteY85" fmla="*/ 408576 h 834218"/>
                <a:gd name="connsiteX86" fmla="*/ 605981 w 3024845"/>
                <a:gd name="connsiteY86" fmla="*/ 432355 h 834218"/>
                <a:gd name="connsiteX87" fmla="*/ 608007 w 3024845"/>
                <a:gd name="connsiteY87" fmla="*/ 432355 h 834218"/>
                <a:gd name="connsiteX88" fmla="*/ 622194 w 3024845"/>
                <a:gd name="connsiteY88" fmla="*/ 432355 h 834218"/>
                <a:gd name="connsiteX89" fmla="*/ 622194 w 3024845"/>
                <a:gd name="connsiteY89" fmla="*/ 433436 h 834218"/>
                <a:gd name="connsiteX90" fmla="*/ 622194 w 3024845"/>
                <a:gd name="connsiteY90" fmla="*/ 441002 h 834218"/>
                <a:gd name="connsiteX91" fmla="*/ 623968 w 3024845"/>
                <a:gd name="connsiteY91" fmla="*/ 441002 h 834218"/>
                <a:gd name="connsiteX92" fmla="*/ 636381 w 3024845"/>
                <a:gd name="connsiteY92" fmla="*/ 441002 h 834218"/>
                <a:gd name="connsiteX93" fmla="*/ 636381 w 3024845"/>
                <a:gd name="connsiteY93" fmla="*/ 417223 h 834218"/>
                <a:gd name="connsiteX94" fmla="*/ 637394 w 3024845"/>
                <a:gd name="connsiteY94" fmla="*/ 417223 h 834218"/>
                <a:gd name="connsiteX95" fmla="*/ 644488 w 3024845"/>
                <a:gd name="connsiteY95" fmla="*/ 417223 h 834218"/>
                <a:gd name="connsiteX96" fmla="*/ 644488 w 3024845"/>
                <a:gd name="connsiteY96" fmla="*/ 384796 h 834218"/>
                <a:gd name="connsiteX97" fmla="*/ 645501 w 3024845"/>
                <a:gd name="connsiteY97" fmla="*/ 384796 h 834218"/>
                <a:gd name="connsiteX98" fmla="*/ 652595 w 3024845"/>
                <a:gd name="connsiteY98" fmla="*/ 384796 h 834218"/>
                <a:gd name="connsiteX99" fmla="*/ 652595 w 3024845"/>
                <a:gd name="connsiteY99" fmla="*/ 382905 h 834218"/>
                <a:gd name="connsiteX100" fmla="*/ 652595 w 3024845"/>
                <a:gd name="connsiteY100" fmla="*/ 369664 h 834218"/>
                <a:gd name="connsiteX101" fmla="*/ 651328 w 3024845"/>
                <a:gd name="connsiteY101" fmla="*/ 368042 h 834218"/>
                <a:gd name="connsiteX102" fmla="*/ 656648 w 3024845"/>
                <a:gd name="connsiteY102" fmla="*/ 356693 h 834218"/>
                <a:gd name="connsiteX103" fmla="*/ 664755 w 3024845"/>
                <a:gd name="connsiteY103" fmla="*/ 384796 h 834218"/>
                <a:gd name="connsiteX104" fmla="*/ 665515 w 3024845"/>
                <a:gd name="connsiteY104" fmla="*/ 384796 h 834218"/>
                <a:gd name="connsiteX105" fmla="*/ 670835 w 3024845"/>
                <a:gd name="connsiteY105" fmla="*/ 384796 h 834218"/>
                <a:gd name="connsiteX106" fmla="*/ 670835 w 3024845"/>
                <a:gd name="connsiteY106" fmla="*/ 278869 h 834218"/>
                <a:gd name="connsiteX107" fmla="*/ 672355 w 3024845"/>
                <a:gd name="connsiteY107" fmla="*/ 278869 h 834218"/>
                <a:gd name="connsiteX108" fmla="*/ 682995 w 3024845"/>
                <a:gd name="connsiteY108" fmla="*/ 278869 h 834218"/>
                <a:gd name="connsiteX109" fmla="*/ 682995 w 3024845"/>
                <a:gd name="connsiteY109" fmla="*/ 231310 h 834218"/>
                <a:gd name="connsiteX110" fmla="*/ 709342 w 3024845"/>
                <a:gd name="connsiteY110" fmla="*/ 231310 h 834218"/>
                <a:gd name="connsiteX111" fmla="*/ 709342 w 3024845"/>
                <a:gd name="connsiteY111" fmla="*/ 209692 h 834218"/>
                <a:gd name="connsiteX112" fmla="*/ 743796 w 3024845"/>
                <a:gd name="connsiteY112" fmla="*/ 209692 h 834218"/>
                <a:gd name="connsiteX113" fmla="*/ 743796 w 3024845"/>
                <a:gd name="connsiteY113" fmla="*/ 212124 h 834218"/>
                <a:gd name="connsiteX114" fmla="*/ 743796 w 3024845"/>
                <a:gd name="connsiteY114" fmla="*/ 229148 h 834218"/>
                <a:gd name="connsiteX115" fmla="*/ 746076 w 3024845"/>
                <a:gd name="connsiteY115" fmla="*/ 229148 h 834218"/>
                <a:gd name="connsiteX116" fmla="*/ 762036 w 3024845"/>
                <a:gd name="connsiteY116" fmla="*/ 229148 h 834218"/>
                <a:gd name="connsiteX117" fmla="*/ 762036 w 3024845"/>
                <a:gd name="connsiteY117" fmla="*/ 276707 h 834218"/>
                <a:gd name="connsiteX118" fmla="*/ 763049 w 3024845"/>
                <a:gd name="connsiteY118" fmla="*/ 276707 h 834218"/>
                <a:gd name="connsiteX119" fmla="*/ 770143 w 3024845"/>
                <a:gd name="connsiteY119" fmla="*/ 276707 h 834218"/>
                <a:gd name="connsiteX120" fmla="*/ 784330 w 3024845"/>
                <a:gd name="connsiteY120" fmla="*/ 281031 h 834218"/>
                <a:gd name="connsiteX121" fmla="*/ 784330 w 3024845"/>
                <a:gd name="connsiteY121" fmla="*/ 319943 h 834218"/>
                <a:gd name="connsiteX122" fmla="*/ 785343 w 3024845"/>
                <a:gd name="connsiteY122" fmla="*/ 319943 h 834218"/>
                <a:gd name="connsiteX123" fmla="*/ 792436 w 3024845"/>
                <a:gd name="connsiteY123" fmla="*/ 319943 h 834218"/>
                <a:gd name="connsiteX124" fmla="*/ 792436 w 3024845"/>
                <a:gd name="connsiteY124" fmla="*/ 321564 h 834218"/>
                <a:gd name="connsiteX125" fmla="*/ 792436 w 3024845"/>
                <a:gd name="connsiteY125" fmla="*/ 332913 h 834218"/>
                <a:gd name="connsiteX126" fmla="*/ 794463 w 3024845"/>
                <a:gd name="connsiteY126" fmla="*/ 332913 h 834218"/>
                <a:gd name="connsiteX127" fmla="*/ 808650 w 3024845"/>
                <a:gd name="connsiteY127" fmla="*/ 332913 h 834218"/>
                <a:gd name="connsiteX128" fmla="*/ 814730 w 3024845"/>
                <a:gd name="connsiteY128" fmla="*/ 339399 h 834218"/>
                <a:gd name="connsiteX129" fmla="*/ 814730 w 3024845"/>
                <a:gd name="connsiteY129" fmla="*/ 361017 h 834218"/>
                <a:gd name="connsiteX130" fmla="*/ 817010 w 3024845"/>
                <a:gd name="connsiteY130" fmla="*/ 361017 h 834218"/>
                <a:gd name="connsiteX131" fmla="*/ 832970 w 3024845"/>
                <a:gd name="connsiteY131" fmla="*/ 361017 h 834218"/>
                <a:gd name="connsiteX132" fmla="*/ 832970 w 3024845"/>
                <a:gd name="connsiteY132" fmla="*/ 362097 h 834218"/>
                <a:gd name="connsiteX133" fmla="*/ 832970 w 3024845"/>
                <a:gd name="connsiteY133" fmla="*/ 369664 h 834218"/>
                <a:gd name="connsiteX134" fmla="*/ 834237 w 3024845"/>
                <a:gd name="connsiteY134" fmla="*/ 369664 h 834218"/>
                <a:gd name="connsiteX135" fmla="*/ 843104 w 3024845"/>
                <a:gd name="connsiteY135" fmla="*/ 369664 h 834218"/>
                <a:gd name="connsiteX136" fmla="*/ 843104 w 3024845"/>
                <a:gd name="connsiteY136" fmla="*/ 371825 h 834218"/>
                <a:gd name="connsiteX137" fmla="*/ 843104 w 3024845"/>
                <a:gd name="connsiteY137" fmla="*/ 386958 h 834218"/>
                <a:gd name="connsiteX138" fmla="*/ 847157 w 3024845"/>
                <a:gd name="connsiteY138" fmla="*/ 385066 h 834218"/>
                <a:gd name="connsiteX139" fmla="*/ 847157 w 3024845"/>
                <a:gd name="connsiteY139" fmla="*/ 371825 h 834218"/>
                <a:gd name="connsiteX140" fmla="*/ 848170 w 3024845"/>
                <a:gd name="connsiteY140" fmla="*/ 371825 h 834218"/>
                <a:gd name="connsiteX141" fmla="*/ 855264 w 3024845"/>
                <a:gd name="connsiteY141" fmla="*/ 371825 h 834218"/>
                <a:gd name="connsiteX142" fmla="*/ 855264 w 3024845"/>
                <a:gd name="connsiteY142" fmla="*/ 373447 h 834218"/>
                <a:gd name="connsiteX143" fmla="*/ 855264 w 3024845"/>
                <a:gd name="connsiteY143" fmla="*/ 384796 h 834218"/>
                <a:gd name="connsiteX144" fmla="*/ 856024 w 3024845"/>
                <a:gd name="connsiteY144" fmla="*/ 384796 h 834218"/>
                <a:gd name="connsiteX145" fmla="*/ 861344 w 3024845"/>
                <a:gd name="connsiteY145" fmla="*/ 384796 h 834218"/>
                <a:gd name="connsiteX146" fmla="*/ 909984 w 3024845"/>
                <a:gd name="connsiteY146" fmla="*/ 380473 h 834218"/>
                <a:gd name="connsiteX147" fmla="*/ 909984 w 3024845"/>
                <a:gd name="connsiteY147" fmla="*/ 381824 h 834218"/>
                <a:gd name="connsiteX148" fmla="*/ 909984 w 3024845"/>
                <a:gd name="connsiteY148" fmla="*/ 391281 h 834218"/>
                <a:gd name="connsiteX149" fmla="*/ 910744 w 3024845"/>
                <a:gd name="connsiteY149" fmla="*/ 391281 h 834218"/>
                <a:gd name="connsiteX150" fmla="*/ 916065 w 3024845"/>
                <a:gd name="connsiteY150" fmla="*/ 391281 h 834218"/>
                <a:gd name="connsiteX151" fmla="*/ 916065 w 3024845"/>
                <a:gd name="connsiteY151" fmla="*/ 393443 h 834218"/>
                <a:gd name="connsiteX152" fmla="*/ 916065 w 3024845"/>
                <a:gd name="connsiteY152" fmla="*/ 408576 h 834218"/>
                <a:gd name="connsiteX153" fmla="*/ 918091 w 3024845"/>
                <a:gd name="connsiteY153" fmla="*/ 407225 h 834218"/>
                <a:gd name="connsiteX154" fmla="*/ 932278 w 3024845"/>
                <a:gd name="connsiteY154" fmla="*/ 397767 h 834218"/>
                <a:gd name="connsiteX155" fmla="*/ 938358 w 3024845"/>
                <a:gd name="connsiteY155" fmla="*/ 356693 h 834218"/>
                <a:gd name="connsiteX156" fmla="*/ 939118 w 3024845"/>
                <a:gd name="connsiteY156" fmla="*/ 356423 h 834218"/>
                <a:gd name="connsiteX157" fmla="*/ 944438 w 3024845"/>
                <a:gd name="connsiteY157" fmla="*/ 354531 h 834218"/>
                <a:gd name="connsiteX158" fmla="*/ 946465 w 3024845"/>
                <a:gd name="connsiteY158" fmla="*/ 285354 h 834218"/>
                <a:gd name="connsiteX159" fmla="*/ 948492 w 3024845"/>
                <a:gd name="connsiteY159" fmla="*/ 354531 h 834218"/>
                <a:gd name="connsiteX160" fmla="*/ 949252 w 3024845"/>
                <a:gd name="connsiteY160" fmla="*/ 354801 h 834218"/>
                <a:gd name="connsiteX161" fmla="*/ 954572 w 3024845"/>
                <a:gd name="connsiteY161" fmla="*/ 356693 h 834218"/>
                <a:gd name="connsiteX162" fmla="*/ 954572 w 3024845"/>
                <a:gd name="connsiteY162" fmla="*/ 270222 h 834218"/>
                <a:gd name="connsiteX163" fmla="*/ 958625 w 3024845"/>
                <a:gd name="connsiteY163" fmla="*/ 237795 h 834218"/>
                <a:gd name="connsiteX164" fmla="*/ 997132 w 3024845"/>
                <a:gd name="connsiteY164" fmla="*/ 237795 h 834218"/>
                <a:gd name="connsiteX165" fmla="*/ 997132 w 3024845"/>
                <a:gd name="connsiteY165" fmla="*/ 270222 h 834218"/>
                <a:gd name="connsiteX166" fmla="*/ 997892 w 3024845"/>
                <a:gd name="connsiteY166" fmla="*/ 270222 h 834218"/>
                <a:gd name="connsiteX167" fmla="*/ 1003212 w 3024845"/>
                <a:gd name="connsiteY167" fmla="*/ 270222 h 834218"/>
                <a:gd name="connsiteX168" fmla="*/ 1003212 w 3024845"/>
                <a:gd name="connsiteY168" fmla="*/ 188074 h 834218"/>
                <a:gd name="connsiteX169" fmla="*/ 1004986 w 3024845"/>
                <a:gd name="connsiteY169" fmla="*/ 188074 h 834218"/>
                <a:gd name="connsiteX170" fmla="*/ 1017399 w 3024845"/>
                <a:gd name="connsiteY170" fmla="*/ 188074 h 834218"/>
                <a:gd name="connsiteX171" fmla="*/ 1017399 w 3024845"/>
                <a:gd name="connsiteY171" fmla="*/ 186183 h 834218"/>
                <a:gd name="connsiteX172" fmla="*/ 1017399 w 3024845"/>
                <a:gd name="connsiteY172" fmla="*/ 172942 h 834218"/>
                <a:gd name="connsiteX173" fmla="*/ 1039693 w 3024845"/>
                <a:gd name="connsiteY173" fmla="*/ 172942 h 834218"/>
                <a:gd name="connsiteX174" fmla="*/ 1039693 w 3024845"/>
                <a:gd name="connsiteY174" fmla="*/ 171861 h 834218"/>
                <a:gd name="connsiteX175" fmla="*/ 1039693 w 3024845"/>
                <a:gd name="connsiteY175" fmla="*/ 164295 h 834218"/>
                <a:gd name="connsiteX176" fmla="*/ 1041466 w 3024845"/>
                <a:gd name="connsiteY176" fmla="*/ 164295 h 834218"/>
                <a:gd name="connsiteX177" fmla="*/ 1053880 w 3024845"/>
                <a:gd name="connsiteY177" fmla="*/ 164295 h 834218"/>
                <a:gd name="connsiteX178" fmla="*/ 1053880 w 3024845"/>
                <a:gd name="connsiteY178" fmla="*/ 165376 h 834218"/>
                <a:gd name="connsiteX179" fmla="*/ 1053880 w 3024845"/>
                <a:gd name="connsiteY179" fmla="*/ 172942 h 834218"/>
                <a:gd name="connsiteX180" fmla="*/ 1054640 w 3024845"/>
                <a:gd name="connsiteY180" fmla="*/ 172942 h 834218"/>
                <a:gd name="connsiteX181" fmla="*/ 1059960 w 3024845"/>
                <a:gd name="connsiteY181" fmla="*/ 172942 h 834218"/>
                <a:gd name="connsiteX182" fmla="*/ 1070093 w 3024845"/>
                <a:gd name="connsiteY182" fmla="*/ 168618 h 834218"/>
                <a:gd name="connsiteX183" fmla="*/ 1074146 w 3024845"/>
                <a:gd name="connsiteY183" fmla="*/ 171861 h 834218"/>
                <a:gd name="connsiteX184" fmla="*/ 1074146 w 3024845"/>
                <a:gd name="connsiteY184" fmla="*/ 164295 h 834218"/>
                <a:gd name="connsiteX185" fmla="*/ 1076426 w 3024845"/>
                <a:gd name="connsiteY185" fmla="*/ 164295 h 834218"/>
                <a:gd name="connsiteX186" fmla="*/ 1092387 w 3024845"/>
                <a:gd name="connsiteY186" fmla="*/ 164295 h 834218"/>
                <a:gd name="connsiteX187" fmla="*/ 1092387 w 3024845"/>
                <a:gd name="connsiteY187" fmla="*/ 165376 h 834218"/>
                <a:gd name="connsiteX188" fmla="*/ 1092387 w 3024845"/>
                <a:gd name="connsiteY188" fmla="*/ 172942 h 834218"/>
                <a:gd name="connsiteX189" fmla="*/ 1122787 w 3024845"/>
                <a:gd name="connsiteY189" fmla="*/ 172942 h 834218"/>
                <a:gd name="connsiteX190" fmla="*/ 1122787 w 3024845"/>
                <a:gd name="connsiteY190" fmla="*/ 174563 h 834218"/>
                <a:gd name="connsiteX191" fmla="*/ 1122787 w 3024845"/>
                <a:gd name="connsiteY191" fmla="*/ 185913 h 834218"/>
                <a:gd name="connsiteX192" fmla="*/ 1149134 w 3024845"/>
                <a:gd name="connsiteY192" fmla="*/ 185913 h 834218"/>
                <a:gd name="connsiteX193" fmla="*/ 1149134 w 3024845"/>
                <a:gd name="connsiteY193" fmla="*/ 216177 h 834218"/>
                <a:gd name="connsiteX194" fmla="*/ 1149894 w 3024845"/>
                <a:gd name="connsiteY194" fmla="*/ 216177 h 834218"/>
                <a:gd name="connsiteX195" fmla="*/ 1155214 w 3024845"/>
                <a:gd name="connsiteY195" fmla="*/ 216177 h 834218"/>
                <a:gd name="connsiteX196" fmla="*/ 1155214 w 3024845"/>
                <a:gd name="connsiteY196" fmla="*/ 217258 h 834218"/>
                <a:gd name="connsiteX197" fmla="*/ 1155214 w 3024845"/>
                <a:gd name="connsiteY197" fmla="*/ 224825 h 834218"/>
                <a:gd name="connsiteX198" fmla="*/ 1159268 w 3024845"/>
                <a:gd name="connsiteY198" fmla="*/ 255089 h 834218"/>
                <a:gd name="connsiteX199" fmla="*/ 1160028 w 3024845"/>
                <a:gd name="connsiteY199" fmla="*/ 255089 h 834218"/>
                <a:gd name="connsiteX200" fmla="*/ 1165348 w 3024845"/>
                <a:gd name="connsiteY200" fmla="*/ 255089 h 834218"/>
                <a:gd name="connsiteX201" fmla="*/ 1165348 w 3024845"/>
                <a:gd name="connsiteY201" fmla="*/ 255900 h 834218"/>
                <a:gd name="connsiteX202" fmla="*/ 1165348 w 3024845"/>
                <a:gd name="connsiteY202" fmla="*/ 261575 h 834218"/>
                <a:gd name="connsiteX203" fmla="*/ 1166361 w 3024845"/>
                <a:gd name="connsiteY203" fmla="*/ 261575 h 834218"/>
                <a:gd name="connsiteX204" fmla="*/ 1173454 w 3024845"/>
                <a:gd name="connsiteY204" fmla="*/ 261575 h 834218"/>
                <a:gd name="connsiteX205" fmla="*/ 1173454 w 3024845"/>
                <a:gd name="connsiteY205" fmla="*/ 291840 h 834218"/>
                <a:gd name="connsiteX206" fmla="*/ 1175481 w 3024845"/>
                <a:gd name="connsiteY206" fmla="*/ 291840 h 834218"/>
                <a:gd name="connsiteX207" fmla="*/ 1189668 w 3024845"/>
                <a:gd name="connsiteY207" fmla="*/ 291840 h 834218"/>
                <a:gd name="connsiteX208" fmla="*/ 1189668 w 3024845"/>
                <a:gd name="connsiteY208" fmla="*/ 315619 h 834218"/>
                <a:gd name="connsiteX209" fmla="*/ 1191695 w 3024845"/>
                <a:gd name="connsiteY209" fmla="*/ 317240 h 834218"/>
                <a:gd name="connsiteX210" fmla="*/ 1191695 w 3024845"/>
                <a:gd name="connsiteY210" fmla="*/ 328590 h 834218"/>
                <a:gd name="connsiteX211" fmla="*/ 1192455 w 3024845"/>
                <a:gd name="connsiteY211" fmla="*/ 328590 h 834218"/>
                <a:gd name="connsiteX212" fmla="*/ 1197775 w 3024845"/>
                <a:gd name="connsiteY212" fmla="*/ 328590 h 834218"/>
                <a:gd name="connsiteX213" fmla="*/ 1197775 w 3024845"/>
                <a:gd name="connsiteY213" fmla="*/ 352369 h 834218"/>
                <a:gd name="connsiteX214" fmla="*/ 1199041 w 3024845"/>
                <a:gd name="connsiteY214" fmla="*/ 352369 h 834218"/>
                <a:gd name="connsiteX215" fmla="*/ 1207908 w 3024845"/>
                <a:gd name="connsiteY215" fmla="*/ 352369 h 834218"/>
                <a:gd name="connsiteX216" fmla="*/ 1209935 w 3024845"/>
                <a:gd name="connsiteY216" fmla="*/ 356423 h 834218"/>
                <a:gd name="connsiteX217" fmla="*/ 1209935 w 3024845"/>
                <a:gd name="connsiteY217" fmla="*/ 369664 h 834218"/>
                <a:gd name="connsiteX218" fmla="*/ 1211455 w 3024845"/>
                <a:gd name="connsiteY218" fmla="*/ 367772 h 834218"/>
                <a:gd name="connsiteX219" fmla="*/ 1222095 w 3024845"/>
                <a:gd name="connsiteY219" fmla="*/ 354531 h 834218"/>
                <a:gd name="connsiteX220" fmla="*/ 1250469 w 3024845"/>
                <a:gd name="connsiteY220" fmla="*/ 354531 h 834218"/>
                <a:gd name="connsiteX221" fmla="*/ 1250469 w 3024845"/>
                <a:gd name="connsiteY221" fmla="*/ 441002 h 834218"/>
                <a:gd name="connsiteX222" fmla="*/ 1251229 w 3024845"/>
                <a:gd name="connsiteY222" fmla="*/ 441002 h 834218"/>
                <a:gd name="connsiteX223" fmla="*/ 1256549 w 3024845"/>
                <a:gd name="connsiteY223" fmla="*/ 441002 h 834218"/>
                <a:gd name="connsiteX224" fmla="*/ 1257309 w 3024845"/>
                <a:gd name="connsiteY224" fmla="*/ 439651 h 834218"/>
                <a:gd name="connsiteX225" fmla="*/ 1262629 w 3024845"/>
                <a:gd name="connsiteY225" fmla="*/ 430193 h 834218"/>
                <a:gd name="connsiteX226" fmla="*/ 1262629 w 3024845"/>
                <a:gd name="connsiteY226" fmla="*/ 432085 h 834218"/>
                <a:gd name="connsiteX227" fmla="*/ 1262629 w 3024845"/>
                <a:gd name="connsiteY227" fmla="*/ 445326 h 834218"/>
                <a:gd name="connsiteX228" fmla="*/ 1266682 w 3024845"/>
                <a:gd name="connsiteY228" fmla="*/ 399929 h 834218"/>
                <a:gd name="connsiteX229" fmla="*/ 1267442 w 3024845"/>
                <a:gd name="connsiteY229" fmla="*/ 399929 h 834218"/>
                <a:gd name="connsiteX230" fmla="*/ 1272762 w 3024845"/>
                <a:gd name="connsiteY230" fmla="*/ 399929 h 834218"/>
                <a:gd name="connsiteX231" fmla="*/ 1272762 w 3024845"/>
                <a:gd name="connsiteY231" fmla="*/ 335075 h 834218"/>
                <a:gd name="connsiteX232" fmla="*/ 1273776 w 3024845"/>
                <a:gd name="connsiteY232" fmla="*/ 335075 h 834218"/>
                <a:gd name="connsiteX233" fmla="*/ 1280869 w 3024845"/>
                <a:gd name="connsiteY233" fmla="*/ 335075 h 834218"/>
                <a:gd name="connsiteX234" fmla="*/ 1293029 w 3024845"/>
                <a:gd name="connsiteY234" fmla="*/ 291840 h 834218"/>
                <a:gd name="connsiteX235" fmla="*/ 1294296 w 3024845"/>
                <a:gd name="connsiteY235" fmla="*/ 291840 h 834218"/>
                <a:gd name="connsiteX236" fmla="*/ 1303163 w 3024845"/>
                <a:gd name="connsiteY236" fmla="*/ 291840 h 834218"/>
                <a:gd name="connsiteX237" fmla="*/ 1313296 w 3024845"/>
                <a:gd name="connsiteY237" fmla="*/ 335075 h 834218"/>
                <a:gd name="connsiteX238" fmla="*/ 1314309 w 3024845"/>
                <a:gd name="connsiteY238" fmla="*/ 335075 h 834218"/>
                <a:gd name="connsiteX239" fmla="*/ 1321403 w 3024845"/>
                <a:gd name="connsiteY239" fmla="*/ 335075 h 834218"/>
                <a:gd name="connsiteX240" fmla="*/ 1321403 w 3024845"/>
                <a:gd name="connsiteY240" fmla="*/ 373987 h 834218"/>
                <a:gd name="connsiteX241" fmla="*/ 1323176 w 3024845"/>
                <a:gd name="connsiteY241" fmla="*/ 373987 h 834218"/>
                <a:gd name="connsiteX242" fmla="*/ 1335590 w 3024845"/>
                <a:gd name="connsiteY242" fmla="*/ 373987 h 834218"/>
                <a:gd name="connsiteX243" fmla="*/ 1335590 w 3024845"/>
                <a:gd name="connsiteY243" fmla="*/ 376149 h 834218"/>
                <a:gd name="connsiteX244" fmla="*/ 1335590 w 3024845"/>
                <a:gd name="connsiteY244" fmla="*/ 391281 h 834218"/>
                <a:gd name="connsiteX245" fmla="*/ 1339643 w 3024845"/>
                <a:gd name="connsiteY245" fmla="*/ 389120 h 834218"/>
                <a:gd name="connsiteX246" fmla="*/ 1339643 w 3024845"/>
                <a:gd name="connsiteY246" fmla="*/ 373987 h 834218"/>
                <a:gd name="connsiteX247" fmla="*/ 1341163 w 3024845"/>
                <a:gd name="connsiteY247" fmla="*/ 373987 h 834218"/>
                <a:gd name="connsiteX248" fmla="*/ 1351803 w 3024845"/>
                <a:gd name="connsiteY248" fmla="*/ 373987 h 834218"/>
                <a:gd name="connsiteX249" fmla="*/ 1351803 w 3024845"/>
                <a:gd name="connsiteY249" fmla="*/ 375608 h 834218"/>
                <a:gd name="connsiteX250" fmla="*/ 1351803 w 3024845"/>
                <a:gd name="connsiteY250" fmla="*/ 386958 h 834218"/>
                <a:gd name="connsiteX251" fmla="*/ 1382204 w 3024845"/>
                <a:gd name="connsiteY251" fmla="*/ 386958 h 834218"/>
                <a:gd name="connsiteX252" fmla="*/ 1382204 w 3024845"/>
                <a:gd name="connsiteY252" fmla="*/ 350208 h 834218"/>
                <a:gd name="connsiteX253" fmla="*/ 1383470 w 3024845"/>
                <a:gd name="connsiteY253" fmla="*/ 350208 h 834218"/>
                <a:gd name="connsiteX254" fmla="*/ 1392337 w 3024845"/>
                <a:gd name="connsiteY254" fmla="*/ 350208 h 834218"/>
                <a:gd name="connsiteX255" fmla="*/ 1392337 w 3024845"/>
                <a:gd name="connsiteY255" fmla="*/ 371825 h 834218"/>
                <a:gd name="connsiteX256" fmla="*/ 1394364 w 3024845"/>
                <a:gd name="connsiteY256" fmla="*/ 339399 h 834218"/>
                <a:gd name="connsiteX257" fmla="*/ 1416657 w 3024845"/>
                <a:gd name="connsiteY257" fmla="*/ 339399 h 834218"/>
                <a:gd name="connsiteX258" fmla="*/ 1416657 w 3024845"/>
                <a:gd name="connsiteY258" fmla="*/ 337777 h 834218"/>
                <a:gd name="connsiteX259" fmla="*/ 1416657 w 3024845"/>
                <a:gd name="connsiteY259" fmla="*/ 326428 h 834218"/>
                <a:gd name="connsiteX260" fmla="*/ 1417417 w 3024845"/>
                <a:gd name="connsiteY260" fmla="*/ 326428 h 834218"/>
                <a:gd name="connsiteX261" fmla="*/ 1422737 w 3024845"/>
                <a:gd name="connsiteY261" fmla="*/ 326428 h 834218"/>
                <a:gd name="connsiteX262" fmla="*/ 1422737 w 3024845"/>
                <a:gd name="connsiteY262" fmla="*/ 324537 h 834218"/>
                <a:gd name="connsiteX263" fmla="*/ 1422737 w 3024845"/>
                <a:gd name="connsiteY263" fmla="*/ 311296 h 834218"/>
                <a:gd name="connsiteX264" fmla="*/ 1426791 w 3024845"/>
                <a:gd name="connsiteY264" fmla="*/ 317781 h 834218"/>
                <a:gd name="connsiteX265" fmla="*/ 1429071 w 3024845"/>
                <a:gd name="connsiteY265" fmla="*/ 317781 h 834218"/>
                <a:gd name="connsiteX266" fmla="*/ 1445031 w 3024845"/>
                <a:gd name="connsiteY266" fmla="*/ 317781 h 834218"/>
                <a:gd name="connsiteX267" fmla="*/ 1445031 w 3024845"/>
                <a:gd name="connsiteY267" fmla="*/ 316970 h 834218"/>
                <a:gd name="connsiteX268" fmla="*/ 1445031 w 3024845"/>
                <a:gd name="connsiteY268" fmla="*/ 311296 h 834218"/>
                <a:gd name="connsiteX269" fmla="*/ 1445791 w 3024845"/>
                <a:gd name="connsiteY269" fmla="*/ 311296 h 834218"/>
                <a:gd name="connsiteX270" fmla="*/ 1451111 w 3024845"/>
                <a:gd name="connsiteY270" fmla="*/ 311296 h 834218"/>
                <a:gd name="connsiteX271" fmla="*/ 1451111 w 3024845"/>
                <a:gd name="connsiteY271" fmla="*/ 312647 h 834218"/>
                <a:gd name="connsiteX272" fmla="*/ 1451111 w 3024845"/>
                <a:gd name="connsiteY272" fmla="*/ 322105 h 834218"/>
                <a:gd name="connsiteX273" fmla="*/ 1489618 w 3024845"/>
                <a:gd name="connsiteY273" fmla="*/ 322105 h 834218"/>
                <a:gd name="connsiteX274" fmla="*/ 1489618 w 3024845"/>
                <a:gd name="connsiteY274" fmla="*/ 460458 h 834218"/>
                <a:gd name="connsiteX275" fmla="*/ 1491138 w 3024845"/>
                <a:gd name="connsiteY275" fmla="*/ 460458 h 834218"/>
                <a:gd name="connsiteX276" fmla="*/ 1501778 w 3024845"/>
                <a:gd name="connsiteY276" fmla="*/ 460458 h 834218"/>
                <a:gd name="connsiteX277" fmla="*/ 1501778 w 3024845"/>
                <a:gd name="connsiteY277" fmla="*/ 447488 h 834218"/>
                <a:gd name="connsiteX278" fmla="*/ 1505832 w 3024845"/>
                <a:gd name="connsiteY278" fmla="*/ 447488 h 834218"/>
                <a:gd name="connsiteX279" fmla="*/ 1505832 w 3024845"/>
                <a:gd name="connsiteY279" fmla="*/ 460458 h 834218"/>
                <a:gd name="connsiteX280" fmla="*/ 1536232 w 3024845"/>
                <a:gd name="connsiteY280" fmla="*/ 460458 h 834218"/>
                <a:gd name="connsiteX281" fmla="*/ 1536232 w 3024845"/>
                <a:gd name="connsiteY281" fmla="*/ 430193 h 834218"/>
                <a:gd name="connsiteX282" fmla="*/ 1548392 w 3024845"/>
                <a:gd name="connsiteY282" fmla="*/ 430193 h 834218"/>
                <a:gd name="connsiteX283" fmla="*/ 1560552 w 3024845"/>
                <a:gd name="connsiteY283" fmla="*/ 428032 h 834218"/>
                <a:gd name="connsiteX284" fmla="*/ 1564606 w 3024845"/>
                <a:gd name="connsiteY284" fmla="*/ 430193 h 834218"/>
                <a:gd name="connsiteX285" fmla="*/ 1574739 w 3024845"/>
                <a:gd name="connsiteY285" fmla="*/ 430193 h 834218"/>
                <a:gd name="connsiteX286" fmla="*/ 1574739 w 3024845"/>
                <a:gd name="connsiteY286" fmla="*/ 460458 h 834218"/>
                <a:gd name="connsiteX287" fmla="*/ 1582846 w 3024845"/>
                <a:gd name="connsiteY287" fmla="*/ 460458 h 834218"/>
                <a:gd name="connsiteX288" fmla="*/ 1582846 w 3024845"/>
                <a:gd name="connsiteY288" fmla="*/ 477753 h 834218"/>
                <a:gd name="connsiteX289" fmla="*/ 1592182 w 3024845"/>
                <a:gd name="connsiteY289" fmla="*/ 478658 h 834218"/>
                <a:gd name="connsiteX290" fmla="*/ 1605140 w 3024845"/>
                <a:gd name="connsiteY290" fmla="*/ 478658 h 834218"/>
                <a:gd name="connsiteX291" fmla="*/ 1605140 w 3024845"/>
                <a:gd name="connsiteY291" fmla="*/ 462620 h 834218"/>
                <a:gd name="connsiteX292" fmla="*/ 1673096 w 3024845"/>
                <a:gd name="connsiteY292" fmla="*/ 462620 h 834218"/>
                <a:gd name="connsiteX293" fmla="*/ 1673096 w 3024845"/>
                <a:gd name="connsiteY293" fmla="*/ 377367 h 834218"/>
                <a:gd name="connsiteX294" fmla="*/ 1745104 w 3024845"/>
                <a:gd name="connsiteY294" fmla="*/ 377367 h 834218"/>
                <a:gd name="connsiteX295" fmla="*/ 1745104 w 3024845"/>
                <a:gd name="connsiteY295" fmla="*/ 456135 h 834218"/>
                <a:gd name="connsiteX296" fmla="*/ 1747008 w 3024845"/>
                <a:gd name="connsiteY296" fmla="*/ 456135 h 834218"/>
                <a:gd name="connsiteX297" fmla="*/ 1748250 w 3024845"/>
                <a:gd name="connsiteY297" fmla="*/ 478658 h 834218"/>
                <a:gd name="connsiteX298" fmla="*/ 1757926 w 3024845"/>
                <a:gd name="connsiteY298" fmla="*/ 478658 h 834218"/>
                <a:gd name="connsiteX299" fmla="*/ 1759168 w 3024845"/>
                <a:gd name="connsiteY299" fmla="*/ 456135 h 834218"/>
                <a:gd name="connsiteX300" fmla="*/ 1765248 w 3024845"/>
                <a:gd name="connsiteY300" fmla="*/ 456135 h 834218"/>
                <a:gd name="connsiteX301" fmla="*/ 1766490 w 3024845"/>
                <a:gd name="connsiteY301" fmla="*/ 478658 h 834218"/>
                <a:gd name="connsiteX302" fmla="*/ 1817112 w 3024845"/>
                <a:gd name="connsiteY302" fmla="*/ 478658 h 834218"/>
                <a:gd name="connsiteX303" fmla="*/ 1817112 w 3024845"/>
                <a:gd name="connsiteY303" fmla="*/ 315630 h 834218"/>
                <a:gd name="connsiteX304" fmla="*/ 2014439 w 3024845"/>
                <a:gd name="connsiteY304" fmla="*/ 315630 h 834218"/>
                <a:gd name="connsiteX305" fmla="*/ 2014439 w 3024845"/>
                <a:gd name="connsiteY305" fmla="*/ 478658 h 834218"/>
                <a:gd name="connsiteX306" fmla="*/ 2033136 w 3024845"/>
                <a:gd name="connsiteY306" fmla="*/ 478658 h 834218"/>
                <a:gd name="connsiteX307" fmla="*/ 2033136 w 3024845"/>
                <a:gd name="connsiteY307" fmla="*/ 395965 h 834218"/>
                <a:gd name="connsiteX308" fmla="*/ 2128256 w 3024845"/>
                <a:gd name="connsiteY308" fmla="*/ 395965 h 834218"/>
                <a:gd name="connsiteX309" fmla="*/ 2180720 w 3024845"/>
                <a:gd name="connsiteY309" fmla="*/ 330752 h 834218"/>
                <a:gd name="connsiteX310" fmla="*/ 2245574 w 3024845"/>
                <a:gd name="connsiteY310" fmla="*/ 330752 h 834218"/>
                <a:gd name="connsiteX311" fmla="*/ 2245574 w 3024845"/>
                <a:gd name="connsiteY311" fmla="*/ 406414 h 834218"/>
                <a:gd name="connsiteX312" fmla="*/ 2253681 w 3024845"/>
                <a:gd name="connsiteY312" fmla="*/ 406414 h 834218"/>
                <a:gd name="connsiteX313" fmla="*/ 2255708 w 3024845"/>
                <a:gd name="connsiteY313" fmla="*/ 399929 h 834218"/>
                <a:gd name="connsiteX314" fmla="*/ 2261788 w 3024845"/>
                <a:gd name="connsiteY314" fmla="*/ 399929 h 834218"/>
                <a:gd name="connsiteX315" fmla="*/ 2263815 w 3024845"/>
                <a:gd name="connsiteY315" fmla="*/ 408576 h 834218"/>
                <a:gd name="connsiteX316" fmla="*/ 2275975 w 3024845"/>
                <a:gd name="connsiteY316" fmla="*/ 408576 h 834218"/>
                <a:gd name="connsiteX317" fmla="*/ 2275975 w 3024845"/>
                <a:gd name="connsiteY317" fmla="*/ 402090 h 834218"/>
                <a:gd name="connsiteX318" fmla="*/ 2298268 w 3024845"/>
                <a:gd name="connsiteY318" fmla="*/ 402090 h 834218"/>
                <a:gd name="connsiteX319" fmla="*/ 2298268 w 3024845"/>
                <a:gd name="connsiteY319" fmla="*/ 408576 h 834218"/>
                <a:gd name="connsiteX320" fmla="*/ 2318535 w 3024845"/>
                <a:gd name="connsiteY320" fmla="*/ 408576 h 834218"/>
                <a:gd name="connsiteX321" fmla="*/ 2318535 w 3024845"/>
                <a:gd name="connsiteY321" fmla="*/ 453973 h 834218"/>
                <a:gd name="connsiteX322" fmla="*/ 2332722 w 3024845"/>
                <a:gd name="connsiteY322" fmla="*/ 453973 h 834218"/>
                <a:gd name="connsiteX323" fmla="*/ 2332722 w 3024845"/>
                <a:gd name="connsiteY323" fmla="*/ 441002 h 834218"/>
                <a:gd name="connsiteX324" fmla="*/ 2348936 w 3024845"/>
                <a:gd name="connsiteY324" fmla="*/ 441002 h 834218"/>
                <a:gd name="connsiteX325" fmla="*/ 2348936 w 3024845"/>
                <a:gd name="connsiteY325" fmla="*/ 261575 h 834218"/>
                <a:gd name="connsiteX326" fmla="*/ 2355016 w 3024845"/>
                <a:gd name="connsiteY326" fmla="*/ 255089 h 834218"/>
                <a:gd name="connsiteX327" fmla="*/ 2427977 w 3024845"/>
                <a:gd name="connsiteY327" fmla="*/ 255089 h 834218"/>
                <a:gd name="connsiteX328" fmla="*/ 2427977 w 3024845"/>
                <a:gd name="connsiteY328" fmla="*/ 263737 h 834218"/>
                <a:gd name="connsiteX329" fmla="*/ 2438110 w 3024845"/>
                <a:gd name="connsiteY329" fmla="*/ 263737 h 834218"/>
                <a:gd name="connsiteX330" fmla="*/ 2438110 w 3024845"/>
                <a:gd name="connsiteY330" fmla="*/ 378311 h 834218"/>
                <a:gd name="connsiteX331" fmla="*/ 2460404 w 3024845"/>
                <a:gd name="connsiteY331" fmla="*/ 378311 h 834218"/>
                <a:gd name="connsiteX332" fmla="*/ 2460404 w 3024845"/>
                <a:gd name="connsiteY332" fmla="*/ 311296 h 834218"/>
                <a:gd name="connsiteX333" fmla="*/ 2486751 w 3024845"/>
                <a:gd name="connsiteY333" fmla="*/ 311296 h 834218"/>
                <a:gd name="connsiteX334" fmla="*/ 2490804 w 3024845"/>
                <a:gd name="connsiteY334" fmla="*/ 306972 h 834218"/>
                <a:gd name="connsiteX335" fmla="*/ 2498911 w 3024845"/>
                <a:gd name="connsiteY335" fmla="*/ 306972 h 834218"/>
                <a:gd name="connsiteX336" fmla="*/ 2502964 w 3024845"/>
                <a:gd name="connsiteY336" fmla="*/ 311296 h 834218"/>
                <a:gd name="connsiteX337" fmla="*/ 2525258 w 3024845"/>
                <a:gd name="connsiteY337" fmla="*/ 311296 h 834218"/>
                <a:gd name="connsiteX338" fmla="*/ 2525258 w 3024845"/>
                <a:gd name="connsiteY338" fmla="*/ 194560 h 834218"/>
                <a:gd name="connsiteX339" fmla="*/ 2582005 w 3024845"/>
                <a:gd name="connsiteY339" fmla="*/ 183751 h 834218"/>
                <a:gd name="connsiteX340" fmla="*/ 2582005 w 3024845"/>
                <a:gd name="connsiteY340" fmla="*/ 184832 h 834218"/>
                <a:gd name="connsiteX341" fmla="*/ 2582005 w 3024845"/>
                <a:gd name="connsiteY341" fmla="*/ 192398 h 834218"/>
                <a:gd name="connsiteX342" fmla="*/ 2608352 w 3024845"/>
                <a:gd name="connsiteY342" fmla="*/ 192398 h 834218"/>
                <a:gd name="connsiteX343" fmla="*/ 2608352 w 3024845"/>
                <a:gd name="connsiteY343" fmla="*/ 447488 h 834218"/>
                <a:gd name="connsiteX344" fmla="*/ 2630646 w 3024845"/>
                <a:gd name="connsiteY344" fmla="*/ 447488 h 834218"/>
                <a:gd name="connsiteX345" fmla="*/ 2630646 w 3024845"/>
                <a:gd name="connsiteY345" fmla="*/ 443164 h 834218"/>
                <a:gd name="connsiteX346" fmla="*/ 2642806 w 3024845"/>
                <a:gd name="connsiteY346" fmla="*/ 443164 h 834218"/>
                <a:gd name="connsiteX347" fmla="*/ 2642806 w 3024845"/>
                <a:gd name="connsiteY347" fmla="*/ 447488 h 834218"/>
                <a:gd name="connsiteX348" fmla="*/ 2667126 w 3024845"/>
                <a:gd name="connsiteY348" fmla="*/ 447488 h 834218"/>
                <a:gd name="connsiteX349" fmla="*/ 2667126 w 3024845"/>
                <a:gd name="connsiteY349" fmla="*/ 434517 h 834218"/>
                <a:gd name="connsiteX350" fmla="*/ 2695500 w 3024845"/>
                <a:gd name="connsiteY350" fmla="*/ 434517 h 834218"/>
                <a:gd name="connsiteX351" fmla="*/ 2707660 w 3024845"/>
                <a:gd name="connsiteY351" fmla="*/ 430193 h 834218"/>
                <a:gd name="connsiteX352" fmla="*/ 2727927 w 3024845"/>
                <a:gd name="connsiteY352" fmla="*/ 434517 h 834218"/>
                <a:gd name="connsiteX353" fmla="*/ 2727927 w 3024845"/>
                <a:gd name="connsiteY353" fmla="*/ 417223 h 834218"/>
                <a:gd name="connsiteX354" fmla="*/ 2736034 w 3024845"/>
                <a:gd name="connsiteY354" fmla="*/ 417223 h 834218"/>
                <a:gd name="connsiteX355" fmla="*/ 2736034 w 3024845"/>
                <a:gd name="connsiteY355" fmla="*/ 404252 h 834218"/>
                <a:gd name="connsiteX356" fmla="*/ 2792781 w 3024845"/>
                <a:gd name="connsiteY356" fmla="*/ 404252 h 834218"/>
                <a:gd name="connsiteX357" fmla="*/ 2792781 w 3024845"/>
                <a:gd name="connsiteY357" fmla="*/ 373987 h 834218"/>
                <a:gd name="connsiteX358" fmla="*/ 2811021 w 3024845"/>
                <a:gd name="connsiteY358" fmla="*/ 373987 h 834218"/>
                <a:gd name="connsiteX359" fmla="*/ 2811021 w 3024845"/>
                <a:gd name="connsiteY359" fmla="*/ 367502 h 834218"/>
                <a:gd name="connsiteX360" fmla="*/ 2823181 w 3024845"/>
                <a:gd name="connsiteY360" fmla="*/ 367502 h 834218"/>
                <a:gd name="connsiteX361" fmla="*/ 2823181 w 3024845"/>
                <a:gd name="connsiteY361" fmla="*/ 373987 h 834218"/>
                <a:gd name="connsiteX362" fmla="*/ 2839395 w 3024845"/>
                <a:gd name="connsiteY362" fmla="*/ 373987 h 834218"/>
                <a:gd name="connsiteX363" fmla="*/ 2839395 w 3024845"/>
                <a:gd name="connsiteY363" fmla="*/ 423708 h 834218"/>
                <a:gd name="connsiteX364" fmla="*/ 2871822 w 3024845"/>
                <a:gd name="connsiteY364" fmla="*/ 423708 h 834218"/>
                <a:gd name="connsiteX365" fmla="*/ 2871822 w 3024845"/>
                <a:gd name="connsiteY365" fmla="*/ 397767 h 834218"/>
                <a:gd name="connsiteX366" fmla="*/ 2910329 w 3024845"/>
                <a:gd name="connsiteY366" fmla="*/ 397767 h 834218"/>
                <a:gd name="connsiteX367" fmla="*/ 2910329 w 3024845"/>
                <a:gd name="connsiteY367" fmla="*/ 367502 h 834218"/>
                <a:gd name="connsiteX368" fmla="*/ 2958970 w 3024845"/>
                <a:gd name="connsiteY368" fmla="*/ 367502 h 834218"/>
                <a:gd name="connsiteX369" fmla="*/ 2958970 w 3024845"/>
                <a:gd name="connsiteY369" fmla="*/ 478658 h 834218"/>
                <a:gd name="connsiteX370" fmla="*/ 2958970 w 3024845"/>
                <a:gd name="connsiteY370" fmla="*/ 492437 h 834218"/>
                <a:gd name="connsiteX371" fmla="*/ 3024845 w 3024845"/>
                <a:gd name="connsiteY371" fmla="*/ 492437 h 834218"/>
                <a:gd name="connsiteX372" fmla="*/ 3024845 w 3024845"/>
                <a:gd name="connsiteY372" fmla="*/ 834218 h 834218"/>
                <a:gd name="connsiteX373" fmla="*/ 2054 w 3024845"/>
                <a:gd name="connsiteY373" fmla="*/ 831885 h 834218"/>
                <a:gd name="connsiteX374" fmla="*/ 0 w 3024845"/>
                <a:gd name="connsiteY374" fmla="*/ 397767 h 834218"/>
                <a:gd name="connsiteX375" fmla="*/ 20267 w 3024845"/>
                <a:gd name="connsiteY375" fmla="*/ 397767 h 834218"/>
                <a:gd name="connsiteX376" fmla="*/ 20774 w 3024845"/>
                <a:gd name="connsiteY376" fmla="*/ 396686 h 834218"/>
                <a:gd name="connsiteX377" fmla="*/ 24320 w 3024845"/>
                <a:gd name="connsiteY377" fmla="*/ 389120 h 834218"/>
                <a:gd name="connsiteX378" fmla="*/ 26094 w 3024845"/>
                <a:gd name="connsiteY378" fmla="*/ 389390 h 834218"/>
                <a:gd name="connsiteX379" fmla="*/ 38507 w 3024845"/>
                <a:gd name="connsiteY379" fmla="*/ 391281 h 834218"/>
                <a:gd name="connsiteX380" fmla="*/ 39014 w 3024845"/>
                <a:gd name="connsiteY380" fmla="*/ 392633 h 834218"/>
                <a:gd name="connsiteX381" fmla="*/ 42560 w 3024845"/>
                <a:gd name="connsiteY381" fmla="*/ 402090 h 834218"/>
                <a:gd name="connsiteX382" fmla="*/ 68907 w 3024845"/>
                <a:gd name="connsiteY382" fmla="*/ 404252 h 834218"/>
                <a:gd name="connsiteX383" fmla="*/ 68907 w 3024845"/>
                <a:gd name="connsiteY383" fmla="*/ 281031 h 834218"/>
                <a:gd name="connsiteX384" fmla="*/ 70934 w 3024845"/>
                <a:gd name="connsiteY384" fmla="*/ 281031 h 834218"/>
                <a:gd name="connsiteX385" fmla="*/ 85121 w 3024845"/>
                <a:gd name="connsiteY385" fmla="*/ 281031 h 834218"/>
                <a:gd name="connsiteX386" fmla="*/ 85121 w 3024845"/>
                <a:gd name="connsiteY386" fmla="*/ 144839 h 834218"/>
                <a:gd name="connsiteX387" fmla="*/ 86894 w 3024845"/>
                <a:gd name="connsiteY387" fmla="*/ 144839 h 834218"/>
                <a:gd name="connsiteX388" fmla="*/ 99308 w 3024845"/>
                <a:gd name="connsiteY388" fmla="*/ 144839 h 834218"/>
                <a:gd name="connsiteX389" fmla="*/ 99308 w 3024845"/>
                <a:gd name="connsiteY389" fmla="*/ 30265 h 834218"/>
                <a:gd name="connsiteX390" fmla="*/ 103361 w 3024845"/>
                <a:gd name="connsiteY390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30265 h 834218"/>
                <a:gd name="connsiteX5" fmla="*/ 220909 w 3024845"/>
                <a:gd name="connsiteY5" fmla="*/ 144839 h 834218"/>
                <a:gd name="connsiteX6" fmla="*/ 223189 w 3024845"/>
                <a:gd name="connsiteY6" fmla="*/ 144839 h 834218"/>
                <a:gd name="connsiteX7" fmla="*/ 239150 w 3024845"/>
                <a:gd name="connsiteY7" fmla="*/ 144839 h 834218"/>
                <a:gd name="connsiteX8" fmla="*/ 239150 w 3024845"/>
                <a:gd name="connsiteY8" fmla="*/ 285354 h 834218"/>
                <a:gd name="connsiteX9" fmla="*/ 240670 w 3024845"/>
                <a:gd name="connsiteY9" fmla="*/ 285084 h 834218"/>
                <a:gd name="connsiteX10" fmla="*/ 251310 w 3024845"/>
                <a:gd name="connsiteY10" fmla="*/ 283193 h 834218"/>
                <a:gd name="connsiteX11" fmla="*/ 249283 w 3024845"/>
                <a:gd name="connsiteY11" fmla="*/ 371825 h 834218"/>
                <a:gd name="connsiteX12" fmla="*/ 250803 w 3024845"/>
                <a:gd name="connsiteY12" fmla="*/ 372096 h 834218"/>
                <a:gd name="connsiteX13" fmla="*/ 261443 w 3024845"/>
                <a:gd name="connsiteY13" fmla="*/ 373987 h 834218"/>
                <a:gd name="connsiteX14" fmla="*/ 261696 w 3024845"/>
                <a:gd name="connsiteY14" fmla="*/ 374798 h 834218"/>
                <a:gd name="connsiteX15" fmla="*/ 263470 w 3024845"/>
                <a:gd name="connsiteY15" fmla="*/ 380473 h 834218"/>
                <a:gd name="connsiteX16" fmla="*/ 264230 w 3024845"/>
                <a:gd name="connsiteY16" fmla="*/ 378041 h 834218"/>
                <a:gd name="connsiteX17" fmla="*/ 269550 w 3024845"/>
                <a:gd name="connsiteY17" fmla="*/ 361017 h 834218"/>
                <a:gd name="connsiteX18" fmla="*/ 271323 w 3024845"/>
                <a:gd name="connsiteY18" fmla="*/ 361017 h 834218"/>
                <a:gd name="connsiteX19" fmla="*/ 283737 w 3024845"/>
                <a:gd name="connsiteY19" fmla="*/ 361017 h 834218"/>
                <a:gd name="connsiteX20" fmla="*/ 283737 w 3024845"/>
                <a:gd name="connsiteY20" fmla="*/ 393443 h 834218"/>
                <a:gd name="connsiteX21" fmla="*/ 284750 w 3024845"/>
                <a:gd name="connsiteY21" fmla="*/ 393984 h 834218"/>
                <a:gd name="connsiteX22" fmla="*/ 291844 w 3024845"/>
                <a:gd name="connsiteY22" fmla="*/ 397767 h 834218"/>
                <a:gd name="connsiteX23" fmla="*/ 291844 w 3024845"/>
                <a:gd name="connsiteY23" fmla="*/ 399118 h 834218"/>
                <a:gd name="connsiteX24" fmla="*/ 291844 w 3024845"/>
                <a:gd name="connsiteY24" fmla="*/ 408576 h 834218"/>
                <a:gd name="connsiteX25" fmla="*/ 336431 w 3024845"/>
                <a:gd name="connsiteY25" fmla="*/ 408576 h 834218"/>
                <a:gd name="connsiteX26" fmla="*/ 336431 w 3024845"/>
                <a:gd name="connsiteY26" fmla="*/ 409657 h 834218"/>
                <a:gd name="connsiteX27" fmla="*/ 336431 w 3024845"/>
                <a:gd name="connsiteY27" fmla="*/ 417223 h 834218"/>
                <a:gd name="connsiteX28" fmla="*/ 338457 w 3024845"/>
                <a:gd name="connsiteY28" fmla="*/ 417223 h 834218"/>
                <a:gd name="connsiteX29" fmla="*/ 352644 w 3024845"/>
                <a:gd name="connsiteY29" fmla="*/ 417223 h 834218"/>
                <a:gd name="connsiteX30" fmla="*/ 352644 w 3024845"/>
                <a:gd name="connsiteY30" fmla="*/ 386958 h 834218"/>
                <a:gd name="connsiteX31" fmla="*/ 397231 w 3024845"/>
                <a:gd name="connsiteY31" fmla="*/ 386958 h 834218"/>
                <a:gd name="connsiteX32" fmla="*/ 397231 w 3024845"/>
                <a:gd name="connsiteY32" fmla="*/ 385607 h 834218"/>
                <a:gd name="connsiteX33" fmla="*/ 397231 w 3024845"/>
                <a:gd name="connsiteY33" fmla="*/ 376149 h 834218"/>
                <a:gd name="connsiteX34" fmla="*/ 398245 w 3024845"/>
                <a:gd name="connsiteY34" fmla="*/ 376149 h 834218"/>
                <a:gd name="connsiteX35" fmla="*/ 405338 w 3024845"/>
                <a:gd name="connsiteY35" fmla="*/ 376149 h 834218"/>
                <a:gd name="connsiteX36" fmla="*/ 405338 w 3024845"/>
                <a:gd name="connsiteY36" fmla="*/ 374258 h 834218"/>
                <a:gd name="connsiteX37" fmla="*/ 405338 w 3024845"/>
                <a:gd name="connsiteY37" fmla="*/ 361017 h 834218"/>
                <a:gd name="connsiteX38" fmla="*/ 406098 w 3024845"/>
                <a:gd name="connsiteY38" fmla="*/ 361017 h 834218"/>
                <a:gd name="connsiteX39" fmla="*/ 411418 w 3024845"/>
                <a:gd name="connsiteY39" fmla="*/ 361017 h 834218"/>
                <a:gd name="connsiteX40" fmla="*/ 411418 w 3024845"/>
                <a:gd name="connsiteY40" fmla="*/ 359936 h 834218"/>
                <a:gd name="connsiteX41" fmla="*/ 411418 w 3024845"/>
                <a:gd name="connsiteY41" fmla="*/ 352369 h 834218"/>
                <a:gd name="connsiteX42" fmla="*/ 413445 w 3024845"/>
                <a:gd name="connsiteY42" fmla="*/ 352369 h 834218"/>
                <a:gd name="connsiteX43" fmla="*/ 427632 w 3024845"/>
                <a:gd name="connsiteY43" fmla="*/ 352369 h 834218"/>
                <a:gd name="connsiteX44" fmla="*/ 427632 w 3024845"/>
                <a:gd name="connsiteY44" fmla="*/ 353450 h 834218"/>
                <a:gd name="connsiteX45" fmla="*/ 427632 w 3024845"/>
                <a:gd name="connsiteY45" fmla="*/ 361017 h 834218"/>
                <a:gd name="connsiteX46" fmla="*/ 449925 w 3024845"/>
                <a:gd name="connsiteY46" fmla="*/ 361017 h 834218"/>
                <a:gd name="connsiteX47" fmla="*/ 449925 w 3024845"/>
                <a:gd name="connsiteY47" fmla="*/ 359125 h 834218"/>
                <a:gd name="connsiteX48" fmla="*/ 449925 w 3024845"/>
                <a:gd name="connsiteY48" fmla="*/ 345884 h 834218"/>
                <a:gd name="connsiteX49" fmla="*/ 451699 w 3024845"/>
                <a:gd name="connsiteY49" fmla="*/ 345884 h 834218"/>
                <a:gd name="connsiteX50" fmla="*/ 464112 w 3024845"/>
                <a:gd name="connsiteY50" fmla="*/ 345884 h 834218"/>
                <a:gd name="connsiteX51" fmla="*/ 464112 w 3024845"/>
                <a:gd name="connsiteY51" fmla="*/ 369664 h 834218"/>
                <a:gd name="connsiteX52" fmla="*/ 465126 w 3024845"/>
                <a:gd name="connsiteY52" fmla="*/ 369664 h 834218"/>
                <a:gd name="connsiteX53" fmla="*/ 472219 w 3024845"/>
                <a:gd name="connsiteY53" fmla="*/ 369664 h 834218"/>
                <a:gd name="connsiteX54" fmla="*/ 472219 w 3024845"/>
                <a:gd name="connsiteY54" fmla="*/ 368583 h 834218"/>
                <a:gd name="connsiteX55" fmla="*/ 472219 w 3024845"/>
                <a:gd name="connsiteY55" fmla="*/ 361017 h 834218"/>
                <a:gd name="connsiteX56" fmla="*/ 473992 w 3024845"/>
                <a:gd name="connsiteY56" fmla="*/ 361017 h 834218"/>
                <a:gd name="connsiteX57" fmla="*/ 486406 w 3024845"/>
                <a:gd name="connsiteY57" fmla="*/ 361017 h 834218"/>
                <a:gd name="connsiteX58" fmla="*/ 486406 w 3024845"/>
                <a:gd name="connsiteY58" fmla="*/ 386958 h 834218"/>
                <a:gd name="connsiteX59" fmla="*/ 488433 w 3024845"/>
                <a:gd name="connsiteY59" fmla="*/ 386958 h 834218"/>
                <a:gd name="connsiteX60" fmla="*/ 502619 w 3024845"/>
                <a:gd name="connsiteY60" fmla="*/ 386958 h 834218"/>
                <a:gd name="connsiteX61" fmla="*/ 502619 w 3024845"/>
                <a:gd name="connsiteY61" fmla="*/ 388579 h 834218"/>
                <a:gd name="connsiteX62" fmla="*/ 502619 w 3024845"/>
                <a:gd name="connsiteY62" fmla="*/ 399929 h 834218"/>
                <a:gd name="connsiteX63" fmla="*/ 503379 w 3024845"/>
                <a:gd name="connsiteY63" fmla="*/ 399929 h 834218"/>
                <a:gd name="connsiteX64" fmla="*/ 508700 w 3024845"/>
                <a:gd name="connsiteY64" fmla="*/ 399929 h 834218"/>
                <a:gd name="connsiteX65" fmla="*/ 508700 w 3024845"/>
                <a:gd name="connsiteY65" fmla="*/ 399118 h 834218"/>
                <a:gd name="connsiteX66" fmla="*/ 508700 w 3024845"/>
                <a:gd name="connsiteY66" fmla="*/ 393443 h 834218"/>
                <a:gd name="connsiteX67" fmla="*/ 539100 w 3024845"/>
                <a:gd name="connsiteY67" fmla="*/ 393443 h 834218"/>
                <a:gd name="connsiteX68" fmla="*/ 539100 w 3024845"/>
                <a:gd name="connsiteY68" fmla="*/ 417223 h 834218"/>
                <a:gd name="connsiteX69" fmla="*/ 540113 w 3024845"/>
                <a:gd name="connsiteY69" fmla="*/ 417223 h 834218"/>
                <a:gd name="connsiteX70" fmla="*/ 547207 w 3024845"/>
                <a:gd name="connsiteY70" fmla="*/ 417223 h 834218"/>
                <a:gd name="connsiteX71" fmla="*/ 547207 w 3024845"/>
                <a:gd name="connsiteY71" fmla="*/ 418304 h 834218"/>
                <a:gd name="connsiteX72" fmla="*/ 547207 w 3024845"/>
                <a:gd name="connsiteY72" fmla="*/ 425870 h 834218"/>
                <a:gd name="connsiteX73" fmla="*/ 547967 w 3024845"/>
                <a:gd name="connsiteY73" fmla="*/ 425870 h 834218"/>
                <a:gd name="connsiteX74" fmla="*/ 553287 w 3024845"/>
                <a:gd name="connsiteY74" fmla="*/ 425870 h 834218"/>
                <a:gd name="connsiteX75" fmla="*/ 553287 w 3024845"/>
                <a:gd name="connsiteY75" fmla="*/ 423708 h 834218"/>
                <a:gd name="connsiteX76" fmla="*/ 553287 w 3024845"/>
                <a:gd name="connsiteY76" fmla="*/ 408576 h 834218"/>
                <a:gd name="connsiteX77" fmla="*/ 554300 w 3024845"/>
                <a:gd name="connsiteY77" fmla="*/ 408576 h 834218"/>
                <a:gd name="connsiteX78" fmla="*/ 561394 w 3024845"/>
                <a:gd name="connsiteY78" fmla="*/ 408576 h 834218"/>
                <a:gd name="connsiteX79" fmla="*/ 561394 w 3024845"/>
                <a:gd name="connsiteY79" fmla="*/ 409657 h 834218"/>
                <a:gd name="connsiteX80" fmla="*/ 561394 w 3024845"/>
                <a:gd name="connsiteY80" fmla="*/ 417223 h 834218"/>
                <a:gd name="connsiteX81" fmla="*/ 566714 w 3024845"/>
                <a:gd name="connsiteY81" fmla="*/ 415230 h 834218"/>
                <a:gd name="connsiteX82" fmla="*/ 567474 w 3024845"/>
                <a:gd name="connsiteY82" fmla="*/ 414250 h 834218"/>
                <a:gd name="connsiteX83" fmla="*/ 567474 w 3024845"/>
                <a:gd name="connsiteY83" fmla="*/ 408576 h 834218"/>
                <a:gd name="connsiteX84" fmla="*/ 605981 w 3024845"/>
                <a:gd name="connsiteY84" fmla="*/ 408576 h 834218"/>
                <a:gd name="connsiteX85" fmla="*/ 605981 w 3024845"/>
                <a:gd name="connsiteY85" fmla="*/ 432355 h 834218"/>
                <a:gd name="connsiteX86" fmla="*/ 608007 w 3024845"/>
                <a:gd name="connsiteY86" fmla="*/ 432355 h 834218"/>
                <a:gd name="connsiteX87" fmla="*/ 622194 w 3024845"/>
                <a:gd name="connsiteY87" fmla="*/ 432355 h 834218"/>
                <a:gd name="connsiteX88" fmla="*/ 622194 w 3024845"/>
                <a:gd name="connsiteY88" fmla="*/ 433436 h 834218"/>
                <a:gd name="connsiteX89" fmla="*/ 622194 w 3024845"/>
                <a:gd name="connsiteY89" fmla="*/ 441002 h 834218"/>
                <a:gd name="connsiteX90" fmla="*/ 623968 w 3024845"/>
                <a:gd name="connsiteY90" fmla="*/ 441002 h 834218"/>
                <a:gd name="connsiteX91" fmla="*/ 636381 w 3024845"/>
                <a:gd name="connsiteY91" fmla="*/ 441002 h 834218"/>
                <a:gd name="connsiteX92" fmla="*/ 636381 w 3024845"/>
                <a:gd name="connsiteY92" fmla="*/ 417223 h 834218"/>
                <a:gd name="connsiteX93" fmla="*/ 637394 w 3024845"/>
                <a:gd name="connsiteY93" fmla="*/ 417223 h 834218"/>
                <a:gd name="connsiteX94" fmla="*/ 644488 w 3024845"/>
                <a:gd name="connsiteY94" fmla="*/ 417223 h 834218"/>
                <a:gd name="connsiteX95" fmla="*/ 644488 w 3024845"/>
                <a:gd name="connsiteY95" fmla="*/ 384796 h 834218"/>
                <a:gd name="connsiteX96" fmla="*/ 645501 w 3024845"/>
                <a:gd name="connsiteY96" fmla="*/ 384796 h 834218"/>
                <a:gd name="connsiteX97" fmla="*/ 652595 w 3024845"/>
                <a:gd name="connsiteY97" fmla="*/ 384796 h 834218"/>
                <a:gd name="connsiteX98" fmla="*/ 652595 w 3024845"/>
                <a:gd name="connsiteY98" fmla="*/ 382905 h 834218"/>
                <a:gd name="connsiteX99" fmla="*/ 652595 w 3024845"/>
                <a:gd name="connsiteY99" fmla="*/ 369664 h 834218"/>
                <a:gd name="connsiteX100" fmla="*/ 651328 w 3024845"/>
                <a:gd name="connsiteY100" fmla="*/ 368042 h 834218"/>
                <a:gd name="connsiteX101" fmla="*/ 656648 w 3024845"/>
                <a:gd name="connsiteY101" fmla="*/ 356693 h 834218"/>
                <a:gd name="connsiteX102" fmla="*/ 664755 w 3024845"/>
                <a:gd name="connsiteY102" fmla="*/ 384796 h 834218"/>
                <a:gd name="connsiteX103" fmla="*/ 665515 w 3024845"/>
                <a:gd name="connsiteY103" fmla="*/ 384796 h 834218"/>
                <a:gd name="connsiteX104" fmla="*/ 670835 w 3024845"/>
                <a:gd name="connsiteY104" fmla="*/ 384796 h 834218"/>
                <a:gd name="connsiteX105" fmla="*/ 670835 w 3024845"/>
                <a:gd name="connsiteY105" fmla="*/ 278869 h 834218"/>
                <a:gd name="connsiteX106" fmla="*/ 672355 w 3024845"/>
                <a:gd name="connsiteY106" fmla="*/ 278869 h 834218"/>
                <a:gd name="connsiteX107" fmla="*/ 682995 w 3024845"/>
                <a:gd name="connsiteY107" fmla="*/ 278869 h 834218"/>
                <a:gd name="connsiteX108" fmla="*/ 682995 w 3024845"/>
                <a:gd name="connsiteY108" fmla="*/ 231310 h 834218"/>
                <a:gd name="connsiteX109" fmla="*/ 709342 w 3024845"/>
                <a:gd name="connsiteY109" fmla="*/ 231310 h 834218"/>
                <a:gd name="connsiteX110" fmla="*/ 709342 w 3024845"/>
                <a:gd name="connsiteY110" fmla="*/ 209692 h 834218"/>
                <a:gd name="connsiteX111" fmla="*/ 743796 w 3024845"/>
                <a:gd name="connsiteY111" fmla="*/ 209692 h 834218"/>
                <a:gd name="connsiteX112" fmla="*/ 743796 w 3024845"/>
                <a:gd name="connsiteY112" fmla="*/ 212124 h 834218"/>
                <a:gd name="connsiteX113" fmla="*/ 743796 w 3024845"/>
                <a:gd name="connsiteY113" fmla="*/ 229148 h 834218"/>
                <a:gd name="connsiteX114" fmla="*/ 746076 w 3024845"/>
                <a:gd name="connsiteY114" fmla="*/ 229148 h 834218"/>
                <a:gd name="connsiteX115" fmla="*/ 762036 w 3024845"/>
                <a:gd name="connsiteY115" fmla="*/ 229148 h 834218"/>
                <a:gd name="connsiteX116" fmla="*/ 762036 w 3024845"/>
                <a:gd name="connsiteY116" fmla="*/ 276707 h 834218"/>
                <a:gd name="connsiteX117" fmla="*/ 763049 w 3024845"/>
                <a:gd name="connsiteY117" fmla="*/ 276707 h 834218"/>
                <a:gd name="connsiteX118" fmla="*/ 770143 w 3024845"/>
                <a:gd name="connsiteY118" fmla="*/ 276707 h 834218"/>
                <a:gd name="connsiteX119" fmla="*/ 784330 w 3024845"/>
                <a:gd name="connsiteY119" fmla="*/ 281031 h 834218"/>
                <a:gd name="connsiteX120" fmla="*/ 784330 w 3024845"/>
                <a:gd name="connsiteY120" fmla="*/ 319943 h 834218"/>
                <a:gd name="connsiteX121" fmla="*/ 785343 w 3024845"/>
                <a:gd name="connsiteY121" fmla="*/ 319943 h 834218"/>
                <a:gd name="connsiteX122" fmla="*/ 792436 w 3024845"/>
                <a:gd name="connsiteY122" fmla="*/ 319943 h 834218"/>
                <a:gd name="connsiteX123" fmla="*/ 792436 w 3024845"/>
                <a:gd name="connsiteY123" fmla="*/ 321564 h 834218"/>
                <a:gd name="connsiteX124" fmla="*/ 792436 w 3024845"/>
                <a:gd name="connsiteY124" fmla="*/ 332913 h 834218"/>
                <a:gd name="connsiteX125" fmla="*/ 794463 w 3024845"/>
                <a:gd name="connsiteY125" fmla="*/ 332913 h 834218"/>
                <a:gd name="connsiteX126" fmla="*/ 808650 w 3024845"/>
                <a:gd name="connsiteY126" fmla="*/ 332913 h 834218"/>
                <a:gd name="connsiteX127" fmla="*/ 814730 w 3024845"/>
                <a:gd name="connsiteY127" fmla="*/ 339399 h 834218"/>
                <a:gd name="connsiteX128" fmla="*/ 814730 w 3024845"/>
                <a:gd name="connsiteY128" fmla="*/ 361017 h 834218"/>
                <a:gd name="connsiteX129" fmla="*/ 817010 w 3024845"/>
                <a:gd name="connsiteY129" fmla="*/ 361017 h 834218"/>
                <a:gd name="connsiteX130" fmla="*/ 832970 w 3024845"/>
                <a:gd name="connsiteY130" fmla="*/ 361017 h 834218"/>
                <a:gd name="connsiteX131" fmla="*/ 832970 w 3024845"/>
                <a:gd name="connsiteY131" fmla="*/ 362097 h 834218"/>
                <a:gd name="connsiteX132" fmla="*/ 832970 w 3024845"/>
                <a:gd name="connsiteY132" fmla="*/ 369664 h 834218"/>
                <a:gd name="connsiteX133" fmla="*/ 834237 w 3024845"/>
                <a:gd name="connsiteY133" fmla="*/ 369664 h 834218"/>
                <a:gd name="connsiteX134" fmla="*/ 843104 w 3024845"/>
                <a:gd name="connsiteY134" fmla="*/ 369664 h 834218"/>
                <a:gd name="connsiteX135" fmla="*/ 843104 w 3024845"/>
                <a:gd name="connsiteY135" fmla="*/ 371825 h 834218"/>
                <a:gd name="connsiteX136" fmla="*/ 843104 w 3024845"/>
                <a:gd name="connsiteY136" fmla="*/ 386958 h 834218"/>
                <a:gd name="connsiteX137" fmla="*/ 847157 w 3024845"/>
                <a:gd name="connsiteY137" fmla="*/ 385066 h 834218"/>
                <a:gd name="connsiteX138" fmla="*/ 847157 w 3024845"/>
                <a:gd name="connsiteY138" fmla="*/ 371825 h 834218"/>
                <a:gd name="connsiteX139" fmla="*/ 848170 w 3024845"/>
                <a:gd name="connsiteY139" fmla="*/ 371825 h 834218"/>
                <a:gd name="connsiteX140" fmla="*/ 855264 w 3024845"/>
                <a:gd name="connsiteY140" fmla="*/ 371825 h 834218"/>
                <a:gd name="connsiteX141" fmla="*/ 855264 w 3024845"/>
                <a:gd name="connsiteY141" fmla="*/ 373447 h 834218"/>
                <a:gd name="connsiteX142" fmla="*/ 855264 w 3024845"/>
                <a:gd name="connsiteY142" fmla="*/ 384796 h 834218"/>
                <a:gd name="connsiteX143" fmla="*/ 856024 w 3024845"/>
                <a:gd name="connsiteY143" fmla="*/ 384796 h 834218"/>
                <a:gd name="connsiteX144" fmla="*/ 861344 w 3024845"/>
                <a:gd name="connsiteY144" fmla="*/ 384796 h 834218"/>
                <a:gd name="connsiteX145" fmla="*/ 909984 w 3024845"/>
                <a:gd name="connsiteY145" fmla="*/ 380473 h 834218"/>
                <a:gd name="connsiteX146" fmla="*/ 909984 w 3024845"/>
                <a:gd name="connsiteY146" fmla="*/ 381824 h 834218"/>
                <a:gd name="connsiteX147" fmla="*/ 909984 w 3024845"/>
                <a:gd name="connsiteY147" fmla="*/ 391281 h 834218"/>
                <a:gd name="connsiteX148" fmla="*/ 910744 w 3024845"/>
                <a:gd name="connsiteY148" fmla="*/ 391281 h 834218"/>
                <a:gd name="connsiteX149" fmla="*/ 916065 w 3024845"/>
                <a:gd name="connsiteY149" fmla="*/ 391281 h 834218"/>
                <a:gd name="connsiteX150" fmla="*/ 916065 w 3024845"/>
                <a:gd name="connsiteY150" fmla="*/ 393443 h 834218"/>
                <a:gd name="connsiteX151" fmla="*/ 916065 w 3024845"/>
                <a:gd name="connsiteY151" fmla="*/ 408576 h 834218"/>
                <a:gd name="connsiteX152" fmla="*/ 918091 w 3024845"/>
                <a:gd name="connsiteY152" fmla="*/ 407225 h 834218"/>
                <a:gd name="connsiteX153" fmla="*/ 932278 w 3024845"/>
                <a:gd name="connsiteY153" fmla="*/ 397767 h 834218"/>
                <a:gd name="connsiteX154" fmla="*/ 938358 w 3024845"/>
                <a:gd name="connsiteY154" fmla="*/ 356693 h 834218"/>
                <a:gd name="connsiteX155" fmla="*/ 939118 w 3024845"/>
                <a:gd name="connsiteY155" fmla="*/ 356423 h 834218"/>
                <a:gd name="connsiteX156" fmla="*/ 944438 w 3024845"/>
                <a:gd name="connsiteY156" fmla="*/ 354531 h 834218"/>
                <a:gd name="connsiteX157" fmla="*/ 946465 w 3024845"/>
                <a:gd name="connsiteY157" fmla="*/ 285354 h 834218"/>
                <a:gd name="connsiteX158" fmla="*/ 948492 w 3024845"/>
                <a:gd name="connsiteY158" fmla="*/ 354531 h 834218"/>
                <a:gd name="connsiteX159" fmla="*/ 949252 w 3024845"/>
                <a:gd name="connsiteY159" fmla="*/ 354801 h 834218"/>
                <a:gd name="connsiteX160" fmla="*/ 954572 w 3024845"/>
                <a:gd name="connsiteY160" fmla="*/ 356693 h 834218"/>
                <a:gd name="connsiteX161" fmla="*/ 954572 w 3024845"/>
                <a:gd name="connsiteY161" fmla="*/ 270222 h 834218"/>
                <a:gd name="connsiteX162" fmla="*/ 958625 w 3024845"/>
                <a:gd name="connsiteY162" fmla="*/ 237795 h 834218"/>
                <a:gd name="connsiteX163" fmla="*/ 997132 w 3024845"/>
                <a:gd name="connsiteY163" fmla="*/ 237795 h 834218"/>
                <a:gd name="connsiteX164" fmla="*/ 997132 w 3024845"/>
                <a:gd name="connsiteY164" fmla="*/ 270222 h 834218"/>
                <a:gd name="connsiteX165" fmla="*/ 997892 w 3024845"/>
                <a:gd name="connsiteY165" fmla="*/ 270222 h 834218"/>
                <a:gd name="connsiteX166" fmla="*/ 1003212 w 3024845"/>
                <a:gd name="connsiteY166" fmla="*/ 270222 h 834218"/>
                <a:gd name="connsiteX167" fmla="*/ 1003212 w 3024845"/>
                <a:gd name="connsiteY167" fmla="*/ 188074 h 834218"/>
                <a:gd name="connsiteX168" fmla="*/ 1004986 w 3024845"/>
                <a:gd name="connsiteY168" fmla="*/ 188074 h 834218"/>
                <a:gd name="connsiteX169" fmla="*/ 1017399 w 3024845"/>
                <a:gd name="connsiteY169" fmla="*/ 188074 h 834218"/>
                <a:gd name="connsiteX170" fmla="*/ 1017399 w 3024845"/>
                <a:gd name="connsiteY170" fmla="*/ 186183 h 834218"/>
                <a:gd name="connsiteX171" fmla="*/ 1017399 w 3024845"/>
                <a:gd name="connsiteY171" fmla="*/ 172942 h 834218"/>
                <a:gd name="connsiteX172" fmla="*/ 1039693 w 3024845"/>
                <a:gd name="connsiteY172" fmla="*/ 172942 h 834218"/>
                <a:gd name="connsiteX173" fmla="*/ 1039693 w 3024845"/>
                <a:gd name="connsiteY173" fmla="*/ 171861 h 834218"/>
                <a:gd name="connsiteX174" fmla="*/ 1039693 w 3024845"/>
                <a:gd name="connsiteY174" fmla="*/ 164295 h 834218"/>
                <a:gd name="connsiteX175" fmla="*/ 1041466 w 3024845"/>
                <a:gd name="connsiteY175" fmla="*/ 164295 h 834218"/>
                <a:gd name="connsiteX176" fmla="*/ 1053880 w 3024845"/>
                <a:gd name="connsiteY176" fmla="*/ 164295 h 834218"/>
                <a:gd name="connsiteX177" fmla="*/ 1053880 w 3024845"/>
                <a:gd name="connsiteY177" fmla="*/ 165376 h 834218"/>
                <a:gd name="connsiteX178" fmla="*/ 1053880 w 3024845"/>
                <a:gd name="connsiteY178" fmla="*/ 172942 h 834218"/>
                <a:gd name="connsiteX179" fmla="*/ 1054640 w 3024845"/>
                <a:gd name="connsiteY179" fmla="*/ 172942 h 834218"/>
                <a:gd name="connsiteX180" fmla="*/ 1059960 w 3024845"/>
                <a:gd name="connsiteY180" fmla="*/ 172942 h 834218"/>
                <a:gd name="connsiteX181" fmla="*/ 1070093 w 3024845"/>
                <a:gd name="connsiteY181" fmla="*/ 168618 h 834218"/>
                <a:gd name="connsiteX182" fmla="*/ 1074146 w 3024845"/>
                <a:gd name="connsiteY182" fmla="*/ 171861 h 834218"/>
                <a:gd name="connsiteX183" fmla="*/ 1074146 w 3024845"/>
                <a:gd name="connsiteY183" fmla="*/ 164295 h 834218"/>
                <a:gd name="connsiteX184" fmla="*/ 1076426 w 3024845"/>
                <a:gd name="connsiteY184" fmla="*/ 164295 h 834218"/>
                <a:gd name="connsiteX185" fmla="*/ 1092387 w 3024845"/>
                <a:gd name="connsiteY185" fmla="*/ 164295 h 834218"/>
                <a:gd name="connsiteX186" fmla="*/ 1092387 w 3024845"/>
                <a:gd name="connsiteY186" fmla="*/ 165376 h 834218"/>
                <a:gd name="connsiteX187" fmla="*/ 1092387 w 3024845"/>
                <a:gd name="connsiteY187" fmla="*/ 172942 h 834218"/>
                <a:gd name="connsiteX188" fmla="*/ 1122787 w 3024845"/>
                <a:gd name="connsiteY188" fmla="*/ 172942 h 834218"/>
                <a:gd name="connsiteX189" fmla="*/ 1122787 w 3024845"/>
                <a:gd name="connsiteY189" fmla="*/ 174563 h 834218"/>
                <a:gd name="connsiteX190" fmla="*/ 1122787 w 3024845"/>
                <a:gd name="connsiteY190" fmla="*/ 185913 h 834218"/>
                <a:gd name="connsiteX191" fmla="*/ 1149134 w 3024845"/>
                <a:gd name="connsiteY191" fmla="*/ 185913 h 834218"/>
                <a:gd name="connsiteX192" fmla="*/ 1149134 w 3024845"/>
                <a:gd name="connsiteY192" fmla="*/ 216177 h 834218"/>
                <a:gd name="connsiteX193" fmla="*/ 1149894 w 3024845"/>
                <a:gd name="connsiteY193" fmla="*/ 216177 h 834218"/>
                <a:gd name="connsiteX194" fmla="*/ 1155214 w 3024845"/>
                <a:gd name="connsiteY194" fmla="*/ 216177 h 834218"/>
                <a:gd name="connsiteX195" fmla="*/ 1155214 w 3024845"/>
                <a:gd name="connsiteY195" fmla="*/ 217258 h 834218"/>
                <a:gd name="connsiteX196" fmla="*/ 1155214 w 3024845"/>
                <a:gd name="connsiteY196" fmla="*/ 224825 h 834218"/>
                <a:gd name="connsiteX197" fmla="*/ 1159268 w 3024845"/>
                <a:gd name="connsiteY197" fmla="*/ 255089 h 834218"/>
                <a:gd name="connsiteX198" fmla="*/ 1160028 w 3024845"/>
                <a:gd name="connsiteY198" fmla="*/ 255089 h 834218"/>
                <a:gd name="connsiteX199" fmla="*/ 1165348 w 3024845"/>
                <a:gd name="connsiteY199" fmla="*/ 255089 h 834218"/>
                <a:gd name="connsiteX200" fmla="*/ 1165348 w 3024845"/>
                <a:gd name="connsiteY200" fmla="*/ 255900 h 834218"/>
                <a:gd name="connsiteX201" fmla="*/ 1165348 w 3024845"/>
                <a:gd name="connsiteY201" fmla="*/ 261575 h 834218"/>
                <a:gd name="connsiteX202" fmla="*/ 1166361 w 3024845"/>
                <a:gd name="connsiteY202" fmla="*/ 261575 h 834218"/>
                <a:gd name="connsiteX203" fmla="*/ 1173454 w 3024845"/>
                <a:gd name="connsiteY203" fmla="*/ 261575 h 834218"/>
                <a:gd name="connsiteX204" fmla="*/ 1173454 w 3024845"/>
                <a:gd name="connsiteY204" fmla="*/ 291840 h 834218"/>
                <a:gd name="connsiteX205" fmla="*/ 1175481 w 3024845"/>
                <a:gd name="connsiteY205" fmla="*/ 291840 h 834218"/>
                <a:gd name="connsiteX206" fmla="*/ 1189668 w 3024845"/>
                <a:gd name="connsiteY206" fmla="*/ 291840 h 834218"/>
                <a:gd name="connsiteX207" fmla="*/ 1189668 w 3024845"/>
                <a:gd name="connsiteY207" fmla="*/ 315619 h 834218"/>
                <a:gd name="connsiteX208" fmla="*/ 1191695 w 3024845"/>
                <a:gd name="connsiteY208" fmla="*/ 317240 h 834218"/>
                <a:gd name="connsiteX209" fmla="*/ 1191695 w 3024845"/>
                <a:gd name="connsiteY209" fmla="*/ 328590 h 834218"/>
                <a:gd name="connsiteX210" fmla="*/ 1192455 w 3024845"/>
                <a:gd name="connsiteY210" fmla="*/ 328590 h 834218"/>
                <a:gd name="connsiteX211" fmla="*/ 1197775 w 3024845"/>
                <a:gd name="connsiteY211" fmla="*/ 328590 h 834218"/>
                <a:gd name="connsiteX212" fmla="*/ 1197775 w 3024845"/>
                <a:gd name="connsiteY212" fmla="*/ 352369 h 834218"/>
                <a:gd name="connsiteX213" fmla="*/ 1199041 w 3024845"/>
                <a:gd name="connsiteY213" fmla="*/ 352369 h 834218"/>
                <a:gd name="connsiteX214" fmla="*/ 1207908 w 3024845"/>
                <a:gd name="connsiteY214" fmla="*/ 352369 h 834218"/>
                <a:gd name="connsiteX215" fmla="*/ 1209935 w 3024845"/>
                <a:gd name="connsiteY215" fmla="*/ 356423 h 834218"/>
                <a:gd name="connsiteX216" fmla="*/ 1209935 w 3024845"/>
                <a:gd name="connsiteY216" fmla="*/ 369664 h 834218"/>
                <a:gd name="connsiteX217" fmla="*/ 1211455 w 3024845"/>
                <a:gd name="connsiteY217" fmla="*/ 367772 h 834218"/>
                <a:gd name="connsiteX218" fmla="*/ 1222095 w 3024845"/>
                <a:gd name="connsiteY218" fmla="*/ 354531 h 834218"/>
                <a:gd name="connsiteX219" fmla="*/ 1250469 w 3024845"/>
                <a:gd name="connsiteY219" fmla="*/ 354531 h 834218"/>
                <a:gd name="connsiteX220" fmla="*/ 1250469 w 3024845"/>
                <a:gd name="connsiteY220" fmla="*/ 441002 h 834218"/>
                <a:gd name="connsiteX221" fmla="*/ 1251229 w 3024845"/>
                <a:gd name="connsiteY221" fmla="*/ 441002 h 834218"/>
                <a:gd name="connsiteX222" fmla="*/ 1256549 w 3024845"/>
                <a:gd name="connsiteY222" fmla="*/ 441002 h 834218"/>
                <a:gd name="connsiteX223" fmla="*/ 1257309 w 3024845"/>
                <a:gd name="connsiteY223" fmla="*/ 439651 h 834218"/>
                <a:gd name="connsiteX224" fmla="*/ 1262629 w 3024845"/>
                <a:gd name="connsiteY224" fmla="*/ 430193 h 834218"/>
                <a:gd name="connsiteX225" fmla="*/ 1262629 w 3024845"/>
                <a:gd name="connsiteY225" fmla="*/ 432085 h 834218"/>
                <a:gd name="connsiteX226" fmla="*/ 1262629 w 3024845"/>
                <a:gd name="connsiteY226" fmla="*/ 445326 h 834218"/>
                <a:gd name="connsiteX227" fmla="*/ 1266682 w 3024845"/>
                <a:gd name="connsiteY227" fmla="*/ 399929 h 834218"/>
                <a:gd name="connsiteX228" fmla="*/ 1267442 w 3024845"/>
                <a:gd name="connsiteY228" fmla="*/ 399929 h 834218"/>
                <a:gd name="connsiteX229" fmla="*/ 1272762 w 3024845"/>
                <a:gd name="connsiteY229" fmla="*/ 399929 h 834218"/>
                <a:gd name="connsiteX230" fmla="*/ 1272762 w 3024845"/>
                <a:gd name="connsiteY230" fmla="*/ 335075 h 834218"/>
                <a:gd name="connsiteX231" fmla="*/ 1273776 w 3024845"/>
                <a:gd name="connsiteY231" fmla="*/ 335075 h 834218"/>
                <a:gd name="connsiteX232" fmla="*/ 1280869 w 3024845"/>
                <a:gd name="connsiteY232" fmla="*/ 335075 h 834218"/>
                <a:gd name="connsiteX233" fmla="*/ 1293029 w 3024845"/>
                <a:gd name="connsiteY233" fmla="*/ 291840 h 834218"/>
                <a:gd name="connsiteX234" fmla="*/ 1294296 w 3024845"/>
                <a:gd name="connsiteY234" fmla="*/ 291840 h 834218"/>
                <a:gd name="connsiteX235" fmla="*/ 1303163 w 3024845"/>
                <a:gd name="connsiteY235" fmla="*/ 291840 h 834218"/>
                <a:gd name="connsiteX236" fmla="*/ 1313296 w 3024845"/>
                <a:gd name="connsiteY236" fmla="*/ 335075 h 834218"/>
                <a:gd name="connsiteX237" fmla="*/ 1314309 w 3024845"/>
                <a:gd name="connsiteY237" fmla="*/ 335075 h 834218"/>
                <a:gd name="connsiteX238" fmla="*/ 1321403 w 3024845"/>
                <a:gd name="connsiteY238" fmla="*/ 335075 h 834218"/>
                <a:gd name="connsiteX239" fmla="*/ 1321403 w 3024845"/>
                <a:gd name="connsiteY239" fmla="*/ 373987 h 834218"/>
                <a:gd name="connsiteX240" fmla="*/ 1323176 w 3024845"/>
                <a:gd name="connsiteY240" fmla="*/ 373987 h 834218"/>
                <a:gd name="connsiteX241" fmla="*/ 1335590 w 3024845"/>
                <a:gd name="connsiteY241" fmla="*/ 373987 h 834218"/>
                <a:gd name="connsiteX242" fmla="*/ 1335590 w 3024845"/>
                <a:gd name="connsiteY242" fmla="*/ 376149 h 834218"/>
                <a:gd name="connsiteX243" fmla="*/ 1335590 w 3024845"/>
                <a:gd name="connsiteY243" fmla="*/ 391281 h 834218"/>
                <a:gd name="connsiteX244" fmla="*/ 1339643 w 3024845"/>
                <a:gd name="connsiteY244" fmla="*/ 389120 h 834218"/>
                <a:gd name="connsiteX245" fmla="*/ 1339643 w 3024845"/>
                <a:gd name="connsiteY245" fmla="*/ 373987 h 834218"/>
                <a:gd name="connsiteX246" fmla="*/ 1341163 w 3024845"/>
                <a:gd name="connsiteY246" fmla="*/ 373987 h 834218"/>
                <a:gd name="connsiteX247" fmla="*/ 1351803 w 3024845"/>
                <a:gd name="connsiteY247" fmla="*/ 373987 h 834218"/>
                <a:gd name="connsiteX248" fmla="*/ 1351803 w 3024845"/>
                <a:gd name="connsiteY248" fmla="*/ 375608 h 834218"/>
                <a:gd name="connsiteX249" fmla="*/ 1351803 w 3024845"/>
                <a:gd name="connsiteY249" fmla="*/ 386958 h 834218"/>
                <a:gd name="connsiteX250" fmla="*/ 1382204 w 3024845"/>
                <a:gd name="connsiteY250" fmla="*/ 386958 h 834218"/>
                <a:gd name="connsiteX251" fmla="*/ 1382204 w 3024845"/>
                <a:gd name="connsiteY251" fmla="*/ 350208 h 834218"/>
                <a:gd name="connsiteX252" fmla="*/ 1383470 w 3024845"/>
                <a:gd name="connsiteY252" fmla="*/ 350208 h 834218"/>
                <a:gd name="connsiteX253" fmla="*/ 1392337 w 3024845"/>
                <a:gd name="connsiteY253" fmla="*/ 350208 h 834218"/>
                <a:gd name="connsiteX254" fmla="*/ 1392337 w 3024845"/>
                <a:gd name="connsiteY254" fmla="*/ 371825 h 834218"/>
                <a:gd name="connsiteX255" fmla="*/ 1394364 w 3024845"/>
                <a:gd name="connsiteY255" fmla="*/ 339399 h 834218"/>
                <a:gd name="connsiteX256" fmla="*/ 1416657 w 3024845"/>
                <a:gd name="connsiteY256" fmla="*/ 339399 h 834218"/>
                <a:gd name="connsiteX257" fmla="*/ 1416657 w 3024845"/>
                <a:gd name="connsiteY257" fmla="*/ 337777 h 834218"/>
                <a:gd name="connsiteX258" fmla="*/ 1416657 w 3024845"/>
                <a:gd name="connsiteY258" fmla="*/ 326428 h 834218"/>
                <a:gd name="connsiteX259" fmla="*/ 1417417 w 3024845"/>
                <a:gd name="connsiteY259" fmla="*/ 326428 h 834218"/>
                <a:gd name="connsiteX260" fmla="*/ 1422737 w 3024845"/>
                <a:gd name="connsiteY260" fmla="*/ 326428 h 834218"/>
                <a:gd name="connsiteX261" fmla="*/ 1422737 w 3024845"/>
                <a:gd name="connsiteY261" fmla="*/ 324537 h 834218"/>
                <a:gd name="connsiteX262" fmla="*/ 1422737 w 3024845"/>
                <a:gd name="connsiteY262" fmla="*/ 311296 h 834218"/>
                <a:gd name="connsiteX263" fmla="*/ 1426791 w 3024845"/>
                <a:gd name="connsiteY263" fmla="*/ 317781 h 834218"/>
                <a:gd name="connsiteX264" fmla="*/ 1429071 w 3024845"/>
                <a:gd name="connsiteY264" fmla="*/ 317781 h 834218"/>
                <a:gd name="connsiteX265" fmla="*/ 1445031 w 3024845"/>
                <a:gd name="connsiteY265" fmla="*/ 317781 h 834218"/>
                <a:gd name="connsiteX266" fmla="*/ 1445031 w 3024845"/>
                <a:gd name="connsiteY266" fmla="*/ 316970 h 834218"/>
                <a:gd name="connsiteX267" fmla="*/ 1445031 w 3024845"/>
                <a:gd name="connsiteY267" fmla="*/ 311296 h 834218"/>
                <a:gd name="connsiteX268" fmla="*/ 1445791 w 3024845"/>
                <a:gd name="connsiteY268" fmla="*/ 311296 h 834218"/>
                <a:gd name="connsiteX269" fmla="*/ 1451111 w 3024845"/>
                <a:gd name="connsiteY269" fmla="*/ 311296 h 834218"/>
                <a:gd name="connsiteX270" fmla="*/ 1451111 w 3024845"/>
                <a:gd name="connsiteY270" fmla="*/ 312647 h 834218"/>
                <a:gd name="connsiteX271" fmla="*/ 1451111 w 3024845"/>
                <a:gd name="connsiteY271" fmla="*/ 322105 h 834218"/>
                <a:gd name="connsiteX272" fmla="*/ 1489618 w 3024845"/>
                <a:gd name="connsiteY272" fmla="*/ 322105 h 834218"/>
                <a:gd name="connsiteX273" fmla="*/ 1489618 w 3024845"/>
                <a:gd name="connsiteY273" fmla="*/ 460458 h 834218"/>
                <a:gd name="connsiteX274" fmla="*/ 1491138 w 3024845"/>
                <a:gd name="connsiteY274" fmla="*/ 460458 h 834218"/>
                <a:gd name="connsiteX275" fmla="*/ 1501778 w 3024845"/>
                <a:gd name="connsiteY275" fmla="*/ 460458 h 834218"/>
                <a:gd name="connsiteX276" fmla="*/ 1501778 w 3024845"/>
                <a:gd name="connsiteY276" fmla="*/ 447488 h 834218"/>
                <a:gd name="connsiteX277" fmla="*/ 1505832 w 3024845"/>
                <a:gd name="connsiteY277" fmla="*/ 447488 h 834218"/>
                <a:gd name="connsiteX278" fmla="*/ 1505832 w 3024845"/>
                <a:gd name="connsiteY278" fmla="*/ 460458 h 834218"/>
                <a:gd name="connsiteX279" fmla="*/ 1536232 w 3024845"/>
                <a:gd name="connsiteY279" fmla="*/ 460458 h 834218"/>
                <a:gd name="connsiteX280" fmla="*/ 1536232 w 3024845"/>
                <a:gd name="connsiteY280" fmla="*/ 430193 h 834218"/>
                <a:gd name="connsiteX281" fmla="*/ 1548392 w 3024845"/>
                <a:gd name="connsiteY281" fmla="*/ 430193 h 834218"/>
                <a:gd name="connsiteX282" fmla="*/ 1560552 w 3024845"/>
                <a:gd name="connsiteY282" fmla="*/ 428032 h 834218"/>
                <a:gd name="connsiteX283" fmla="*/ 1564606 w 3024845"/>
                <a:gd name="connsiteY283" fmla="*/ 430193 h 834218"/>
                <a:gd name="connsiteX284" fmla="*/ 1574739 w 3024845"/>
                <a:gd name="connsiteY284" fmla="*/ 430193 h 834218"/>
                <a:gd name="connsiteX285" fmla="*/ 1574739 w 3024845"/>
                <a:gd name="connsiteY285" fmla="*/ 460458 h 834218"/>
                <a:gd name="connsiteX286" fmla="*/ 1582846 w 3024845"/>
                <a:gd name="connsiteY286" fmla="*/ 460458 h 834218"/>
                <a:gd name="connsiteX287" fmla="*/ 1582846 w 3024845"/>
                <a:gd name="connsiteY287" fmla="*/ 477753 h 834218"/>
                <a:gd name="connsiteX288" fmla="*/ 1592182 w 3024845"/>
                <a:gd name="connsiteY288" fmla="*/ 478658 h 834218"/>
                <a:gd name="connsiteX289" fmla="*/ 1605140 w 3024845"/>
                <a:gd name="connsiteY289" fmla="*/ 478658 h 834218"/>
                <a:gd name="connsiteX290" fmla="*/ 1605140 w 3024845"/>
                <a:gd name="connsiteY290" fmla="*/ 462620 h 834218"/>
                <a:gd name="connsiteX291" fmla="*/ 1673096 w 3024845"/>
                <a:gd name="connsiteY291" fmla="*/ 462620 h 834218"/>
                <a:gd name="connsiteX292" fmla="*/ 1673096 w 3024845"/>
                <a:gd name="connsiteY292" fmla="*/ 377367 h 834218"/>
                <a:gd name="connsiteX293" fmla="*/ 1745104 w 3024845"/>
                <a:gd name="connsiteY293" fmla="*/ 377367 h 834218"/>
                <a:gd name="connsiteX294" fmla="*/ 1745104 w 3024845"/>
                <a:gd name="connsiteY294" fmla="*/ 456135 h 834218"/>
                <a:gd name="connsiteX295" fmla="*/ 1747008 w 3024845"/>
                <a:gd name="connsiteY295" fmla="*/ 456135 h 834218"/>
                <a:gd name="connsiteX296" fmla="*/ 1748250 w 3024845"/>
                <a:gd name="connsiteY296" fmla="*/ 478658 h 834218"/>
                <a:gd name="connsiteX297" fmla="*/ 1757926 w 3024845"/>
                <a:gd name="connsiteY297" fmla="*/ 478658 h 834218"/>
                <a:gd name="connsiteX298" fmla="*/ 1759168 w 3024845"/>
                <a:gd name="connsiteY298" fmla="*/ 456135 h 834218"/>
                <a:gd name="connsiteX299" fmla="*/ 1765248 w 3024845"/>
                <a:gd name="connsiteY299" fmla="*/ 456135 h 834218"/>
                <a:gd name="connsiteX300" fmla="*/ 1766490 w 3024845"/>
                <a:gd name="connsiteY300" fmla="*/ 478658 h 834218"/>
                <a:gd name="connsiteX301" fmla="*/ 1817112 w 3024845"/>
                <a:gd name="connsiteY301" fmla="*/ 478658 h 834218"/>
                <a:gd name="connsiteX302" fmla="*/ 1817112 w 3024845"/>
                <a:gd name="connsiteY302" fmla="*/ 315630 h 834218"/>
                <a:gd name="connsiteX303" fmla="*/ 2014439 w 3024845"/>
                <a:gd name="connsiteY303" fmla="*/ 315630 h 834218"/>
                <a:gd name="connsiteX304" fmla="*/ 2014439 w 3024845"/>
                <a:gd name="connsiteY304" fmla="*/ 478658 h 834218"/>
                <a:gd name="connsiteX305" fmla="*/ 2033136 w 3024845"/>
                <a:gd name="connsiteY305" fmla="*/ 478658 h 834218"/>
                <a:gd name="connsiteX306" fmla="*/ 2033136 w 3024845"/>
                <a:gd name="connsiteY306" fmla="*/ 395965 h 834218"/>
                <a:gd name="connsiteX307" fmla="*/ 2128256 w 3024845"/>
                <a:gd name="connsiteY307" fmla="*/ 395965 h 834218"/>
                <a:gd name="connsiteX308" fmla="*/ 2180720 w 3024845"/>
                <a:gd name="connsiteY308" fmla="*/ 330752 h 834218"/>
                <a:gd name="connsiteX309" fmla="*/ 2245574 w 3024845"/>
                <a:gd name="connsiteY309" fmla="*/ 330752 h 834218"/>
                <a:gd name="connsiteX310" fmla="*/ 2245574 w 3024845"/>
                <a:gd name="connsiteY310" fmla="*/ 406414 h 834218"/>
                <a:gd name="connsiteX311" fmla="*/ 2253681 w 3024845"/>
                <a:gd name="connsiteY311" fmla="*/ 406414 h 834218"/>
                <a:gd name="connsiteX312" fmla="*/ 2255708 w 3024845"/>
                <a:gd name="connsiteY312" fmla="*/ 399929 h 834218"/>
                <a:gd name="connsiteX313" fmla="*/ 2261788 w 3024845"/>
                <a:gd name="connsiteY313" fmla="*/ 399929 h 834218"/>
                <a:gd name="connsiteX314" fmla="*/ 2263815 w 3024845"/>
                <a:gd name="connsiteY314" fmla="*/ 408576 h 834218"/>
                <a:gd name="connsiteX315" fmla="*/ 2275975 w 3024845"/>
                <a:gd name="connsiteY315" fmla="*/ 408576 h 834218"/>
                <a:gd name="connsiteX316" fmla="*/ 2275975 w 3024845"/>
                <a:gd name="connsiteY316" fmla="*/ 402090 h 834218"/>
                <a:gd name="connsiteX317" fmla="*/ 2298268 w 3024845"/>
                <a:gd name="connsiteY317" fmla="*/ 402090 h 834218"/>
                <a:gd name="connsiteX318" fmla="*/ 2298268 w 3024845"/>
                <a:gd name="connsiteY318" fmla="*/ 408576 h 834218"/>
                <a:gd name="connsiteX319" fmla="*/ 2318535 w 3024845"/>
                <a:gd name="connsiteY319" fmla="*/ 408576 h 834218"/>
                <a:gd name="connsiteX320" fmla="*/ 2318535 w 3024845"/>
                <a:gd name="connsiteY320" fmla="*/ 453973 h 834218"/>
                <a:gd name="connsiteX321" fmla="*/ 2332722 w 3024845"/>
                <a:gd name="connsiteY321" fmla="*/ 453973 h 834218"/>
                <a:gd name="connsiteX322" fmla="*/ 2332722 w 3024845"/>
                <a:gd name="connsiteY322" fmla="*/ 441002 h 834218"/>
                <a:gd name="connsiteX323" fmla="*/ 2348936 w 3024845"/>
                <a:gd name="connsiteY323" fmla="*/ 441002 h 834218"/>
                <a:gd name="connsiteX324" fmla="*/ 2348936 w 3024845"/>
                <a:gd name="connsiteY324" fmla="*/ 261575 h 834218"/>
                <a:gd name="connsiteX325" fmla="*/ 2355016 w 3024845"/>
                <a:gd name="connsiteY325" fmla="*/ 255089 h 834218"/>
                <a:gd name="connsiteX326" fmla="*/ 2427977 w 3024845"/>
                <a:gd name="connsiteY326" fmla="*/ 255089 h 834218"/>
                <a:gd name="connsiteX327" fmla="*/ 2427977 w 3024845"/>
                <a:gd name="connsiteY327" fmla="*/ 263737 h 834218"/>
                <a:gd name="connsiteX328" fmla="*/ 2438110 w 3024845"/>
                <a:gd name="connsiteY328" fmla="*/ 263737 h 834218"/>
                <a:gd name="connsiteX329" fmla="*/ 2438110 w 3024845"/>
                <a:gd name="connsiteY329" fmla="*/ 378311 h 834218"/>
                <a:gd name="connsiteX330" fmla="*/ 2460404 w 3024845"/>
                <a:gd name="connsiteY330" fmla="*/ 378311 h 834218"/>
                <a:gd name="connsiteX331" fmla="*/ 2460404 w 3024845"/>
                <a:gd name="connsiteY331" fmla="*/ 311296 h 834218"/>
                <a:gd name="connsiteX332" fmla="*/ 2486751 w 3024845"/>
                <a:gd name="connsiteY332" fmla="*/ 311296 h 834218"/>
                <a:gd name="connsiteX333" fmla="*/ 2490804 w 3024845"/>
                <a:gd name="connsiteY333" fmla="*/ 306972 h 834218"/>
                <a:gd name="connsiteX334" fmla="*/ 2498911 w 3024845"/>
                <a:gd name="connsiteY334" fmla="*/ 306972 h 834218"/>
                <a:gd name="connsiteX335" fmla="*/ 2502964 w 3024845"/>
                <a:gd name="connsiteY335" fmla="*/ 311296 h 834218"/>
                <a:gd name="connsiteX336" fmla="*/ 2525258 w 3024845"/>
                <a:gd name="connsiteY336" fmla="*/ 311296 h 834218"/>
                <a:gd name="connsiteX337" fmla="*/ 2525258 w 3024845"/>
                <a:gd name="connsiteY337" fmla="*/ 194560 h 834218"/>
                <a:gd name="connsiteX338" fmla="*/ 2582005 w 3024845"/>
                <a:gd name="connsiteY338" fmla="*/ 183751 h 834218"/>
                <a:gd name="connsiteX339" fmla="*/ 2582005 w 3024845"/>
                <a:gd name="connsiteY339" fmla="*/ 184832 h 834218"/>
                <a:gd name="connsiteX340" fmla="*/ 2582005 w 3024845"/>
                <a:gd name="connsiteY340" fmla="*/ 192398 h 834218"/>
                <a:gd name="connsiteX341" fmla="*/ 2608352 w 3024845"/>
                <a:gd name="connsiteY341" fmla="*/ 192398 h 834218"/>
                <a:gd name="connsiteX342" fmla="*/ 2608352 w 3024845"/>
                <a:gd name="connsiteY342" fmla="*/ 447488 h 834218"/>
                <a:gd name="connsiteX343" fmla="*/ 2630646 w 3024845"/>
                <a:gd name="connsiteY343" fmla="*/ 447488 h 834218"/>
                <a:gd name="connsiteX344" fmla="*/ 2630646 w 3024845"/>
                <a:gd name="connsiteY344" fmla="*/ 443164 h 834218"/>
                <a:gd name="connsiteX345" fmla="*/ 2642806 w 3024845"/>
                <a:gd name="connsiteY345" fmla="*/ 443164 h 834218"/>
                <a:gd name="connsiteX346" fmla="*/ 2642806 w 3024845"/>
                <a:gd name="connsiteY346" fmla="*/ 447488 h 834218"/>
                <a:gd name="connsiteX347" fmla="*/ 2667126 w 3024845"/>
                <a:gd name="connsiteY347" fmla="*/ 447488 h 834218"/>
                <a:gd name="connsiteX348" fmla="*/ 2667126 w 3024845"/>
                <a:gd name="connsiteY348" fmla="*/ 434517 h 834218"/>
                <a:gd name="connsiteX349" fmla="*/ 2695500 w 3024845"/>
                <a:gd name="connsiteY349" fmla="*/ 434517 h 834218"/>
                <a:gd name="connsiteX350" fmla="*/ 2707660 w 3024845"/>
                <a:gd name="connsiteY350" fmla="*/ 430193 h 834218"/>
                <a:gd name="connsiteX351" fmla="*/ 2727927 w 3024845"/>
                <a:gd name="connsiteY351" fmla="*/ 434517 h 834218"/>
                <a:gd name="connsiteX352" fmla="*/ 2727927 w 3024845"/>
                <a:gd name="connsiteY352" fmla="*/ 417223 h 834218"/>
                <a:gd name="connsiteX353" fmla="*/ 2736034 w 3024845"/>
                <a:gd name="connsiteY353" fmla="*/ 417223 h 834218"/>
                <a:gd name="connsiteX354" fmla="*/ 2736034 w 3024845"/>
                <a:gd name="connsiteY354" fmla="*/ 404252 h 834218"/>
                <a:gd name="connsiteX355" fmla="*/ 2792781 w 3024845"/>
                <a:gd name="connsiteY355" fmla="*/ 404252 h 834218"/>
                <a:gd name="connsiteX356" fmla="*/ 2792781 w 3024845"/>
                <a:gd name="connsiteY356" fmla="*/ 373987 h 834218"/>
                <a:gd name="connsiteX357" fmla="*/ 2811021 w 3024845"/>
                <a:gd name="connsiteY357" fmla="*/ 373987 h 834218"/>
                <a:gd name="connsiteX358" fmla="*/ 2811021 w 3024845"/>
                <a:gd name="connsiteY358" fmla="*/ 367502 h 834218"/>
                <a:gd name="connsiteX359" fmla="*/ 2823181 w 3024845"/>
                <a:gd name="connsiteY359" fmla="*/ 367502 h 834218"/>
                <a:gd name="connsiteX360" fmla="*/ 2823181 w 3024845"/>
                <a:gd name="connsiteY360" fmla="*/ 373987 h 834218"/>
                <a:gd name="connsiteX361" fmla="*/ 2839395 w 3024845"/>
                <a:gd name="connsiteY361" fmla="*/ 373987 h 834218"/>
                <a:gd name="connsiteX362" fmla="*/ 2839395 w 3024845"/>
                <a:gd name="connsiteY362" fmla="*/ 423708 h 834218"/>
                <a:gd name="connsiteX363" fmla="*/ 2871822 w 3024845"/>
                <a:gd name="connsiteY363" fmla="*/ 423708 h 834218"/>
                <a:gd name="connsiteX364" fmla="*/ 2871822 w 3024845"/>
                <a:gd name="connsiteY364" fmla="*/ 397767 h 834218"/>
                <a:gd name="connsiteX365" fmla="*/ 2910329 w 3024845"/>
                <a:gd name="connsiteY365" fmla="*/ 397767 h 834218"/>
                <a:gd name="connsiteX366" fmla="*/ 2910329 w 3024845"/>
                <a:gd name="connsiteY366" fmla="*/ 367502 h 834218"/>
                <a:gd name="connsiteX367" fmla="*/ 2958970 w 3024845"/>
                <a:gd name="connsiteY367" fmla="*/ 367502 h 834218"/>
                <a:gd name="connsiteX368" fmla="*/ 2958970 w 3024845"/>
                <a:gd name="connsiteY368" fmla="*/ 478658 h 834218"/>
                <a:gd name="connsiteX369" fmla="*/ 2958970 w 3024845"/>
                <a:gd name="connsiteY369" fmla="*/ 492437 h 834218"/>
                <a:gd name="connsiteX370" fmla="*/ 3024845 w 3024845"/>
                <a:gd name="connsiteY370" fmla="*/ 492437 h 834218"/>
                <a:gd name="connsiteX371" fmla="*/ 3024845 w 3024845"/>
                <a:gd name="connsiteY371" fmla="*/ 834218 h 834218"/>
                <a:gd name="connsiteX372" fmla="*/ 2054 w 3024845"/>
                <a:gd name="connsiteY372" fmla="*/ 831885 h 834218"/>
                <a:gd name="connsiteX373" fmla="*/ 0 w 3024845"/>
                <a:gd name="connsiteY373" fmla="*/ 397767 h 834218"/>
                <a:gd name="connsiteX374" fmla="*/ 20267 w 3024845"/>
                <a:gd name="connsiteY374" fmla="*/ 397767 h 834218"/>
                <a:gd name="connsiteX375" fmla="*/ 20774 w 3024845"/>
                <a:gd name="connsiteY375" fmla="*/ 396686 h 834218"/>
                <a:gd name="connsiteX376" fmla="*/ 24320 w 3024845"/>
                <a:gd name="connsiteY376" fmla="*/ 389120 h 834218"/>
                <a:gd name="connsiteX377" fmla="*/ 26094 w 3024845"/>
                <a:gd name="connsiteY377" fmla="*/ 389390 h 834218"/>
                <a:gd name="connsiteX378" fmla="*/ 38507 w 3024845"/>
                <a:gd name="connsiteY378" fmla="*/ 391281 h 834218"/>
                <a:gd name="connsiteX379" fmla="*/ 39014 w 3024845"/>
                <a:gd name="connsiteY379" fmla="*/ 392633 h 834218"/>
                <a:gd name="connsiteX380" fmla="*/ 42560 w 3024845"/>
                <a:gd name="connsiteY380" fmla="*/ 402090 h 834218"/>
                <a:gd name="connsiteX381" fmla="*/ 68907 w 3024845"/>
                <a:gd name="connsiteY381" fmla="*/ 404252 h 834218"/>
                <a:gd name="connsiteX382" fmla="*/ 68907 w 3024845"/>
                <a:gd name="connsiteY382" fmla="*/ 281031 h 834218"/>
                <a:gd name="connsiteX383" fmla="*/ 70934 w 3024845"/>
                <a:gd name="connsiteY383" fmla="*/ 281031 h 834218"/>
                <a:gd name="connsiteX384" fmla="*/ 85121 w 3024845"/>
                <a:gd name="connsiteY384" fmla="*/ 281031 h 834218"/>
                <a:gd name="connsiteX385" fmla="*/ 85121 w 3024845"/>
                <a:gd name="connsiteY385" fmla="*/ 144839 h 834218"/>
                <a:gd name="connsiteX386" fmla="*/ 86894 w 3024845"/>
                <a:gd name="connsiteY386" fmla="*/ 144839 h 834218"/>
                <a:gd name="connsiteX387" fmla="*/ 99308 w 3024845"/>
                <a:gd name="connsiteY387" fmla="*/ 144839 h 834218"/>
                <a:gd name="connsiteX388" fmla="*/ 99308 w 3024845"/>
                <a:gd name="connsiteY388" fmla="*/ 30265 h 834218"/>
                <a:gd name="connsiteX389" fmla="*/ 103361 w 3024845"/>
                <a:gd name="connsiteY389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16856 w 3024845"/>
                <a:gd name="connsiteY3" fmla="*/ 0 h 834218"/>
                <a:gd name="connsiteX4" fmla="*/ 220909 w 3024845"/>
                <a:gd name="connsiteY4" fmla="*/ 144839 h 834218"/>
                <a:gd name="connsiteX5" fmla="*/ 223189 w 3024845"/>
                <a:gd name="connsiteY5" fmla="*/ 144839 h 834218"/>
                <a:gd name="connsiteX6" fmla="*/ 239150 w 3024845"/>
                <a:gd name="connsiteY6" fmla="*/ 144839 h 834218"/>
                <a:gd name="connsiteX7" fmla="*/ 239150 w 3024845"/>
                <a:gd name="connsiteY7" fmla="*/ 285354 h 834218"/>
                <a:gd name="connsiteX8" fmla="*/ 240670 w 3024845"/>
                <a:gd name="connsiteY8" fmla="*/ 285084 h 834218"/>
                <a:gd name="connsiteX9" fmla="*/ 251310 w 3024845"/>
                <a:gd name="connsiteY9" fmla="*/ 283193 h 834218"/>
                <a:gd name="connsiteX10" fmla="*/ 249283 w 3024845"/>
                <a:gd name="connsiteY10" fmla="*/ 371825 h 834218"/>
                <a:gd name="connsiteX11" fmla="*/ 250803 w 3024845"/>
                <a:gd name="connsiteY11" fmla="*/ 372096 h 834218"/>
                <a:gd name="connsiteX12" fmla="*/ 261443 w 3024845"/>
                <a:gd name="connsiteY12" fmla="*/ 373987 h 834218"/>
                <a:gd name="connsiteX13" fmla="*/ 261696 w 3024845"/>
                <a:gd name="connsiteY13" fmla="*/ 374798 h 834218"/>
                <a:gd name="connsiteX14" fmla="*/ 263470 w 3024845"/>
                <a:gd name="connsiteY14" fmla="*/ 380473 h 834218"/>
                <a:gd name="connsiteX15" fmla="*/ 264230 w 3024845"/>
                <a:gd name="connsiteY15" fmla="*/ 378041 h 834218"/>
                <a:gd name="connsiteX16" fmla="*/ 269550 w 3024845"/>
                <a:gd name="connsiteY16" fmla="*/ 361017 h 834218"/>
                <a:gd name="connsiteX17" fmla="*/ 271323 w 3024845"/>
                <a:gd name="connsiteY17" fmla="*/ 361017 h 834218"/>
                <a:gd name="connsiteX18" fmla="*/ 283737 w 3024845"/>
                <a:gd name="connsiteY18" fmla="*/ 361017 h 834218"/>
                <a:gd name="connsiteX19" fmla="*/ 283737 w 3024845"/>
                <a:gd name="connsiteY19" fmla="*/ 393443 h 834218"/>
                <a:gd name="connsiteX20" fmla="*/ 284750 w 3024845"/>
                <a:gd name="connsiteY20" fmla="*/ 393984 h 834218"/>
                <a:gd name="connsiteX21" fmla="*/ 291844 w 3024845"/>
                <a:gd name="connsiteY21" fmla="*/ 397767 h 834218"/>
                <a:gd name="connsiteX22" fmla="*/ 291844 w 3024845"/>
                <a:gd name="connsiteY22" fmla="*/ 399118 h 834218"/>
                <a:gd name="connsiteX23" fmla="*/ 291844 w 3024845"/>
                <a:gd name="connsiteY23" fmla="*/ 408576 h 834218"/>
                <a:gd name="connsiteX24" fmla="*/ 336431 w 3024845"/>
                <a:gd name="connsiteY24" fmla="*/ 408576 h 834218"/>
                <a:gd name="connsiteX25" fmla="*/ 336431 w 3024845"/>
                <a:gd name="connsiteY25" fmla="*/ 409657 h 834218"/>
                <a:gd name="connsiteX26" fmla="*/ 336431 w 3024845"/>
                <a:gd name="connsiteY26" fmla="*/ 417223 h 834218"/>
                <a:gd name="connsiteX27" fmla="*/ 338457 w 3024845"/>
                <a:gd name="connsiteY27" fmla="*/ 417223 h 834218"/>
                <a:gd name="connsiteX28" fmla="*/ 352644 w 3024845"/>
                <a:gd name="connsiteY28" fmla="*/ 417223 h 834218"/>
                <a:gd name="connsiteX29" fmla="*/ 352644 w 3024845"/>
                <a:gd name="connsiteY29" fmla="*/ 386958 h 834218"/>
                <a:gd name="connsiteX30" fmla="*/ 397231 w 3024845"/>
                <a:gd name="connsiteY30" fmla="*/ 386958 h 834218"/>
                <a:gd name="connsiteX31" fmla="*/ 397231 w 3024845"/>
                <a:gd name="connsiteY31" fmla="*/ 385607 h 834218"/>
                <a:gd name="connsiteX32" fmla="*/ 397231 w 3024845"/>
                <a:gd name="connsiteY32" fmla="*/ 376149 h 834218"/>
                <a:gd name="connsiteX33" fmla="*/ 398245 w 3024845"/>
                <a:gd name="connsiteY33" fmla="*/ 376149 h 834218"/>
                <a:gd name="connsiteX34" fmla="*/ 405338 w 3024845"/>
                <a:gd name="connsiteY34" fmla="*/ 376149 h 834218"/>
                <a:gd name="connsiteX35" fmla="*/ 405338 w 3024845"/>
                <a:gd name="connsiteY35" fmla="*/ 374258 h 834218"/>
                <a:gd name="connsiteX36" fmla="*/ 405338 w 3024845"/>
                <a:gd name="connsiteY36" fmla="*/ 361017 h 834218"/>
                <a:gd name="connsiteX37" fmla="*/ 406098 w 3024845"/>
                <a:gd name="connsiteY37" fmla="*/ 361017 h 834218"/>
                <a:gd name="connsiteX38" fmla="*/ 411418 w 3024845"/>
                <a:gd name="connsiteY38" fmla="*/ 361017 h 834218"/>
                <a:gd name="connsiteX39" fmla="*/ 411418 w 3024845"/>
                <a:gd name="connsiteY39" fmla="*/ 359936 h 834218"/>
                <a:gd name="connsiteX40" fmla="*/ 411418 w 3024845"/>
                <a:gd name="connsiteY40" fmla="*/ 352369 h 834218"/>
                <a:gd name="connsiteX41" fmla="*/ 413445 w 3024845"/>
                <a:gd name="connsiteY41" fmla="*/ 352369 h 834218"/>
                <a:gd name="connsiteX42" fmla="*/ 427632 w 3024845"/>
                <a:gd name="connsiteY42" fmla="*/ 352369 h 834218"/>
                <a:gd name="connsiteX43" fmla="*/ 427632 w 3024845"/>
                <a:gd name="connsiteY43" fmla="*/ 353450 h 834218"/>
                <a:gd name="connsiteX44" fmla="*/ 427632 w 3024845"/>
                <a:gd name="connsiteY44" fmla="*/ 361017 h 834218"/>
                <a:gd name="connsiteX45" fmla="*/ 449925 w 3024845"/>
                <a:gd name="connsiteY45" fmla="*/ 361017 h 834218"/>
                <a:gd name="connsiteX46" fmla="*/ 449925 w 3024845"/>
                <a:gd name="connsiteY46" fmla="*/ 359125 h 834218"/>
                <a:gd name="connsiteX47" fmla="*/ 449925 w 3024845"/>
                <a:gd name="connsiteY47" fmla="*/ 345884 h 834218"/>
                <a:gd name="connsiteX48" fmla="*/ 451699 w 3024845"/>
                <a:gd name="connsiteY48" fmla="*/ 345884 h 834218"/>
                <a:gd name="connsiteX49" fmla="*/ 464112 w 3024845"/>
                <a:gd name="connsiteY49" fmla="*/ 345884 h 834218"/>
                <a:gd name="connsiteX50" fmla="*/ 464112 w 3024845"/>
                <a:gd name="connsiteY50" fmla="*/ 369664 h 834218"/>
                <a:gd name="connsiteX51" fmla="*/ 465126 w 3024845"/>
                <a:gd name="connsiteY51" fmla="*/ 369664 h 834218"/>
                <a:gd name="connsiteX52" fmla="*/ 472219 w 3024845"/>
                <a:gd name="connsiteY52" fmla="*/ 369664 h 834218"/>
                <a:gd name="connsiteX53" fmla="*/ 472219 w 3024845"/>
                <a:gd name="connsiteY53" fmla="*/ 368583 h 834218"/>
                <a:gd name="connsiteX54" fmla="*/ 472219 w 3024845"/>
                <a:gd name="connsiteY54" fmla="*/ 361017 h 834218"/>
                <a:gd name="connsiteX55" fmla="*/ 473992 w 3024845"/>
                <a:gd name="connsiteY55" fmla="*/ 361017 h 834218"/>
                <a:gd name="connsiteX56" fmla="*/ 486406 w 3024845"/>
                <a:gd name="connsiteY56" fmla="*/ 361017 h 834218"/>
                <a:gd name="connsiteX57" fmla="*/ 486406 w 3024845"/>
                <a:gd name="connsiteY57" fmla="*/ 386958 h 834218"/>
                <a:gd name="connsiteX58" fmla="*/ 488433 w 3024845"/>
                <a:gd name="connsiteY58" fmla="*/ 386958 h 834218"/>
                <a:gd name="connsiteX59" fmla="*/ 502619 w 3024845"/>
                <a:gd name="connsiteY59" fmla="*/ 386958 h 834218"/>
                <a:gd name="connsiteX60" fmla="*/ 502619 w 3024845"/>
                <a:gd name="connsiteY60" fmla="*/ 388579 h 834218"/>
                <a:gd name="connsiteX61" fmla="*/ 502619 w 3024845"/>
                <a:gd name="connsiteY61" fmla="*/ 399929 h 834218"/>
                <a:gd name="connsiteX62" fmla="*/ 503379 w 3024845"/>
                <a:gd name="connsiteY62" fmla="*/ 399929 h 834218"/>
                <a:gd name="connsiteX63" fmla="*/ 508700 w 3024845"/>
                <a:gd name="connsiteY63" fmla="*/ 399929 h 834218"/>
                <a:gd name="connsiteX64" fmla="*/ 508700 w 3024845"/>
                <a:gd name="connsiteY64" fmla="*/ 399118 h 834218"/>
                <a:gd name="connsiteX65" fmla="*/ 508700 w 3024845"/>
                <a:gd name="connsiteY65" fmla="*/ 393443 h 834218"/>
                <a:gd name="connsiteX66" fmla="*/ 539100 w 3024845"/>
                <a:gd name="connsiteY66" fmla="*/ 393443 h 834218"/>
                <a:gd name="connsiteX67" fmla="*/ 539100 w 3024845"/>
                <a:gd name="connsiteY67" fmla="*/ 417223 h 834218"/>
                <a:gd name="connsiteX68" fmla="*/ 540113 w 3024845"/>
                <a:gd name="connsiteY68" fmla="*/ 417223 h 834218"/>
                <a:gd name="connsiteX69" fmla="*/ 547207 w 3024845"/>
                <a:gd name="connsiteY69" fmla="*/ 417223 h 834218"/>
                <a:gd name="connsiteX70" fmla="*/ 547207 w 3024845"/>
                <a:gd name="connsiteY70" fmla="*/ 418304 h 834218"/>
                <a:gd name="connsiteX71" fmla="*/ 547207 w 3024845"/>
                <a:gd name="connsiteY71" fmla="*/ 425870 h 834218"/>
                <a:gd name="connsiteX72" fmla="*/ 547967 w 3024845"/>
                <a:gd name="connsiteY72" fmla="*/ 425870 h 834218"/>
                <a:gd name="connsiteX73" fmla="*/ 553287 w 3024845"/>
                <a:gd name="connsiteY73" fmla="*/ 425870 h 834218"/>
                <a:gd name="connsiteX74" fmla="*/ 553287 w 3024845"/>
                <a:gd name="connsiteY74" fmla="*/ 423708 h 834218"/>
                <a:gd name="connsiteX75" fmla="*/ 553287 w 3024845"/>
                <a:gd name="connsiteY75" fmla="*/ 408576 h 834218"/>
                <a:gd name="connsiteX76" fmla="*/ 554300 w 3024845"/>
                <a:gd name="connsiteY76" fmla="*/ 408576 h 834218"/>
                <a:gd name="connsiteX77" fmla="*/ 561394 w 3024845"/>
                <a:gd name="connsiteY77" fmla="*/ 408576 h 834218"/>
                <a:gd name="connsiteX78" fmla="*/ 561394 w 3024845"/>
                <a:gd name="connsiteY78" fmla="*/ 409657 h 834218"/>
                <a:gd name="connsiteX79" fmla="*/ 561394 w 3024845"/>
                <a:gd name="connsiteY79" fmla="*/ 417223 h 834218"/>
                <a:gd name="connsiteX80" fmla="*/ 566714 w 3024845"/>
                <a:gd name="connsiteY80" fmla="*/ 415230 h 834218"/>
                <a:gd name="connsiteX81" fmla="*/ 567474 w 3024845"/>
                <a:gd name="connsiteY81" fmla="*/ 414250 h 834218"/>
                <a:gd name="connsiteX82" fmla="*/ 567474 w 3024845"/>
                <a:gd name="connsiteY82" fmla="*/ 408576 h 834218"/>
                <a:gd name="connsiteX83" fmla="*/ 605981 w 3024845"/>
                <a:gd name="connsiteY83" fmla="*/ 408576 h 834218"/>
                <a:gd name="connsiteX84" fmla="*/ 605981 w 3024845"/>
                <a:gd name="connsiteY84" fmla="*/ 432355 h 834218"/>
                <a:gd name="connsiteX85" fmla="*/ 608007 w 3024845"/>
                <a:gd name="connsiteY85" fmla="*/ 432355 h 834218"/>
                <a:gd name="connsiteX86" fmla="*/ 622194 w 3024845"/>
                <a:gd name="connsiteY86" fmla="*/ 432355 h 834218"/>
                <a:gd name="connsiteX87" fmla="*/ 622194 w 3024845"/>
                <a:gd name="connsiteY87" fmla="*/ 433436 h 834218"/>
                <a:gd name="connsiteX88" fmla="*/ 622194 w 3024845"/>
                <a:gd name="connsiteY88" fmla="*/ 441002 h 834218"/>
                <a:gd name="connsiteX89" fmla="*/ 623968 w 3024845"/>
                <a:gd name="connsiteY89" fmla="*/ 441002 h 834218"/>
                <a:gd name="connsiteX90" fmla="*/ 636381 w 3024845"/>
                <a:gd name="connsiteY90" fmla="*/ 441002 h 834218"/>
                <a:gd name="connsiteX91" fmla="*/ 636381 w 3024845"/>
                <a:gd name="connsiteY91" fmla="*/ 417223 h 834218"/>
                <a:gd name="connsiteX92" fmla="*/ 637394 w 3024845"/>
                <a:gd name="connsiteY92" fmla="*/ 417223 h 834218"/>
                <a:gd name="connsiteX93" fmla="*/ 644488 w 3024845"/>
                <a:gd name="connsiteY93" fmla="*/ 417223 h 834218"/>
                <a:gd name="connsiteX94" fmla="*/ 644488 w 3024845"/>
                <a:gd name="connsiteY94" fmla="*/ 384796 h 834218"/>
                <a:gd name="connsiteX95" fmla="*/ 645501 w 3024845"/>
                <a:gd name="connsiteY95" fmla="*/ 384796 h 834218"/>
                <a:gd name="connsiteX96" fmla="*/ 652595 w 3024845"/>
                <a:gd name="connsiteY96" fmla="*/ 384796 h 834218"/>
                <a:gd name="connsiteX97" fmla="*/ 652595 w 3024845"/>
                <a:gd name="connsiteY97" fmla="*/ 382905 h 834218"/>
                <a:gd name="connsiteX98" fmla="*/ 652595 w 3024845"/>
                <a:gd name="connsiteY98" fmla="*/ 369664 h 834218"/>
                <a:gd name="connsiteX99" fmla="*/ 651328 w 3024845"/>
                <a:gd name="connsiteY99" fmla="*/ 368042 h 834218"/>
                <a:gd name="connsiteX100" fmla="*/ 656648 w 3024845"/>
                <a:gd name="connsiteY100" fmla="*/ 356693 h 834218"/>
                <a:gd name="connsiteX101" fmla="*/ 664755 w 3024845"/>
                <a:gd name="connsiteY101" fmla="*/ 384796 h 834218"/>
                <a:gd name="connsiteX102" fmla="*/ 665515 w 3024845"/>
                <a:gd name="connsiteY102" fmla="*/ 384796 h 834218"/>
                <a:gd name="connsiteX103" fmla="*/ 670835 w 3024845"/>
                <a:gd name="connsiteY103" fmla="*/ 384796 h 834218"/>
                <a:gd name="connsiteX104" fmla="*/ 670835 w 3024845"/>
                <a:gd name="connsiteY104" fmla="*/ 278869 h 834218"/>
                <a:gd name="connsiteX105" fmla="*/ 672355 w 3024845"/>
                <a:gd name="connsiteY105" fmla="*/ 278869 h 834218"/>
                <a:gd name="connsiteX106" fmla="*/ 682995 w 3024845"/>
                <a:gd name="connsiteY106" fmla="*/ 278869 h 834218"/>
                <a:gd name="connsiteX107" fmla="*/ 682995 w 3024845"/>
                <a:gd name="connsiteY107" fmla="*/ 231310 h 834218"/>
                <a:gd name="connsiteX108" fmla="*/ 709342 w 3024845"/>
                <a:gd name="connsiteY108" fmla="*/ 231310 h 834218"/>
                <a:gd name="connsiteX109" fmla="*/ 709342 w 3024845"/>
                <a:gd name="connsiteY109" fmla="*/ 209692 h 834218"/>
                <a:gd name="connsiteX110" fmla="*/ 743796 w 3024845"/>
                <a:gd name="connsiteY110" fmla="*/ 209692 h 834218"/>
                <a:gd name="connsiteX111" fmla="*/ 743796 w 3024845"/>
                <a:gd name="connsiteY111" fmla="*/ 212124 h 834218"/>
                <a:gd name="connsiteX112" fmla="*/ 743796 w 3024845"/>
                <a:gd name="connsiteY112" fmla="*/ 229148 h 834218"/>
                <a:gd name="connsiteX113" fmla="*/ 746076 w 3024845"/>
                <a:gd name="connsiteY113" fmla="*/ 229148 h 834218"/>
                <a:gd name="connsiteX114" fmla="*/ 762036 w 3024845"/>
                <a:gd name="connsiteY114" fmla="*/ 229148 h 834218"/>
                <a:gd name="connsiteX115" fmla="*/ 762036 w 3024845"/>
                <a:gd name="connsiteY115" fmla="*/ 276707 h 834218"/>
                <a:gd name="connsiteX116" fmla="*/ 763049 w 3024845"/>
                <a:gd name="connsiteY116" fmla="*/ 276707 h 834218"/>
                <a:gd name="connsiteX117" fmla="*/ 770143 w 3024845"/>
                <a:gd name="connsiteY117" fmla="*/ 276707 h 834218"/>
                <a:gd name="connsiteX118" fmla="*/ 784330 w 3024845"/>
                <a:gd name="connsiteY118" fmla="*/ 281031 h 834218"/>
                <a:gd name="connsiteX119" fmla="*/ 784330 w 3024845"/>
                <a:gd name="connsiteY119" fmla="*/ 319943 h 834218"/>
                <a:gd name="connsiteX120" fmla="*/ 785343 w 3024845"/>
                <a:gd name="connsiteY120" fmla="*/ 319943 h 834218"/>
                <a:gd name="connsiteX121" fmla="*/ 792436 w 3024845"/>
                <a:gd name="connsiteY121" fmla="*/ 319943 h 834218"/>
                <a:gd name="connsiteX122" fmla="*/ 792436 w 3024845"/>
                <a:gd name="connsiteY122" fmla="*/ 321564 h 834218"/>
                <a:gd name="connsiteX123" fmla="*/ 792436 w 3024845"/>
                <a:gd name="connsiteY123" fmla="*/ 332913 h 834218"/>
                <a:gd name="connsiteX124" fmla="*/ 794463 w 3024845"/>
                <a:gd name="connsiteY124" fmla="*/ 332913 h 834218"/>
                <a:gd name="connsiteX125" fmla="*/ 808650 w 3024845"/>
                <a:gd name="connsiteY125" fmla="*/ 332913 h 834218"/>
                <a:gd name="connsiteX126" fmla="*/ 814730 w 3024845"/>
                <a:gd name="connsiteY126" fmla="*/ 339399 h 834218"/>
                <a:gd name="connsiteX127" fmla="*/ 814730 w 3024845"/>
                <a:gd name="connsiteY127" fmla="*/ 361017 h 834218"/>
                <a:gd name="connsiteX128" fmla="*/ 817010 w 3024845"/>
                <a:gd name="connsiteY128" fmla="*/ 361017 h 834218"/>
                <a:gd name="connsiteX129" fmla="*/ 832970 w 3024845"/>
                <a:gd name="connsiteY129" fmla="*/ 361017 h 834218"/>
                <a:gd name="connsiteX130" fmla="*/ 832970 w 3024845"/>
                <a:gd name="connsiteY130" fmla="*/ 362097 h 834218"/>
                <a:gd name="connsiteX131" fmla="*/ 832970 w 3024845"/>
                <a:gd name="connsiteY131" fmla="*/ 369664 h 834218"/>
                <a:gd name="connsiteX132" fmla="*/ 834237 w 3024845"/>
                <a:gd name="connsiteY132" fmla="*/ 369664 h 834218"/>
                <a:gd name="connsiteX133" fmla="*/ 843104 w 3024845"/>
                <a:gd name="connsiteY133" fmla="*/ 369664 h 834218"/>
                <a:gd name="connsiteX134" fmla="*/ 843104 w 3024845"/>
                <a:gd name="connsiteY134" fmla="*/ 371825 h 834218"/>
                <a:gd name="connsiteX135" fmla="*/ 843104 w 3024845"/>
                <a:gd name="connsiteY135" fmla="*/ 386958 h 834218"/>
                <a:gd name="connsiteX136" fmla="*/ 847157 w 3024845"/>
                <a:gd name="connsiteY136" fmla="*/ 385066 h 834218"/>
                <a:gd name="connsiteX137" fmla="*/ 847157 w 3024845"/>
                <a:gd name="connsiteY137" fmla="*/ 371825 h 834218"/>
                <a:gd name="connsiteX138" fmla="*/ 848170 w 3024845"/>
                <a:gd name="connsiteY138" fmla="*/ 371825 h 834218"/>
                <a:gd name="connsiteX139" fmla="*/ 855264 w 3024845"/>
                <a:gd name="connsiteY139" fmla="*/ 371825 h 834218"/>
                <a:gd name="connsiteX140" fmla="*/ 855264 w 3024845"/>
                <a:gd name="connsiteY140" fmla="*/ 373447 h 834218"/>
                <a:gd name="connsiteX141" fmla="*/ 855264 w 3024845"/>
                <a:gd name="connsiteY141" fmla="*/ 384796 h 834218"/>
                <a:gd name="connsiteX142" fmla="*/ 856024 w 3024845"/>
                <a:gd name="connsiteY142" fmla="*/ 384796 h 834218"/>
                <a:gd name="connsiteX143" fmla="*/ 861344 w 3024845"/>
                <a:gd name="connsiteY143" fmla="*/ 384796 h 834218"/>
                <a:gd name="connsiteX144" fmla="*/ 909984 w 3024845"/>
                <a:gd name="connsiteY144" fmla="*/ 380473 h 834218"/>
                <a:gd name="connsiteX145" fmla="*/ 909984 w 3024845"/>
                <a:gd name="connsiteY145" fmla="*/ 381824 h 834218"/>
                <a:gd name="connsiteX146" fmla="*/ 909984 w 3024845"/>
                <a:gd name="connsiteY146" fmla="*/ 391281 h 834218"/>
                <a:gd name="connsiteX147" fmla="*/ 910744 w 3024845"/>
                <a:gd name="connsiteY147" fmla="*/ 391281 h 834218"/>
                <a:gd name="connsiteX148" fmla="*/ 916065 w 3024845"/>
                <a:gd name="connsiteY148" fmla="*/ 391281 h 834218"/>
                <a:gd name="connsiteX149" fmla="*/ 916065 w 3024845"/>
                <a:gd name="connsiteY149" fmla="*/ 393443 h 834218"/>
                <a:gd name="connsiteX150" fmla="*/ 916065 w 3024845"/>
                <a:gd name="connsiteY150" fmla="*/ 408576 h 834218"/>
                <a:gd name="connsiteX151" fmla="*/ 918091 w 3024845"/>
                <a:gd name="connsiteY151" fmla="*/ 407225 h 834218"/>
                <a:gd name="connsiteX152" fmla="*/ 932278 w 3024845"/>
                <a:gd name="connsiteY152" fmla="*/ 397767 h 834218"/>
                <a:gd name="connsiteX153" fmla="*/ 938358 w 3024845"/>
                <a:gd name="connsiteY153" fmla="*/ 356693 h 834218"/>
                <a:gd name="connsiteX154" fmla="*/ 939118 w 3024845"/>
                <a:gd name="connsiteY154" fmla="*/ 356423 h 834218"/>
                <a:gd name="connsiteX155" fmla="*/ 944438 w 3024845"/>
                <a:gd name="connsiteY155" fmla="*/ 354531 h 834218"/>
                <a:gd name="connsiteX156" fmla="*/ 946465 w 3024845"/>
                <a:gd name="connsiteY156" fmla="*/ 285354 h 834218"/>
                <a:gd name="connsiteX157" fmla="*/ 948492 w 3024845"/>
                <a:gd name="connsiteY157" fmla="*/ 354531 h 834218"/>
                <a:gd name="connsiteX158" fmla="*/ 949252 w 3024845"/>
                <a:gd name="connsiteY158" fmla="*/ 354801 h 834218"/>
                <a:gd name="connsiteX159" fmla="*/ 954572 w 3024845"/>
                <a:gd name="connsiteY159" fmla="*/ 356693 h 834218"/>
                <a:gd name="connsiteX160" fmla="*/ 954572 w 3024845"/>
                <a:gd name="connsiteY160" fmla="*/ 270222 h 834218"/>
                <a:gd name="connsiteX161" fmla="*/ 958625 w 3024845"/>
                <a:gd name="connsiteY161" fmla="*/ 237795 h 834218"/>
                <a:gd name="connsiteX162" fmla="*/ 997132 w 3024845"/>
                <a:gd name="connsiteY162" fmla="*/ 237795 h 834218"/>
                <a:gd name="connsiteX163" fmla="*/ 997132 w 3024845"/>
                <a:gd name="connsiteY163" fmla="*/ 270222 h 834218"/>
                <a:gd name="connsiteX164" fmla="*/ 997892 w 3024845"/>
                <a:gd name="connsiteY164" fmla="*/ 270222 h 834218"/>
                <a:gd name="connsiteX165" fmla="*/ 1003212 w 3024845"/>
                <a:gd name="connsiteY165" fmla="*/ 270222 h 834218"/>
                <a:gd name="connsiteX166" fmla="*/ 1003212 w 3024845"/>
                <a:gd name="connsiteY166" fmla="*/ 188074 h 834218"/>
                <a:gd name="connsiteX167" fmla="*/ 1004986 w 3024845"/>
                <a:gd name="connsiteY167" fmla="*/ 188074 h 834218"/>
                <a:gd name="connsiteX168" fmla="*/ 1017399 w 3024845"/>
                <a:gd name="connsiteY168" fmla="*/ 188074 h 834218"/>
                <a:gd name="connsiteX169" fmla="*/ 1017399 w 3024845"/>
                <a:gd name="connsiteY169" fmla="*/ 186183 h 834218"/>
                <a:gd name="connsiteX170" fmla="*/ 1017399 w 3024845"/>
                <a:gd name="connsiteY170" fmla="*/ 172942 h 834218"/>
                <a:gd name="connsiteX171" fmla="*/ 1039693 w 3024845"/>
                <a:gd name="connsiteY171" fmla="*/ 172942 h 834218"/>
                <a:gd name="connsiteX172" fmla="*/ 1039693 w 3024845"/>
                <a:gd name="connsiteY172" fmla="*/ 171861 h 834218"/>
                <a:gd name="connsiteX173" fmla="*/ 1039693 w 3024845"/>
                <a:gd name="connsiteY173" fmla="*/ 164295 h 834218"/>
                <a:gd name="connsiteX174" fmla="*/ 1041466 w 3024845"/>
                <a:gd name="connsiteY174" fmla="*/ 164295 h 834218"/>
                <a:gd name="connsiteX175" fmla="*/ 1053880 w 3024845"/>
                <a:gd name="connsiteY175" fmla="*/ 164295 h 834218"/>
                <a:gd name="connsiteX176" fmla="*/ 1053880 w 3024845"/>
                <a:gd name="connsiteY176" fmla="*/ 165376 h 834218"/>
                <a:gd name="connsiteX177" fmla="*/ 1053880 w 3024845"/>
                <a:gd name="connsiteY177" fmla="*/ 172942 h 834218"/>
                <a:gd name="connsiteX178" fmla="*/ 1054640 w 3024845"/>
                <a:gd name="connsiteY178" fmla="*/ 172942 h 834218"/>
                <a:gd name="connsiteX179" fmla="*/ 1059960 w 3024845"/>
                <a:gd name="connsiteY179" fmla="*/ 172942 h 834218"/>
                <a:gd name="connsiteX180" fmla="*/ 1070093 w 3024845"/>
                <a:gd name="connsiteY180" fmla="*/ 168618 h 834218"/>
                <a:gd name="connsiteX181" fmla="*/ 1074146 w 3024845"/>
                <a:gd name="connsiteY181" fmla="*/ 171861 h 834218"/>
                <a:gd name="connsiteX182" fmla="*/ 1074146 w 3024845"/>
                <a:gd name="connsiteY182" fmla="*/ 164295 h 834218"/>
                <a:gd name="connsiteX183" fmla="*/ 1076426 w 3024845"/>
                <a:gd name="connsiteY183" fmla="*/ 164295 h 834218"/>
                <a:gd name="connsiteX184" fmla="*/ 1092387 w 3024845"/>
                <a:gd name="connsiteY184" fmla="*/ 164295 h 834218"/>
                <a:gd name="connsiteX185" fmla="*/ 1092387 w 3024845"/>
                <a:gd name="connsiteY185" fmla="*/ 165376 h 834218"/>
                <a:gd name="connsiteX186" fmla="*/ 1092387 w 3024845"/>
                <a:gd name="connsiteY186" fmla="*/ 172942 h 834218"/>
                <a:gd name="connsiteX187" fmla="*/ 1122787 w 3024845"/>
                <a:gd name="connsiteY187" fmla="*/ 172942 h 834218"/>
                <a:gd name="connsiteX188" fmla="*/ 1122787 w 3024845"/>
                <a:gd name="connsiteY188" fmla="*/ 174563 h 834218"/>
                <a:gd name="connsiteX189" fmla="*/ 1122787 w 3024845"/>
                <a:gd name="connsiteY189" fmla="*/ 185913 h 834218"/>
                <a:gd name="connsiteX190" fmla="*/ 1149134 w 3024845"/>
                <a:gd name="connsiteY190" fmla="*/ 185913 h 834218"/>
                <a:gd name="connsiteX191" fmla="*/ 1149134 w 3024845"/>
                <a:gd name="connsiteY191" fmla="*/ 216177 h 834218"/>
                <a:gd name="connsiteX192" fmla="*/ 1149894 w 3024845"/>
                <a:gd name="connsiteY192" fmla="*/ 216177 h 834218"/>
                <a:gd name="connsiteX193" fmla="*/ 1155214 w 3024845"/>
                <a:gd name="connsiteY193" fmla="*/ 216177 h 834218"/>
                <a:gd name="connsiteX194" fmla="*/ 1155214 w 3024845"/>
                <a:gd name="connsiteY194" fmla="*/ 217258 h 834218"/>
                <a:gd name="connsiteX195" fmla="*/ 1155214 w 3024845"/>
                <a:gd name="connsiteY195" fmla="*/ 224825 h 834218"/>
                <a:gd name="connsiteX196" fmla="*/ 1159268 w 3024845"/>
                <a:gd name="connsiteY196" fmla="*/ 255089 h 834218"/>
                <a:gd name="connsiteX197" fmla="*/ 1160028 w 3024845"/>
                <a:gd name="connsiteY197" fmla="*/ 255089 h 834218"/>
                <a:gd name="connsiteX198" fmla="*/ 1165348 w 3024845"/>
                <a:gd name="connsiteY198" fmla="*/ 255089 h 834218"/>
                <a:gd name="connsiteX199" fmla="*/ 1165348 w 3024845"/>
                <a:gd name="connsiteY199" fmla="*/ 255900 h 834218"/>
                <a:gd name="connsiteX200" fmla="*/ 1165348 w 3024845"/>
                <a:gd name="connsiteY200" fmla="*/ 261575 h 834218"/>
                <a:gd name="connsiteX201" fmla="*/ 1166361 w 3024845"/>
                <a:gd name="connsiteY201" fmla="*/ 261575 h 834218"/>
                <a:gd name="connsiteX202" fmla="*/ 1173454 w 3024845"/>
                <a:gd name="connsiteY202" fmla="*/ 261575 h 834218"/>
                <a:gd name="connsiteX203" fmla="*/ 1173454 w 3024845"/>
                <a:gd name="connsiteY203" fmla="*/ 291840 h 834218"/>
                <a:gd name="connsiteX204" fmla="*/ 1175481 w 3024845"/>
                <a:gd name="connsiteY204" fmla="*/ 291840 h 834218"/>
                <a:gd name="connsiteX205" fmla="*/ 1189668 w 3024845"/>
                <a:gd name="connsiteY205" fmla="*/ 291840 h 834218"/>
                <a:gd name="connsiteX206" fmla="*/ 1189668 w 3024845"/>
                <a:gd name="connsiteY206" fmla="*/ 315619 h 834218"/>
                <a:gd name="connsiteX207" fmla="*/ 1191695 w 3024845"/>
                <a:gd name="connsiteY207" fmla="*/ 317240 h 834218"/>
                <a:gd name="connsiteX208" fmla="*/ 1191695 w 3024845"/>
                <a:gd name="connsiteY208" fmla="*/ 328590 h 834218"/>
                <a:gd name="connsiteX209" fmla="*/ 1192455 w 3024845"/>
                <a:gd name="connsiteY209" fmla="*/ 328590 h 834218"/>
                <a:gd name="connsiteX210" fmla="*/ 1197775 w 3024845"/>
                <a:gd name="connsiteY210" fmla="*/ 328590 h 834218"/>
                <a:gd name="connsiteX211" fmla="*/ 1197775 w 3024845"/>
                <a:gd name="connsiteY211" fmla="*/ 352369 h 834218"/>
                <a:gd name="connsiteX212" fmla="*/ 1199041 w 3024845"/>
                <a:gd name="connsiteY212" fmla="*/ 352369 h 834218"/>
                <a:gd name="connsiteX213" fmla="*/ 1207908 w 3024845"/>
                <a:gd name="connsiteY213" fmla="*/ 352369 h 834218"/>
                <a:gd name="connsiteX214" fmla="*/ 1209935 w 3024845"/>
                <a:gd name="connsiteY214" fmla="*/ 356423 h 834218"/>
                <a:gd name="connsiteX215" fmla="*/ 1209935 w 3024845"/>
                <a:gd name="connsiteY215" fmla="*/ 369664 h 834218"/>
                <a:gd name="connsiteX216" fmla="*/ 1211455 w 3024845"/>
                <a:gd name="connsiteY216" fmla="*/ 367772 h 834218"/>
                <a:gd name="connsiteX217" fmla="*/ 1222095 w 3024845"/>
                <a:gd name="connsiteY217" fmla="*/ 354531 h 834218"/>
                <a:gd name="connsiteX218" fmla="*/ 1250469 w 3024845"/>
                <a:gd name="connsiteY218" fmla="*/ 354531 h 834218"/>
                <a:gd name="connsiteX219" fmla="*/ 1250469 w 3024845"/>
                <a:gd name="connsiteY219" fmla="*/ 441002 h 834218"/>
                <a:gd name="connsiteX220" fmla="*/ 1251229 w 3024845"/>
                <a:gd name="connsiteY220" fmla="*/ 441002 h 834218"/>
                <a:gd name="connsiteX221" fmla="*/ 1256549 w 3024845"/>
                <a:gd name="connsiteY221" fmla="*/ 441002 h 834218"/>
                <a:gd name="connsiteX222" fmla="*/ 1257309 w 3024845"/>
                <a:gd name="connsiteY222" fmla="*/ 439651 h 834218"/>
                <a:gd name="connsiteX223" fmla="*/ 1262629 w 3024845"/>
                <a:gd name="connsiteY223" fmla="*/ 430193 h 834218"/>
                <a:gd name="connsiteX224" fmla="*/ 1262629 w 3024845"/>
                <a:gd name="connsiteY224" fmla="*/ 432085 h 834218"/>
                <a:gd name="connsiteX225" fmla="*/ 1262629 w 3024845"/>
                <a:gd name="connsiteY225" fmla="*/ 445326 h 834218"/>
                <a:gd name="connsiteX226" fmla="*/ 1266682 w 3024845"/>
                <a:gd name="connsiteY226" fmla="*/ 399929 h 834218"/>
                <a:gd name="connsiteX227" fmla="*/ 1267442 w 3024845"/>
                <a:gd name="connsiteY227" fmla="*/ 399929 h 834218"/>
                <a:gd name="connsiteX228" fmla="*/ 1272762 w 3024845"/>
                <a:gd name="connsiteY228" fmla="*/ 399929 h 834218"/>
                <a:gd name="connsiteX229" fmla="*/ 1272762 w 3024845"/>
                <a:gd name="connsiteY229" fmla="*/ 335075 h 834218"/>
                <a:gd name="connsiteX230" fmla="*/ 1273776 w 3024845"/>
                <a:gd name="connsiteY230" fmla="*/ 335075 h 834218"/>
                <a:gd name="connsiteX231" fmla="*/ 1280869 w 3024845"/>
                <a:gd name="connsiteY231" fmla="*/ 335075 h 834218"/>
                <a:gd name="connsiteX232" fmla="*/ 1293029 w 3024845"/>
                <a:gd name="connsiteY232" fmla="*/ 291840 h 834218"/>
                <a:gd name="connsiteX233" fmla="*/ 1294296 w 3024845"/>
                <a:gd name="connsiteY233" fmla="*/ 291840 h 834218"/>
                <a:gd name="connsiteX234" fmla="*/ 1303163 w 3024845"/>
                <a:gd name="connsiteY234" fmla="*/ 291840 h 834218"/>
                <a:gd name="connsiteX235" fmla="*/ 1313296 w 3024845"/>
                <a:gd name="connsiteY235" fmla="*/ 335075 h 834218"/>
                <a:gd name="connsiteX236" fmla="*/ 1314309 w 3024845"/>
                <a:gd name="connsiteY236" fmla="*/ 335075 h 834218"/>
                <a:gd name="connsiteX237" fmla="*/ 1321403 w 3024845"/>
                <a:gd name="connsiteY237" fmla="*/ 335075 h 834218"/>
                <a:gd name="connsiteX238" fmla="*/ 1321403 w 3024845"/>
                <a:gd name="connsiteY238" fmla="*/ 373987 h 834218"/>
                <a:gd name="connsiteX239" fmla="*/ 1323176 w 3024845"/>
                <a:gd name="connsiteY239" fmla="*/ 373987 h 834218"/>
                <a:gd name="connsiteX240" fmla="*/ 1335590 w 3024845"/>
                <a:gd name="connsiteY240" fmla="*/ 373987 h 834218"/>
                <a:gd name="connsiteX241" fmla="*/ 1335590 w 3024845"/>
                <a:gd name="connsiteY241" fmla="*/ 376149 h 834218"/>
                <a:gd name="connsiteX242" fmla="*/ 1335590 w 3024845"/>
                <a:gd name="connsiteY242" fmla="*/ 391281 h 834218"/>
                <a:gd name="connsiteX243" fmla="*/ 1339643 w 3024845"/>
                <a:gd name="connsiteY243" fmla="*/ 389120 h 834218"/>
                <a:gd name="connsiteX244" fmla="*/ 1339643 w 3024845"/>
                <a:gd name="connsiteY244" fmla="*/ 373987 h 834218"/>
                <a:gd name="connsiteX245" fmla="*/ 1341163 w 3024845"/>
                <a:gd name="connsiteY245" fmla="*/ 373987 h 834218"/>
                <a:gd name="connsiteX246" fmla="*/ 1351803 w 3024845"/>
                <a:gd name="connsiteY246" fmla="*/ 373987 h 834218"/>
                <a:gd name="connsiteX247" fmla="*/ 1351803 w 3024845"/>
                <a:gd name="connsiteY247" fmla="*/ 375608 h 834218"/>
                <a:gd name="connsiteX248" fmla="*/ 1351803 w 3024845"/>
                <a:gd name="connsiteY248" fmla="*/ 386958 h 834218"/>
                <a:gd name="connsiteX249" fmla="*/ 1382204 w 3024845"/>
                <a:gd name="connsiteY249" fmla="*/ 386958 h 834218"/>
                <a:gd name="connsiteX250" fmla="*/ 1382204 w 3024845"/>
                <a:gd name="connsiteY250" fmla="*/ 350208 h 834218"/>
                <a:gd name="connsiteX251" fmla="*/ 1383470 w 3024845"/>
                <a:gd name="connsiteY251" fmla="*/ 350208 h 834218"/>
                <a:gd name="connsiteX252" fmla="*/ 1392337 w 3024845"/>
                <a:gd name="connsiteY252" fmla="*/ 350208 h 834218"/>
                <a:gd name="connsiteX253" fmla="*/ 1392337 w 3024845"/>
                <a:gd name="connsiteY253" fmla="*/ 371825 h 834218"/>
                <a:gd name="connsiteX254" fmla="*/ 1394364 w 3024845"/>
                <a:gd name="connsiteY254" fmla="*/ 339399 h 834218"/>
                <a:gd name="connsiteX255" fmla="*/ 1416657 w 3024845"/>
                <a:gd name="connsiteY255" fmla="*/ 339399 h 834218"/>
                <a:gd name="connsiteX256" fmla="*/ 1416657 w 3024845"/>
                <a:gd name="connsiteY256" fmla="*/ 337777 h 834218"/>
                <a:gd name="connsiteX257" fmla="*/ 1416657 w 3024845"/>
                <a:gd name="connsiteY257" fmla="*/ 326428 h 834218"/>
                <a:gd name="connsiteX258" fmla="*/ 1417417 w 3024845"/>
                <a:gd name="connsiteY258" fmla="*/ 326428 h 834218"/>
                <a:gd name="connsiteX259" fmla="*/ 1422737 w 3024845"/>
                <a:gd name="connsiteY259" fmla="*/ 326428 h 834218"/>
                <a:gd name="connsiteX260" fmla="*/ 1422737 w 3024845"/>
                <a:gd name="connsiteY260" fmla="*/ 324537 h 834218"/>
                <a:gd name="connsiteX261" fmla="*/ 1422737 w 3024845"/>
                <a:gd name="connsiteY261" fmla="*/ 311296 h 834218"/>
                <a:gd name="connsiteX262" fmla="*/ 1426791 w 3024845"/>
                <a:gd name="connsiteY262" fmla="*/ 317781 h 834218"/>
                <a:gd name="connsiteX263" fmla="*/ 1429071 w 3024845"/>
                <a:gd name="connsiteY263" fmla="*/ 317781 h 834218"/>
                <a:gd name="connsiteX264" fmla="*/ 1445031 w 3024845"/>
                <a:gd name="connsiteY264" fmla="*/ 317781 h 834218"/>
                <a:gd name="connsiteX265" fmla="*/ 1445031 w 3024845"/>
                <a:gd name="connsiteY265" fmla="*/ 316970 h 834218"/>
                <a:gd name="connsiteX266" fmla="*/ 1445031 w 3024845"/>
                <a:gd name="connsiteY266" fmla="*/ 311296 h 834218"/>
                <a:gd name="connsiteX267" fmla="*/ 1445791 w 3024845"/>
                <a:gd name="connsiteY267" fmla="*/ 311296 h 834218"/>
                <a:gd name="connsiteX268" fmla="*/ 1451111 w 3024845"/>
                <a:gd name="connsiteY268" fmla="*/ 311296 h 834218"/>
                <a:gd name="connsiteX269" fmla="*/ 1451111 w 3024845"/>
                <a:gd name="connsiteY269" fmla="*/ 312647 h 834218"/>
                <a:gd name="connsiteX270" fmla="*/ 1451111 w 3024845"/>
                <a:gd name="connsiteY270" fmla="*/ 322105 h 834218"/>
                <a:gd name="connsiteX271" fmla="*/ 1489618 w 3024845"/>
                <a:gd name="connsiteY271" fmla="*/ 322105 h 834218"/>
                <a:gd name="connsiteX272" fmla="*/ 1489618 w 3024845"/>
                <a:gd name="connsiteY272" fmla="*/ 460458 h 834218"/>
                <a:gd name="connsiteX273" fmla="*/ 1491138 w 3024845"/>
                <a:gd name="connsiteY273" fmla="*/ 460458 h 834218"/>
                <a:gd name="connsiteX274" fmla="*/ 1501778 w 3024845"/>
                <a:gd name="connsiteY274" fmla="*/ 460458 h 834218"/>
                <a:gd name="connsiteX275" fmla="*/ 1501778 w 3024845"/>
                <a:gd name="connsiteY275" fmla="*/ 447488 h 834218"/>
                <a:gd name="connsiteX276" fmla="*/ 1505832 w 3024845"/>
                <a:gd name="connsiteY276" fmla="*/ 447488 h 834218"/>
                <a:gd name="connsiteX277" fmla="*/ 1505832 w 3024845"/>
                <a:gd name="connsiteY277" fmla="*/ 460458 h 834218"/>
                <a:gd name="connsiteX278" fmla="*/ 1536232 w 3024845"/>
                <a:gd name="connsiteY278" fmla="*/ 460458 h 834218"/>
                <a:gd name="connsiteX279" fmla="*/ 1536232 w 3024845"/>
                <a:gd name="connsiteY279" fmla="*/ 430193 h 834218"/>
                <a:gd name="connsiteX280" fmla="*/ 1548392 w 3024845"/>
                <a:gd name="connsiteY280" fmla="*/ 430193 h 834218"/>
                <a:gd name="connsiteX281" fmla="*/ 1560552 w 3024845"/>
                <a:gd name="connsiteY281" fmla="*/ 428032 h 834218"/>
                <a:gd name="connsiteX282" fmla="*/ 1564606 w 3024845"/>
                <a:gd name="connsiteY282" fmla="*/ 430193 h 834218"/>
                <a:gd name="connsiteX283" fmla="*/ 1574739 w 3024845"/>
                <a:gd name="connsiteY283" fmla="*/ 430193 h 834218"/>
                <a:gd name="connsiteX284" fmla="*/ 1574739 w 3024845"/>
                <a:gd name="connsiteY284" fmla="*/ 460458 h 834218"/>
                <a:gd name="connsiteX285" fmla="*/ 1582846 w 3024845"/>
                <a:gd name="connsiteY285" fmla="*/ 460458 h 834218"/>
                <a:gd name="connsiteX286" fmla="*/ 1582846 w 3024845"/>
                <a:gd name="connsiteY286" fmla="*/ 477753 h 834218"/>
                <a:gd name="connsiteX287" fmla="*/ 1592182 w 3024845"/>
                <a:gd name="connsiteY287" fmla="*/ 478658 h 834218"/>
                <a:gd name="connsiteX288" fmla="*/ 1605140 w 3024845"/>
                <a:gd name="connsiteY288" fmla="*/ 478658 h 834218"/>
                <a:gd name="connsiteX289" fmla="*/ 1605140 w 3024845"/>
                <a:gd name="connsiteY289" fmla="*/ 462620 h 834218"/>
                <a:gd name="connsiteX290" fmla="*/ 1673096 w 3024845"/>
                <a:gd name="connsiteY290" fmla="*/ 462620 h 834218"/>
                <a:gd name="connsiteX291" fmla="*/ 1673096 w 3024845"/>
                <a:gd name="connsiteY291" fmla="*/ 377367 h 834218"/>
                <a:gd name="connsiteX292" fmla="*/ 1745104 w 3024845"/>
                <a:gd name="connsiteY292" fmla="*/ 377367 h 834218"/>
                <a:gd name="connsiteX293" fmla="*/ 1745104 w 3024845"/>
                <a:gd name="connsiteY293" fmla="*/ 456135 h 834218"/>
                <a:gd name="connsiteX294" fmla="*/ 1747008 w 3024845"/>
                <a:gd name="connsiteY294" fmla="*/ 456135 h 834218"/>
                <a:gd name="connsiteX295" fmla="*/ 1748250 w 3024845"/>
                <a:gd name="connsiteY295" fmla="*/ 478658 h 834218"/>
                <a:gd name="connsiteX296" fmla="*/ 1757926 w 3024845"/>
                <a:gd name="connsiteY296" fmla="*/ 478658 h 834218"/>
                <a:gd name="connsiteX297" fmla="*/ 1759168 w 3024845"/>
                <a:gd name="connsiteY297" fmla="*/ 456135 h 834218"/>
                <a:gd name="connsiteX298" fmla="*/ 1765248 w 3024845"/>
                <a:gd name="connsiteY298" fmla="*/ 456135 h 834218"/>
                <a:gd name="connsiteX299" fmla="*/ 1766490 w 3024845"/>
                <a:gd name="connsiteY299" fmla="*/ 478658 h 834218"/>
                <a:gd name="connsiteX300" fmla="*/ 1817112 w 3024845"/>
                <a:gd name="connsiteY300" fmla="*/ 478658 h 834218"/>
                <a:gd name="connsiteX301" fmla="*/ 1817112 w 3024845"/>
                <a:gd name="connsiteY301" fmla="*/ 315630 h 834218"/>
                <a:gd name="connsiteX302" fmla="*/ 2014439 w 3024845"/>
                <a:gd name="connsiteY302" fmla="*/ 315630 h 834218"/>
                <a:gd name="connsiteX303" fmla="*/ 2014439 w 3024845"/>
                <a:gd name="connsiteY303" fmla="*/ 478658 h 834218"/>
                <a:gd name="connsiteX304" fmla="*/ 2033136 w 3024845"/>
                <a:gd name="connsiteY304" fmla="*/ 478658 h 834218"/>
                <a:gd name="connsiteX305" fmla="*/ 2033136 w 3024845"/>
                <a:gd name="connsiteY305" fmla="*/ 395965 h 834218"/>
                <a:gd name="connsiteX306" fmla="*/ 2128256 w 3024845"/>
                <a:gd name="connsiteY306" fmla="*/ 395965 h 834218"/>
                <a:gd name="connsiteX307" fmla="*/ 2180720 w 3024845"/>
                <a:gd name="connsiteY307" fmla="*/ 330752 h 834218"/>
                <a:gd name="connsiteX308" fmla="*/ 2245574 w 3024845"/>
                <a:gd name="connsiteY308" fmla="*/ 330752 h 834218"/>
                <a:gd name="connsiteX309" fmla="*/ 2245574 w 3024845"/>
                <a:gd name="connsiteY309" fmla="*/ 406414 h 834218"/>
                <a:gd name="connsiteX310" fmla="*/ 2253681 w 3024845"/>
                <a:gd name="connsiteY310" fmla="*/ 406414 h 834218"/>
                <a:gd name="connsiteX311" fmla="*/ 2255708 w 3024845"/>
                <a:gd name="connsiteY311" fmla="*/ 399929 h 834218"/>
                <a:gd name="connsiteX312" fmla="*/ 2261788 w 3024845"/>
                <a:gd name="connsiteY312" fmla="*/ 399929 h 834218"/>
                <a:gd name="connsiteX313" fmla="*/ 2263815 w 3024845"/>
                <a:gd name="connsiteY313" fmla="*/ 408576 h 834218"/>
                <a:gd name="connsiteX314" fmla="*/ 2275975 w 3024845"/>
                <a:gd name="connsiteY314" fmla="*/ 408576 h 834218"/>
                <a:gd name="connsiteX315" fmla="*/ 2275975 w 3024845"/>
                <a:gd name="connsiteY315" fmla="*/ 402090 h 834218"/>
                <a:gd name="connsiteX316" fmla="*/ 2298268 w 3024845"/>
                <a:gd name="connsiteY316" fmla="*/ 402090 h 834218"/>
                <a:gd name="connsiteX317" fmla="*/ 2298268 w 3024845"/>
                <a:gd name="connsiteY317" fmla="*/ 408576 h 834218"/>
                <a:gd name="connsiteX318" fmla="*/ 2318535 w 3024845"/>
                <a:gd name="connsiteY318" fmla="*/ 408576 h 834218"/>
                <a:gd name="connsiteX319" fmla="*/ 2318535 w 3024845"/>
                <a:gd name="connsiteY319" fmla="*/ 453973 h 834218"/>
                <a:gd name="connsiteX320" fmla="*/ 2332722 w 3024845"/>
                <a:gd name="connsiteY320" fmla="*/ 453973 h 834218"/>
                <a:gd name="connsiteX321" fmla="*/ 2332722 w 3024845"/>
                <a:gd name="connsiteY321" fmla="*/ 441002 h 834218"/>
                <a:gd name="connsiteX322" fmla="*/ 2348936 w 3024845"/>
                <a:gd name="connsiteY322" fmla="*/ 441002 h 834218"/>
                <a:gd name="connsiteX323" fmla="*/ 2348936 w 3024845"/>
                <a:gd name="connsiteY323" fmla="*/ 261575 h 834218"/>
                <a:gd name="connsiteX324" fmla="*/ 2355016 w 3024845"/>
                <a:gd name="connsiteY324" fmla="*/ 255089 h 834218"/>
                <a:gd name="connsiteX325" fmla="*/ 2427977 w 3024845"/>
                <a:gd name="connsiteY325" fmla="*/ 255089 h 834218"/>
                <a:gd name="connsiteX326" fmla="*/ 2427977 w 3024845"/>
                <a:gd name="connsiteY326" fmla="*/ 263737 h 834218"/>
                <a:gd name="connsiteX327" fmla="*/ 2438110 w 3024845"/>
                <a:gd name="connsiteY327" fmla="*/ 263737 h 834218"/>
                <a:gd name="connsiteX328" fmla="*/ 2438110 w 3024845"/>
                <a:gd name="connsiteY328" fmla="*/ 378311 h 834218"/>
                <a:gd name="connsiteX329" fmla="*/ 2460404 w 3024845"/>
                <a:gd name="connsiteY329" fmla="*/ 378311 h 834218"/>
                <a:gd name="connsiteX330" fmla="*/ 2460404 w 3024845"/>
                <a:gd name="connsiteY330" fmla="*/ 311296 h 834218"/>
                <a:gd name="connsiteX331" fmla="*/ 2486751 w 3024845"/>
                <a:gd name="connsiteY331" fmla="*/ 311296 h 834218"/>
                <a:gd name="connsiteX332" fmla="*/ 2490804 w 3024845"/>
                <a:gd name="connsiteY332" fmla="*/ 306972 h 834218"/>
                <a:gd name="connsiteX333" fmla="*/ 2498911 w 3024845"/>
                <a:gd name="connsiteY333" fmla="*/ 306972 h 834218"/>
                <a:gd name="connsiteX334" fmla="*/ 2502964 w 3024845"/>
                <a:gd name="connsiteY334" fmla="*/ 311296 h 834218"/>
                <a:gd name="connsiteX335" fmla="*/ 2525258 w 3024845"/>
                <a:gd name="connsiteY335" fmla="*/ 311296 h 834218"/>
                <a:gd name="connsiteX336" fmla="*/ 2525258 w 3024845"/>
                <a:gd name="connsiteY336" fmla="*/ 194560 h 834218"/>
                <a:gd name="connsiteX337" fmla="*/ 2582005 w 3024845"/>
                <a:gd name="connsiteY337" fmla="*/ 183751 h 834218"/>
                <a:gd name="connsiteX338" fmla="*/ 2582005 w 3024845"/>
                <a:gd name="connsiteY338" fmla="*/ 184832 h 834218"/>
                <a:gd name="connsiteX339" fmla="*/ 2582005 w 3024845"/>
                <a:gd name="connsiteY339" fmla="*/ 192398 h 834218"/>
                <a:gd name="connsiteX340" fmla="*/ 2608352 w 3024845"/>
                <a:gd name="connsiteY340" fmla="*/ 192398 h 834218"/>
                <a:gd name="connsiteX341" fmla="*/ 2608352 w 3024845"/>
                <a:gd name="connsiteY341" fmla="*/ 447488 h 834218"/>
                <a:gd name="connsiteX342" fmla="*/ 2630646 w 3024845"/>
                <a:gd name="connsiteY342" fmla="*/ 447488 h 834218"/>
                <a:gd name="connsiteX343" fmla="*/ 2630646 w 3024845"/>
                <a:gd name="connsiteY343" fmla="*/ 443164 h 834218"/>
                <a:gd name="connsiteX344" fmla="*/ 2642806 w 3024845"/>
                <a:gd name="connsiteY344" fmla="*/ 443164 h 834218"/>
                <a:gd name="connsiteX345" fmla="*/ 2642806 w 3024845"/>
                <a:gd name="connsiteY345" fmla="*/ 447488 h 834218"/>
                <a:gd name="connsiteX346" fmla="*/ 2667126 w 3024845"/>
                <a:gd name="connsiteY346" fmla="*/ 447488 h 834218"/>
                <a:gd name="connsiteX347" fmla="*/ 2667126 w 3024845"/>
                <a:gd name="connsiteY347" fmla="*/ 434517 h 834218"/>
                <a:gd name="connsiteX348" fmla="*/ 2695500 w 3024845"/>
                <a:gd name="connsiteY348" fmla="*/ 434517 h 834218"/>
                <a:gd name="connsiteX349" fmla="*/ 2707660 w 3024845"/>
                <a:gd name="connsiteY349" fmla="*/ 430193 h 834218"/>
                <a:gd name="connsiteX350" fmla="*/ 2727927 w 3024845"/>
                <a:gd name="connsiteY350" fmla="*/ 434517 h 834218"/>
                <a:gd name="connsiteX351" fmla="*/ 2727927 w 3024845"/>
                <a:gd name="connsiteY351" fmla="*/ 417223 h 834218"/>
                <a:gd name="connsiteX352" fmla="*/ 2736034 w 3024845"/>
                <a:gd name="connsiteY352" fmla="*/ 417223 h 834218"/>
                <a:gd name="connsiteX353" fmla="*/ 2736034 w 3024845"/>
                <a:gd name="connsiteY353" fmla="*/ 404252 h 834218"/>
                <a:gd name="connsiteX354" fmla="*/ 2792781 w 3024845"/>
                <a:gd name="connsiteY354" fmla="*/ 404252 h 834218"/>
                <a:gd name="connsiteX355" fmla="*/ 2792781 w 3024845"/>
                <a:gd name="connsiteY355" fmla="*/ 373987 h 834218"/>
                <a:gd name="connsiteX356" fmla="*/ 2811021 w 3024845"/>
                <a:gd name="connsiteY356" fmla="*/ 373987 h 834218"/>
                <a:gd name="connsiteX357" fmla="*/ 2811021 w 3024845"/>
                <a:gd name="connsiteY357" fmla="*/ 367502 h 834218"/>
                <a:gd name="connsiteX358" fmla="*/ 2823181 w 3024845"/>
                <a:gd name="connsiteY358" fmla="*/ 367502 h 834218"/>
                <a:gd name="connsiteX359" fmla="*/ 2823181 w 3024845"/>
                <a:gd name="connsiteY359" fmla="*/ 373987 h 834218"/>
                <a:gd name="connsiteX360" fmla="*/ 2839395 w 3024845"/>
                <a:gd name="connsiteY360" fmla="*/ 373987 h 834218"/>
                <a:gd name="connsiteX361" fmla="*/ 2839395 w 3024845"/>
                <a:gd name="connsiteY361" fmla="*/ 423708 h 834218"/>
                <a:gd name="connsiteX362" fmla="*/ 2871822 w 3024845"/>
                <a:gd name="connsiteY362" fmla="*/ 423708 h 834218"/>
                <a:gd name="connsiteX363" fmla="*/ 2871822 w 3024845"/>
                <a:gd name="connsiteY363" fmla="*/ 397767 h 834218"/>
                <a:gd name="connsiteX364" fmla="*/ 2910329 w 3024845"/>
                <a:gd name="connsiteY364" fmla="*/ 397767 h 834218"/>
                <a:gd name="connsiteX365" fmla="*/ 2910329 w 3024845"/>
                <a:gd name="connsiteY365" fmla="*/ 367502 h 834218"/>
                <a:gd name="connsiteX366" fmla="*/ 2958970 w 3024845"/>
                <a:gd name="connsiteY366" fmla="*/ 367502 h 834218"/>
                <a:gd name="connsiteX367" fmla="*/ 2958970 w 3024845"/>
                <a:gd name="connsiteY367" fmla="*/ 478658 h 834218"/>
                <a:gd name="connsiteX368" fmla="*/ 2958970 w 3024845"/>
                <a:gd name="connsiteY368" fmla="*/ 492437 h 834218"/>
                <a:gd name="connsiteX369" fmla="*/ 3024845 w 3024845"/>
                <a:gd name="connsiteY369" fmla="*/ 492437 h 834218"/>
                <a:gd name="connsiteX370" fmla="*/ 3024845 w 3024845"/>
                <a:gd name="connsiteY370" fmla="*/ 834218 h 834218"/>
                <a:gd name="connsiteX371" fmla="*/ 2054 w 3024845"/>
                <a:gd name="connsiteY371" fmla="*/ 831885 h 834218"/>
                <a:gd name="connsiteX372" fmla="*/ 0 w 3024845"/>
                <a:gd name="connsiteY372" fmla="*/ 397767 h 834218"/>
                <a:gd name="connsiteX373" fmla="*/ 20267 w 3024845"/>
                <a:gd name="connsiteY373" fmla="*/ 397767 h 834218"/>
                <a:gd name="connsiteX374" fmla="*/ 20774 w 3024845"/>
                <a:gd name="connsiteY374" fmla="*/ 396686 h 834218"/>
                <a:gd name="connsiteX375" fmla="*/ 24320 w 3024845"/>
                <a:gd name="connsiteY375" fmla="*/ 389120 h 834218"/>
                <a:gd name="connsiteX376" fmla="*/ 26094 w 3024845"/>
                <a:gd name="connsiteY376" fmla="*/ 389390 h 834218"/>
                <a:gd name="connsiteX377" fmla="*/ 38507 w 3024845"/>
                <a:gd name="connsiteY377" fmla="*/ 391281 h 834218"/>
                <a:gd name="connsiteX378" fmla="*/ 39014 w 3024845"/>
                <a:gd name="connsiteY378" fmla="*/ 392633 h 834218"/>
                <a:gd name="connsiteX379" fmla="*/ 42560 w 3024845"/>
                <a:gd name="connsiteY379" fmla="*/ 402090 h 834218"/>
                <a:gd name="connsiteX380" fmla="*/ 68907 w 3024845"/>
                <a:gd name="connsiteY380" fmla="*/ 404252 h 834218"/>
                <a:gd name="connsiteX381" fmla="*/ 68907 w 3024845"/>
                <a:gd name="connsiteY381" fmla="*/ 281031 h 834218"/>
                <a:gd name="connsiteX382" fmla="*/ 70934 w 3024845"/>
                <a:gd name="connsiteY382" fmla="*/ 281031 h 834218"/>
                <a:gd name="connsiteX383" fmla="*/ 85121 w 3024845"/>
                <a:gd name="connsiteY383" fmla="*/ 281031 h 834218"/>
                <a:gd name="connsiteX384" fmla="*/ 85121 w 3024845"/>
                <a:gd name="connsiteY384" fmla="*/ 144839 h 834218"/>
                <a:gd name="connsiteX385" fmla="*/ 86894 w 3024845"/>
                <a:gd name="connsiteY385" fmla="*/ 144839 h 834218"/>
                <a:gd name="connsiteX386" fmla="*/ 99308 w 3024845"/>
                <a:gd name="connsiteY386" fmla="*/ 144839 h 834218"/>
                <a:gd name="connsiteX387" fmla="*/ 99308 w 3024845"/>
                <a:gd name="connsiteY387" fmla="*/ 30265 h 834218"/>
                <a:gd name="connsiteX388" fmla="*/ 103361 w 3024845"/>
                <a:gd name="connsiteY388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02669 w 3024845"/>
                <a:gd name="connsiteY2" fmla="*/ 0 h 834218"/>
                <a:gd name="connsiteX3" fmla="*/ 220909 w 3024845"/>
                <a:gd name="connsiteY3" fmla="*/ 144839 h 834218"/>
                <a:gd name="connsiteX4" fmla="*/ 223189 w 3024845"/>
                <a:gd name="connsiteY4" fmla="*/ 144839 h 834218"/>
                <a:gd name="connsiteX5" fmla="*/ 239150 w 3024845"/>
                <a:gd name="connsiteY5" fmla="*/ 144839 h 834218"/>
                <a:gd name="connsiteX6" fmla="*/ 239150 w 3024845"/>
                <a:gd name="connsiteY6" fmla="*/ 285354 h 834218"/>
                <a:gd name="connsiteX7" fmla="*/ 240670 w 3024845"/>
                <a:gd name="connsiteY7" fmla="*/ 285084 h 834218"/>
                <a:gd name="connsiteX8" fmla="*/ 251310 w 3024845"/>
                <a:gd name="connsiteY8" fmla="*/ 283193 h 834218"/>
                <a:gd name="connsiteX9" fmla="*/ 249283 w 3024845"/>
                <a:gd name="connsiteY9" fmla="*/ 371825 h 834218"/>
                <a:gd name="connsiteX10" fmla="*/ 250803 w 3024845"/>
                <a:gd name="connsiteY10" fmla="*/ 372096 h 834218"/>
                <a:gd name="connsiteX11" fmla="*/ 261443 w 3024845"/>
                <a:gd name="connsiteY11" fmla="*/ 373987 h 834218"/>
                <a:gd name="connsiteX12" fmla="*/ 261696 w 3024845"/>
                <a:gd name="connsiteY12" fmla="*/ 374798 h 834218"/>
                <a:gd name="connsiteX13" fmla="*/ 263470 w 3024845"/>
                <a:gd name="connsiteY13" fmla="*/ 380473 h 834218"/>
                <a:gd name="connsiteX14" fmla="*/ 264230 w 3024845"/>
                <a:gd name="connsiteY14" fmla="*/ 378041 h 834218"/>
                <a:gd name="connsiteX15" fmla="*/ 269550 w 3024845"/>
                <a:gd name="connsiteY15" fmla="*/ 361017 h 834218"/>
                <a:gd name="connsiteX16" fmla="*/ 271323 w 3024845"/>
                <a:gd name="connsiteY16" fmla="*/ 361017 h 834218"/>
                <a:gd name="connsiteX17" fmla="*/ 283737 w 3024845"/>
                <a:gd name="connsiteY17" fmla="*/ 361017 h 834218"/>
                <a:gd name="connsiteX18" fmla="*/ 283737 w 3024845"/>
                <a:gd name="connsiteY18" fmla="*/ 393443 h 834218"/>
                <a:gd name="connsiteX19" fmla="*/ 284750 w 3024845"/>
                <a:gd name="connsiteY19" fmla="*/ 393984 h 834218"/>
                <a:gd name="connsiteX20" fmla="*/ 291844 w 3024845"/>
                <a:gd name="connsiteY20" fmla="*/ 397767 h 834218"/>
                <a:gd name="connsiteX21" fmla="*/ 291844 w 3024845"/>
                <a:gd name="connsiteY21" fmla="*/ 399118 h 834218"/>
                <a:gd name="connsiteX22" fmla="*/ 291844 w 3024845"/>
                <a:gd name="connsiteY22" fmla="*/ 408576 h 834218"/>
                <a:gd name="connsiteX23" fmla="*/ 336431 w 3024845"/>
                <a:gd name="connsiteY23" fmla="*/ 408576 h 834218"/>
                <a:gd name="connsiteX24" fmla="*/ 336431 w 3024845"/>
                <a:gd name="connsiteY24" fmla="*/ 409657 h 834218"/>
                <a:gd name="connsiteX25" fmla="*/ 336431 w 3024845"/>
                <a:gd name="connsiteY25" fmla="*/ 417223 h 834218"/>
                <a:gd name="connsiteX26" fmla="*/ 338457 w 3024845"/>
                <a:gd name="connsiteY26" fmla="*/ 417223 h 834218"/>
                <a:gd name="connsiteX27" fmla="*/ 352644 w 3024845"/>
                <a:gd name="connsiteY27" fmla="*/ 417223 h 834218"/>
                <a:gd name="connsiteX28" fmla="*/ 352644 w 3024845"/>
                <a:gd name="connsiteY28" fmla="*/ 386958 h 834218"/>
                <a:gd name="connsiteX29" fmla="*/ 397231 w 3024845"/>
                <a:gd name="connsiteY29" fmla="*/ 386958 h 834218"/>
                <a:gd name="connsiteX30" fmla="*/ 397231 w 3024845"/>
                <a:gd name="connsiteY30" fmla="*/ 385607 h 834218"/>
                <a:gd name="connsiteX31" fmla="*/ 397231 w 3024845"/>
                <a:gd name="connsiteY31" fmla="*/ 376149 h 834218"/>
                <a:gd name="connsiteX32" fmla="*/ 398245 w 3024845"/>
                <a:gd name="connsiteY32" fmla="*/ 376149 h 834218"/>
                <a:gd name="connsiteX33" fmla="*/ 405338 w 3024845"/>
                <a:gd name="connsiteY33" fmla="*/ 376149 h 834218"/>
                <a:gd name="connsiteX34" fmla="*/ 405338 w 3024845"/>
                <a:gd name="connsiteY34" fmla="*/ 374258 h 834218"/>
                <a:gd name="connsiteX35" fmla="*/ 405338 w 3024845"/>
                <a:gd name="connsiteY35" fmla="*/ 361017 h 834218"/>
                <a:gd name="connsiteX36" fmla="*/ 406098 w 3024845"/>
                <a:gd name="connsiteY36" fmla="*/ 361017 h 834218"/>
                <a:gd name="connsiteX37" fmla="*/ 411418 w 3024845"/>
                <a:gd name="connsiteY37" fmla="*/ 361017 h 834218"/>
                <a:gd name="connsiteX38" fmla="*/ 411418 w 3024845"/>
                <a:gd name="connsiteY38" fmla="*/ 359936 h 834218"/>
                <a:gd name="connsiteX39" fmla="*/ 411418 w 3024845"/>
                <a:gd name="connsiteY39" fmla="*/ 352369 h 834218"/>
                <a:gd name="connsiteX40" fmla="*/ 413445 w 3024845"/>
                <a:gd name="connsiteY40" fmla="*/ 352369 h 834218"/>
                <a:gd name="connsiteX41" fmla="*/ 427632 w 3024845"/>
                <a:gd name="connsiteY41" fmla="*/ 352369 h 834218"/>
                <a:gd name="connsiteX42" fmla="*/ 427632 w 3024845"/>
                <a:gd name="connsiteY42" fmla="*/ 353450 h 834218"/>
                <a:gd name="connsiteX43" fmla="*/ 427632 w 3024845"/>
                <a:gd name="connsiteY43" fmla="*/ 361017 h 834218"/>
                <a:gd name="connsiteX44" fmla="*/ 449925 w 3024845"/>
                <a:gd name="connsiteY44" fmla="*/ 361017 h 834218"/>
                <a:gd name="connsiteX45" fmla="*/ 449925 w 3024845"/>
                <a:gd name="connsiteY45" fmla="*/ 359125 h 834218"/>
                <a:gd name="connsiteX46" fmla="*/ 449925 w 3024845"/>
                <a:gd name="connsiteY46" fmla="*/ 345884 h 834218"/>
                <a:gd name="connsiteX47" fmla="*/ 451699 w 3024845"/>
                <a:gd name="connsiteY47" fmla="*/ 345884 h 834218"/>
                <a:gd name="connsiteX48" fmla="*/ 464112 w 3024845"/>
                <a:gd name="connsiteY48" fmla="*/ 345884 h 834218"/>
                <a:gd name="connsiteX49" fmla="*/ 464112 w 3024845"/>
                <a:gd name="connsiteY49" fmla="*/ 369664 h 834218"/>
                <a:gd name="connsiteX50" fmla="*/ 465126 w 3024845"/>
                <a:gd name="connsiteY50" fmla="*/ 369664 h 834218"/>
                <a:gd name="connsiteX51" fmla="*/ 472219 w 3024845"/>
                <a:gd name="connsiteY51" fmla="*/ 369664 h 834218"/>
                <a:gd name="connsiteX52" fmla="*/ 472219 w 3024845"/>
                <a:gd name="connsiteY52" fmla="*/ 368583 h 834218"/>
                <a:gd name="connsiteX53" fmla="*/ 472219 w 3024845"/>
                <a:gd name="connsiteY53" fmla="*/ 361017 h 834218"/>
                <a:gd name="connsiteX54" fmla="*/ 473992 w 3024845"/>
                <a:gd name="connsiteY54" fmla="*/ 361017 h 834218"/>
                <a:gd name="connsiteX55" fmla="*/ 486406 w 3024845"/>
                <a:gd name="connsiteY55" fmla="*/ 361017 h 834218"/>
                <a:gd name="connsiteX56" fmla="*/ 486406 w 3024845"/>
                <a:gd name="connsiteY56" fmla="*/ 386958 h 834218"/>
                <a:gd name="connsiteX57" fmla="*/ 488433 w 3024845"/>
                <a:gd name="connsiteY57" fmla="*/ 386958 h 834218"/>
                <a:gd name="connsiteX58" fmla="*/ 502619 w 3024845"/>
                <a:gd name="connsiteY58" fmla="*/ 386958 h 834218"/>
                <a:gd name="connsiteX59" fmla="*/ 502619 w 3024845"/>
                <a:gd name="connsiteY59" fmla="*/ 388579 h 834218"/>
                <a:gd name="connsiteX60" fmla="*/ 502619 w 3024845"/>
                <a:gd name="connsiteY60" fmla="*/ 399929 h 834218"/>
                <a:gd name="connsiteX61" fmla="*/ 503379 w 3024845"/>
                <a:gd name="connsiteY61" fmla="*/ 399929 h 834218"/>
                <a:gd name="connsiteX62" fmla="*/ 508700 w 3024845"/>
                <a:gd name="connsiteY62" fmla="*/ 399929 h 834218"/>
                <a:gd name="connsiteX63" fmla="*/ 508700 w 3024845"/>
                <a:gd name="connsiteY63" fmla="*/ 399118 h 834218"/>
                <a:gd name="connsiteX64" fmla="*/ 508700 w 3024845"/>
                <a:gd name="connsiteY64" fmla="*/ 393443 h 834218"/>
                <a:gd name="connsiteX65" fmla="*/ 539100 w 3024845"/>
                <a:gd name="connsiteY65" fmla="*/ 393443 h 834218"/>
                <a:gd name="connsiteX66" fmla="*/ 539100 w 3024845"/>
                <a:gd name="connsiteY66" fmla="*/ 417223 h 834218"/>
                <a:gd name="connsiteX67" fmla="*/ 540113 w 3024845"/>
                <a:gd name="connsiteY67" fmla="*/ 417223 h 834218"/>
                <a:gd name="connsiteX68" fmla="*/ 547207 w 3024845"/>
                <a:gd name="connsiteY68" fmla="*/ 417223 h 834218"/>
                <a:gd name="connsiteX69" fmla="*/ 547207 w 3024845"/>
                <a:gd name="connsiteY69" fmla="*/ 418304 h 834218"/>
                <a:gd name="connsiteX70" fmla="*/ 547207 w 3024845"/>
                <a:gd name="connsiteY70" fmla="*/ 425870 h 834218"/>
                <a:gd name="connsiteX71" fmla="*/ 547967 w 3024845"/>
                <a:gd name="connsiteY71" fmla="*/ 425870 h 834218"/>
                <a:gd name="connsiteX72" fmla="*/ 553287 w 3024845"/>
                <a:gd name="connsiteY72" fmla="*/ 425870 h 834218"/>
                <a:gd name="connsiteX73" fmla="*/ 553287 w 3024845"/>
                <a:gd name="connsiteY73" fmla="*/ 423708 h 834218"/>
                <a:gd name="connsiteX74" fmla="*/ 553287 w 3024845"/>
                <a:gd name="connsiteY74" fmla="*/ 408576 h 834218"/>
                <a:gd name="connsiteX75" fmla="*/ 554300 w 3024845"/>
                <a:gd name="connsiteY75" fmla="*/ 408576 h 834218"/>
                <a:gd name="connsiteX76" fmla="*/ 561394 w 3024845"/>
                <a:gd name="connsiteY76" fmla="*/ 408576 h 834218"/>
                <a:gd name="connsiteX77" fmla="*/ 561394 w 3024845"/>
                <a:gd name="connsiteY77" fmla="*/ 409657 h 834218"/>
                <a:gd name="connsiteX78" fmla="*/ 561394 w 3024845"/>
                <a:gd name="connsiteY78" fmla="*/ 417223 h 834218"/>
                <a:gd name="connsiteX79" fmla="*/ 566714 w 3024845"/>
                <a:gd name="connsiteY79" fmla="*/ 415230 h 834218"/>
                <a:gd name="connsiteX80" fmla="*/ 567474 w 3024845"/>
                <a:gd name="connsiteY80" fmla="*/ 414250 h 834218"/>
                <a:gd name="connsiteX81" fmla="*/ 567474 w 3024845"/>
                <a:gd name="connsiteY81" fmla="*/ 408576 h 834218"/>
                <a:gd name="connsiteX82" fmla="*/ 605981 w 3024845"/>
                <a:gd name="connsiteY82" fmla="*/ 408576 h 834218"/>
                <a:gd name="connsiteX83" fmla="*/ 605981 w 3024845"/>
                <a:gd name="connsiteY83" fmla="*/ 432355 h 834218"/>
                <a:gd name="connsiteX84" fmla="*/ 608007 w 3024845"/>
                <a:gd name="connsiteY84" fmla="*/ 432355 h 834218"/>
                <a:gd name="connsiteX85" fmla="*/ 622194 w 3024845"/>
                <a:gd name="connsiteY85" fmla="*/ 432355 h 834218"/>
                <a:gd name="connsiteX86" fmla="*/ 622194 w 3024845"/>
                <a:gd name="connsiteY86" fmla="*/ 433436 h 834218"/>
                <a:gd name="connsiteX87" fmla="*/ 622194 w 3024845"/>
                <a:gd name="connsiteY87" fmla="*/ 441002 h 834218"/>
                <a:gd name="connsiteX88" fmla="*/ 623968 w 3024845"/>
                <a:gd name="connsiteY88" fmla="*/ 441002 h 834218"/>
                <a:gd name="connsiteX89" fmla="*/ 636381 w 3024845"/>
                <a:gd name="connsiteY89" fmla="*/ 441002 h 834218"/>
                <a:gd name="connsiteX90" fmla="*/ 636381 w 3024845"/>
                <a:gd name="connsiteY90" fmla="*/ 417223 h 834218"/>
                <a:gd name="connsiteX91" fmla="*/ 637394 w 3024845"/>
                <a:gd name="connsiteY91" fmla="*/ 417223 h 834218"/>
                <a:gd name="connsiteX92" fmla="*/ 644488 w 3024845"/>
                <a:gd name="connsiteY92" fmla="*/ 417223 h 834218"/>
                <a:gd name="connsiteX93" fmla="*/ 644488 w 3024845"/>
                <a:gd name="connsiteY93" fmla="*/ 384796 h 834218"/>
                <a:gd name="connsiteX94" fmla="*/ 645501 w 3024845"/>
                <a:gd name="connsiteY94" fmla="*/ 384796 h 834218"/>
                <a:gd name="connsiteX95" fmla="*/ 652595 w 3024845"/>
                <a:gd name="connsiteY95" fmla="*/ 384796 h 834218"/>
                <a:gd name="connsiteX96" fmla="*/ 652595 w 3024845"/>
                <a:gd name="connsiteY96" fmla="*/ 382905 h 834218"/>
                <a:gd name="connsiteX97" fmla="*/ 652595 w 3024845"/>
                <a:gd name="connsiteY97" fmla="*/ 369664 h 834218"/>
                <a:gd name="connsiteX98" fmla="*/ 651328 w 3024845"/>
                <a:gd name="connsiteY98" fmla="*/ 368042 h 834218"/>
                <a:gd name="connsiteX99" fmla="*/ 656648 w 3024845"/>
                <a:gd name="connsiteY99" fmla="*/ 356693 h 834218"/>
                <a:gd name="connsiteX100" fmla="*/ 664755 w 3024845"/>
                <a:gd name="connsiteY100" fmla="*/ 384796 h 834218"/>
                <a:gd name="connsiteX101" fmla="*/ 665515 w 3024845"/>
                <a:gd name="connsiteY101" fmla="*/ 384796 h 834218"/>
                <a:gd name="connsiteX102" fmla="*/ 670835 w 3024845"/>
                <a:gd name="connsiteY102" fmla="*/ 384796 h 834218"/>
                <a:gd name="connsiteX103" fmla="*/ 670835 w 3024845"/>
                <a:gd name="connsiteY103" fmla="*/ 278869 h 834218"/>
                <a:gd name="connsiteX104" fmla="*/ 672355 w 3024845"/>
                <a:gd name="connsiteY104" fmla="*/ 278869 h 834218"/>
                <a:gd name="connsiteX105" fmla="*/ 682995 w 3024845"/>
                <a:gd name="connsiteY105" fmla="*/ 278869 h 834218"/>
                <a:gd name="connsiteX106" fmla="*/ 682995 w 3024845"/>
                <a:gd name="connsiteY106" fmla="*/ 231310 h 834218"/>
                <a:gd name="connsiteX107" fmla="*/ 709342 w 3024845"/>
                <a:gd name="connsiteY107" fmla="*/ 231310 h 834218"/>
                <a:gd name="connsiteX108" fmla="*/ 709342 w 3024845"/>
                <a:gd name="connsiteY108" fmla="*/ 209692 h 834218"/>
                <a:gd name="connsiteX109" fmla="*/ 743796 w 3024845"/>
                <a:gd name="connsiteY109" fmla="*/ 209692 h 834218"/>
                <a:gd name="connsiteX110" fmla="*/ 743796 w 3024845"/>
                <a:gd name="connsiteY110" fmla="*/ 212124 h 834218"/>
                <a:gd name="connsiteX111" fmla="*/ 743796 w 3024845"/>
                <a:gd name="connsiteY111" fmla="*/ 229148 h 834218"/>
                <a:gd name="connsiteX112" fmla="*/ 746076 w 3024845"/>
                <a:gd name="connsiteY112" fmla="*/ 229148 h 834218"/>
                <a:gd name="connsiteX113" fmla="*/ 762036 w 3024845"/>
                <a:gd name="connsiteY113" fmla="*/ 229148 h 834218"/>
                <a:gd name="connsiteX114" fmla="*/ 762036 w 3024845"/>
                <a:gd name="connsiteY114" fmla="*/ 276707 h 834218"/>
                <a:gd name="connsiteX115" fmla="*/ 763049 w 3024845"/>
                <a:gd name="connsiteY115" fmla="*/ 276707 h 834218"/>
                <a:gd name="connsiteX116" fmla="*/ 770143 w 3024845"/>
                <a:gd name="connsiteY116" fmla="*/ 276707 h 834218"/>
                <a:gd name="connsiteX117" fmla="*/ 784330 w 3024845"/>
                <a:gd name="connsiteY117" fmla="*/ 281031 h 834218"/>
                <a:gd name="connsiteX118" fmla="*/ 784330 w 3024845"/>
                <a:gd name="connsiteY118" fmla="*/ 319943 h 834218"/>
                <a:gd name="connsiteX119" fmla="*/ 785343 w 3024845"/>
                <a:gd name="connsiteY119" fmla="*/ 319943 h 834218"/>
                <a:gd name="connsiteX120" fmla="*/ 792436 w 3024845"/>
                <a:gd name="connsiteY120" fmla="*/ 319943 h 834218"/>
                <a:gd name="connsiteX121" fmla="*/ 792436 w 3024845"/>
                <a:gd name="connsiteY121" fmla="*/ 321564 h 834218"/>
                <a:gd name="connsiteX122" fmla="*/ 792436 w 3024845"/>
                <a:gd name="connsiteY122" fmla="*/ 332913 h 834218"/>
                <a:gd name="connsiteX123" fmla="*/ 794463 w 3024845"/>
                <a:gd name="connsiteY123" fmla="*/ 332913 h 834218"/>
                <a:gd name="connsiteX124" fmla="*/ 808650 w 3024845"/>
                <a:gd name="connsiteY124" fmla="*/ 332913 h 834218"/>
                <a:gd name="connsiteX125" fmla="*/ 814730 w 3024845"/>
                <a:gd name="connsiteY125" fmla="*/ 339399 h 834218"/>
                <a:gd name="connsiteX126" fmla="*/ 814730 w 3024845"/>
                <a:gd name="connsiteY126" fmla="*/ 361017 h 834218"/>
                <a:gd name="connsiteX127" fmla="*/ 817010 w 3024845"/>
                <a:gd name="connsiteY127" fmla="*/ 361017 h 834218"/>
                <a:gd name="connsiteX128" fmla="*/ 832970 w 3024845"/>
                <a:gd name="connsiteY128" fmla="*/ 361017 h 834218"/>
                <a:gd name="connsiteX129" fmla="*/ 832970 w 3024845"/>
                <a:gd name="connsiteY129" fmla="*/ 362097 h 834218"/>
                <a:gd name="connsiteX130" fmla="*/ 832970 w 3024845"/>
                <a:gd name="connsiteY130" fmla="*/ 369664 h 834218"/>
                <a:gd name="connsiteX131" fmla="*/ 834237 w 3024845"/>
                <a:gd name="connsiteY131" fmla="*/ 369664 h 834218"/>
                <a:gd name="connsiteX132" fmla="*/ 843104 w 3024845"/>
                <a:gd name="connsiteY132" fmla="*/ 369664 h 834218"/>
                <a:gd name="connsiteX133" fmla="*/ 843104 w 3024845"/>
                <a:gd name="connsiteY133" fmla="*/ 371825 h 834218"/>
                <a:gd name="connsiteX134" fmla="*/ 843104 w 3024845"/>
                <a:gd name="connsiteY134" fmla="*/ 386958 h 834218"/>
                <a:gd name="connsiteX135" fmla="*/ 847157 w 3024845"/>
                <a:gd name="connsiteY135" fmla="*/ 385066 h 834218"/>
                <a:gd name="connsiteX136" fmla="*/ 847157 w 3024845"/>
                <a:gd name="connsiteY136" fmla="*/ 371825 h 834218"/>
                <a:gd name="connsiteX137" fmla="*/ 848170 w 3024845"/>
                <a:gd name="connsiteY137" fmla="*/ 371825 h 834218"/>
                <a:gd name="connsiteX138" fmla="*/ 855264 w 3024845"/>
                <a:gd name="connsiteY138" fmla="*/ 371825 h 834218"/>
                <a:gd name="connsiteX139" fmla="*/ 855264 w 3024845"/>
                <a:gd name="connsiteY139" fmla="*/ 373447 h 834218"/>
                <a:gd name="connsiteX140" fmla="*/ 855264 w 3024845"/>
                <a:gd name="connsiteY140" fmla="*/ 384796 h 834218"/>
                <a:gd name="connsiteX141" fmla="*/ 856024 w 3024845"/>
                <a:gd name="connsiteY141" fmla="*/ 384796 h 834218"/>
                <a:gd name="connsiteX142" fmla="*/ 861344 w 3024845"/>
                <a:gd name="connsiteY142" fmla="*/ 384796 h 834218"/>
                <a:gd name="connsiteX143" fmla="*/ 909984 w 3024845"/>
                <a:gd name="connsiteY143" fmla="*/ 380473 h 834218"/>
                <a:gd name="connsiteX144" fmla="*/ 909984 w 3024845"/>
                <a:gd name="connsiteY144" fmla="*/ 381824 h 834218"/>
                <a:gd name="connsiteX145" fmla="*/ 909984 w 3024845"/>
                <a:gd name="connsiteY145" fmla="*/ 391281 h 834218"/>
                <a:gd name="connsiteX146" fmla="*/ 910744 w 3024845"/>
                <a:gd name="connsiteY146" fmla="*/ 391281 h 834218"/>
                <a:gd name="connsiteX147" fmla="*/ 916065 w 3024845"/>
                <a:gd name="connsiteY147" fmla="*/ 391281 h 834218"/>
                <a:gd name="connsiteX148" fmla="*/ 916065 w 3024845"/>
                <a:gd name="connsiteY148" fmla="*/ 393443 h 834218"/>
                <a:gd name="connsiteX149" fmla="*/ 916065 w 3024845"/>
                <a:gd name="connsiteY149" fmla="*/ 408576 h 834218"/>
                <a:gd name="connsiteX150" fmla="*/ 918091 w 3024845"/>
                <a:gd name="connsiteY150" fmla="*/ 407225 h 834218"/>
                <a:gd name="connsiteX151" fmla="*/ 932278 w 3024845"/>
                <a:gd name="connsiteY151" fmla="*/ 397767 h 834218"/>
                <a:gd name="connsiteX152" fmla="*/ 938358 w 3024845"/>
                <a:gd name="connsiteY152" fmla="*/ 356693 h 834218"/>
                <a:gd name="connsiteX153" fmla="*/ 939118 w 3024845"/>
                <a:gd name="connsiteY153" fmla="*/ 356423 h 834218"/>
                <a:gd name="connsiteX154" fmla="*/ 944438 w 3024845"/>
                <a:gd name="connsiteY154" fmla="*/ 354531 h 834218"/>
                <a:gd name="connsiteX155" fmla="*/ 946465 w 3024845"/>
                <a:gd name="connsiteY155" fmla="*/ 285354 h 834218"/>
                <a:gd name="connsiteX156" fmla="*/ 948492 w 3024845"/>
                <a:gd name="connsiteY156" fmla="*/ 354531 h 834218"/>
                <a:gd name="connsiteX157" fmla="*/ 949252 w 3024845"/>
                <a:gd name="connsiteY157" fmla="*/ 354801 h 834218"/>
                <a:gd name="connsiteX158" fmla="*/ 954572 w 3024845"/>
                <a:gd name="connsiteY158" fmla="*/ 356693 h 834218"/>
                <a:gd name="connsiteX159" fmla="*/ 954572 w 3024845"/>
                <a:gd name="connsiteY159" fmla="*/ 270222 h 834218"/>
                <a:gd name="connsiteX160" fmla="*/ 958625 w 3024845"/>
                <a:gd name="connsiteY160" fmla="*/ 237795 h 834218"/>
                <a:gd name="connsiteX161" fmla="*/ 997132 w 3024845"/>
                <a:gd name="connsiteY161" fmla="*/ 237795 h 834218"/>
                <a:gd name="connsiteX162" fmla="*/ 997132 w 3024845"/>
                <a:gd name="connsiteY162" fmla="*/ 270222 h 834218"/>
                <a:gd name="connsiteX163" fmla="*/ 997892 w 3024845"/>
                <a:gd name="connsiteY163" fmla="*/ 270222 h 834218"/>
                <a:gd name="connsiteX164" fmla="*/ 1003212 w 3024845"/>
                <a:gd name="connsiteY164" fmla="*/ 270222 h 834218"/>
                <a:gd name="connsiteX165" fmla="*/ 1003212 w 3024845"/>
                <a:gd name="connsiteY165" fmla="*/ 188074 h 834218"/>
                <a:gd name="connsiteX166" fmla="*/ 1004986 w 3024845"/>
                <a:gd name="connsiteY166" fmla="*/ 188074 h 834218"/>
                <a:gd name="connsiteX167" fmla="*/ 1017399 w 3024845"/>
                <a:gd name="connsiteY167" fmla="*/ 188074 h 834218"/>
                <a:gd name="connsiteX168" fmla="*/ 1017399 w 3024845"/>
                <a:gd name="connsiteY168" fmla="*/ 186183 h 834218"/>
                <a:gd name="connsiteX169" fmla="*/ 1017399 w 3024845"/>
                <a:gd name="connsiteY169" fmla="*/ 172942 h 834218"/>
                <a:gd name="connsiteX170" fmla="*/ 1039693 w 3024845"/>
                <a:gd name="connsiteY170" fmla="*/ 172942 h 834218"/>
                <a:gd name="connsiteX171" fmla="*/ 1039693 w 3024845"/>
                <a:gd name="connsiteY171" fmla="*/ 171861 h 834218"/>
                <a:gd name="connsiteX172" fmla="*/ 1039693 w 3024845"/>
                <a:gd name="connsiteY172" fmla="*/ 164295 h 834218"/>
                <a:gd name="connsiteX173" fmla="*/ 1041466 w 3024845"/>
                <a:gd name="connsiteY173" fmla="*/ 164295 h 834218"/>
                <a:gd name="connsiteX174" fmla="*/ 1053880 w 3024845"/>
                <a:gd name="connsiteY174" fmla="*/ 164295 h 834218"/>
                <a:gd name="connsiteX175" fmla="*/ 1053880 w 3024845"/>
                <a:gd name="connsiteY175" fmla="*/ 165376 h 834218"/>
                <a:gd name="connsiteX176" fmla="*/ 1053880 w 3024845"/>
                <a:gd name="connsiteY176" fmla="*/ 172942 h 834218"/>
                <a:gd name="connsiteX177" fmla="*/ 1054640 w 3024845"/>
                <a:gd name="connsiteY177" fmla="*/ 172942 h 834218"/>
                <a:gd name="connsiteX178" fmla="*/ 1059960 w 3024845"/>
                <a:gd name="connsiteY178" fmla="*/ 172942 h 834218"/>
                <a:gd name="connsiteX179" fmla="*/ 1070093 w 3024845"/>
                <a:gd name="connsiteY179" fmla="*/ 168618 h 834218"/>
                <a:gd name="connsiteX180" fmla="*/ 1074146 w 3024845"/>
                <a:gd name="connsiteY180" fmla="*/ 171861 h 834218"/>
                <a:gd name="connsiteX181" fmla="*/ 1074146 w 3024845"/>
                <a:gd name="connsiteY181" fmla="*/ 164295 h 834218"/>
                <a:gd name="connsiteX182" fmla="*/ 1076426 w 3024845"/>
                <a:gd name="connsiteY182" fmla="*/ 164295 h 834218"/>
                <a:gd name="connsiteX183" fmla="*/ 1092387 w 3024845"/>
                <a:gd name="connsiteY183" fmla="*/ 164295 h 834218"/>
                <a:gd name="connsiteX184" fmla="*/ 1092387 w 3024845"/>
                <a:gd name="connsiteY184" fmla="*/ 165376 h 834218"/>
                <a:gd name="connsiteX185" fmla="*/ 1092387 w 3024845"/>
                <a:gd name="connsiteY185" fmla="*/ 172942 h 834218"/>
                <a:gd name="connsiteX186" fmla="*/ 1122787 w 3024845"/>
                <a:gd name="connsiteY186" fmla="*/ 172942 h 834218"/>
                <a:gd name="connsiteX187" fmla="*/ 1122787 w 3024845"/>
                <a:gd name="connsiteY187" fmla="*/ 174563 h 834218"/>
                <a:gd name="connsiteX188" fmla="*/ 1122787 w 3024845"/>
                <a:gd name="connsiteY188" fmla="*/ 185913 h 834218"/>
                <a:gd name="connsiteX189" fmla="*/ 1149134 w 3024845"/>
                <a:gd name="connsiteY189" fmla="*/ 185913 h 834218"/>
                <a:gd name="connsiteX190" fmla="*/ 1149134 w 3024845"/>
                <a:gd name="connsiteY190" fmla="*/ 216177 h 834218"/>
                <a:gd name="connsiteX191" fmla="*/ 1149894 w 3024845"/>
                <a:gd name="connsiteY191" fmla="*/ 216177 h 834218"/>
                <a:gd name="connsiteX192" fmla="*/ 1155214 w 3024845"/>
                <a:gd name="connsiteY192" fmla="*/ 216177 h 834218"/>
                <a:gd name="connsiteX193" fmla="*/ 1155214 w 3024845"/>
                <a:gd name="connsiteY193" fmla="*/ 217258 h 834218"/>
                <a:gd name="connsiteX194" fmla="*/ 1155214 w 3024845"/>
                <a:gd name="connsiteY194" fmla="*/ 224825 h 834218"/>
                <a:gd name="connsiteX195" fmla="*/ 1159268 w 3024845"/>
                <a:gd name="connsiteY195" fmla="*/ 255089 h 834218"/>
                <a:gd name="connsiteX196" fmla="*/ 1160028 w 3024845"/>
                <a:gd name="connsiteY196" fmla="*/ 255089 h 834218"/>
                <a:gd name="connsiteX197" fmla="*/ 1165348 w 3024845"/>
                <a:gd name="connsiteY197" fmla="*/ 255089 h 834218"/>
                <a:gd name="connsiteX198" fmla="*/ 1165348 w 3024845"/>
                <a:gd name="connsiteY198" fmla="*/ 255900 h 834218"/>
                <a:gd name="connsiteX199" fmla="*/ 1165348 w 3024845"/>
                <a:gd name="connsiteY199" fmla="*/ 261575 h 834218"/>
                <a:gd name="connsiteX200" fmla="*/ 1166361 w 3024845"/>
                <a:gd name="connsiteY200" fmla="*/ 261575 h 834218"/>
                <a:gd name="connsiteX201" fmla="*/ 1173454 w 3024845"/>
                <a:gd name="connsiteY201" fmla="*/ 261575 h 834218"/>
                <a:gd name="connsiteX202" fmla="*/ 1173454 w 3024845"/>
                <a:gd name="connsiteY202" fmla="*/ 291840 h 834218"/>
                <a:gd name="connsiteX203" fmla="*/ 1175481 w 3024845"/>
                <a:gd name="connsiteY203" fmla="*/ 291840 h 834218"/>
                <a:gd name="connsiteX204" fmla="*/ 1189668 w 3024845"/>
                <a:gd name="connsiteY204" fmla="*/ 291840 h 834218"/>
                <a:gd name="connsiteX205" fmla="*/ 1189668 w 3024845"/>
                <a:gd name="connsiteY205" fmla="*/ 315619 h 834218"/>
                <a:gd name="connsiteX206" fmla="*/ 1191695 w 3024845"/>
                <a:gd name="connsiteY206" fmla="*/ 317240 h 834218"/>
                <a:gd name="connsiteX207" fmla="*/ 1191695 w 3024845"/>
                <a:gd name="connsiteY207" fmla="*/ 328590 h 834218"/>
                <a:gd name="connsiteX208" fmla="*/ 1192455 w 3024845"/>
                <a:gd name="connsiteY208" fmla="*/ 328590 h 834218"/>
                <a:gd name="connsiteX209" fmla="*/ 1197775 w 3024845"/>
                <a:gd name="connsiteY209" fmla="*/ 328590 h 834218"/>
                <a:gd name="connsiteX210" fmla="*/ 1197775 w 3024845"/>
                <a:gd name="connsiteY210" fmla="*/ 352369 h 834218"/>
                <a:gd name="connsiteX211" fmla="*/ 1199041 w 3024845"/>
                <a:gd name="connsiteY211" fmla="*/ 352369 h 834218"/>
                <a:gd name="connsiteX212" fmla="*/ 1207908 w 3024845"/>
                <a:gd name="connsiteY212" fmla="*/ 352369 h 834218"/>
                <a:gd name="connsiteX213" fmla="*/ 1209935 w 3024845"/>
                <a:gd name="connsiteY213" fmla="*/ 356423 h 834218"/>
                <a:gd name="connsiteX214" fmla="*/ 1209935 w 3024845"/>
                <a:gd name="connsiteY214" fmla="*/ 369664 h 834218"/>
                <a:gd name="connsiteX215" fmla="*/ 1211455 w 3024845"/>
                <a:gd name="connsiteY215" fmla="*/ 367772 h 834218"/>
                <a:gd name="connsiteX216" fmla="*/ 1222095 w 3024845"/>
                <a:gd name="connsiteY216" fmla="*/ 354531 h 834218"/>
                <a:gd name="connsiteX217" fmla="*/ 1250469 w 3024845"/>
                <a:gd name="connsiteY217" fmla="*/ 354531 h 834218"/>
                <a:gd name="connsiteX218" fmla="*/ 1250469 w 3024845"/>
                <a:gd name="connsiteY218" fmla="*/ 441002 h 834218"/>
                <a:gd name="connsiteX219" fmla="*/ 1251229 w 3024845"/>
                <a:gd name="connsiteY219" fmla="*/ 441002 h 834218"/>
                <a:gd name="connsiteX220" fmla="*/ 1256549 w 3024845"/>
                <a:gd name="connsiteY220" fmla="*/ 441002 h 834218"/>
                <a:gd name="connsiteX221" fmla="*/ 1257309 w 3024845"/>
                <a:gd name="connsiteY221" fmla="*/ 439651 h 834218"/>
                <a:gd name="connsiteX222" fmla="*/ 1262629 w 3024845"/>
                <a:gd name="connsiteY222" fmla="*/ 430193 h 834218"/>
                <a:gd name="connsiteX223" fmla="*/ 1262629 w 3024845"/>
                <a:gd name="connsiteY223" fmla="*/ 432085 h 834218"/>
                <a:gd name="connsiteX224" fmla="*/ 1262629 w 3024845"/>
                <a:gd name="connsiteY224" fmla="*/ 445326 h 834218"/>
                <a:gd name="connsiteX225" fmla="*/ 1266682 w 3024845"/>
                <a:gd name="connsiteY225" fmla="*/ 399929 h 834218"/>
                <a:gd name="connsiteX226" fmla="*/ 1267442 w 3024845"/>
                <a:gd name="connsiteY226" fmla="*/ 399929 h 834218"/>
                <a:gd name="connsiteX227" fmla="*/ 1272762 w 3024845"/>
                <a:gd name="connsiteY227" fmla="*/ 399929 h 834218"/>
                <a:gd name="connsiteX228" fmla="*/ 1272762 w 3024845"/>
                <a:gd name="connsiteY228" fmla="*/ 335075 h 834218"/>
                <a:gd name="connsiteX229" fmla="*/ 1273776 w 3024845"/>
                <a:gd name="connsiteY229" fmla="*/ 335075 h 834218"/>
                <a:gd name="connsiteX230" fmla="*/ 1280869 w 3024845"/>
                <a:gd name="connsiteY230" fmla="*/ 335075 h 834218"/>
                <a:gd name="connsiteX231" fmla="*/ 1293029 w 3024845"/>
                <a:gd name="connsiteY231" fmla="*/ 291840 h 834218"/>
                <a:gd name="connsiteX232" fmla="*/ 1294296 w 3024845"/>
                <a:gd name="connsiteY232" fmla="*/ 291840 h 834218"/>
                <a:gd name="connsiteX233" fmla="*/ 1303163 w 3024845"/>
                <a:gd name="connsiteY233" fmla="*/ 291840 h 834218"/>
                <a:gd name="connsiteX234" fmla="*/ 1313296 w 3024845"/>
                <a:gd name="connsiteY234" fmla="*/ 335075 h 834218"/>
                <a:gd name="connsiteX235" fmla="*/ 1314309 w 3024845"/>
                <a:gd name="connsiteY235" fmla="*/ 335075 h 834218"/>
                <a:gd name="connsiteX236" fmla="*/ 1321403 w 3024845"/>
                <a:gd name="connsiteY236" fmla="*/ 335075 h 834218"/>
                <a:gd name="connsiteX237" fmla="*/ 1321403 w 3024845"/>
                <a:gd name="connsiteY237" fmla="*/ 373987 h 834218"/>
                <a:gd name="connsiteX238" fmla="*/ 1323176 w 3024845"/>
                <a:gd name="connsiteY238" fmla="*/ 373987 h 834218"/>
                <a:gd name="connsiteX239" fmla="*/ 1335590 w 3024845"/>
                <a:gd name="connsiteY239" fmla="*/ 373987 h 834218"/>
                <a:gd name="connsiteX240" fmla="*/ 1335590 w 3024845"/>
                <a:gd name="connsiteY240" fmla="*/ 376149 h 834218"/>
                <a:gd name="connsiteX241" fmla="*/ 1335590 w 3024845"/>
                <a:gd name="connsiteY241" fmla="*/ 391281 h 834218"/>
                <a:gd name="connsiteX242" fmla="*/ 1339643 w 3024845"/>
                <a:gd name="connsiteY242" fmla="*/ 389120 h 834218"/>
                <a:gd name="connsiteX243" fmla="*/ 1339643 w 3024845"/>
                <a:gd name="connsiteY243" fmla="*/ 373987 h 834218"/>
                <a:gd name="connsiteX244" fmla="*/ 1341163 w 3024845"/>
                <a:gd name="connsiteY244" fmla="*/ 373987 h 834218"/>
                <a:gd name="connsiteX245" fmla="*/ 1351803 w 3024845"/>
                <a:gd name="connsiteY245" fmla="*/ 373987 h 834218"/>
                <a:gd name="connsiteX246" fmla="*/ 1351803 w 3024845"/>
                <a:gd name="connsiteY246" fmla="*/ 375608 h 834218"/>
                <a:gd name="connsiteX247" fmla="*/ 1351803 w 3024845"/>
                <a:gd name="connsiteY247" fmla="*/ 386958 h 834218"/>
                <a:gd name="connsiteX248" fmla="*/ 1382204 w 3024845"/>
                <a:gd name="connsiteY248" fmla="*/ 386958 h 834218"/>
                <a:gd name="connsiteX249" fmla="*/ 1382204 w 3024845"/>
                <a:gd name="connsiteY249" fmla="*/ 350208 h 834218"/>
                <a:gd name="connsiteX250" fmla="*/ 1383470 w 3024845"/>
                <a:gd name="connsiteY250" fmla="*/ 350208 h 834218"/>
                <a:gd name="connsiteX251" fmla="*/ 1392337 w 3024845"/>
                <a:gd name="connsiteY251" fmla="*/ 350208 h 834218"/>
                <a:gd name="connsiteX252" fmla="*/ 1392337 w 3024845"/>
                <a:gd name="connsiteY252" fmla="*/ 371825 h 834218"/>
                <a:gd name="connsiteX253" fmla="*/ 1394364 w 3024845"/>
                <a:gd name="connsiteY253" fmla="*/ 339399 h 834218"/>
                <a:gd name="connsiteX254" fmla="*/ 1416657 w 3024845"/>
                <a:gd name="connsiteY254" fmla="*/ 339399 h 834218"/>
                <a:gd name="connsiteX255" fmla="*/ 1416657 w 3024845"/>
                <a:gd name="connsiteY255" fmla="*/ 337777 h 834218"/>
                <a:gd name="connsiteX256" fmla="*/ 1416657 w 3024845"/>
                <a:gd name="connsiteY256" fmla="*/ 326428 h 834218"/>
                <a:gd name="connsiteX257" fmla="*/ 1417417 w 3024845"/>
                <a:gd name="connsiteY257" fmla="*/ 326428 h 834218"/>
                <a:gd name="connsiteX258" fmla="*/ 1422737 w 3024845"/>
                <a:gd name="connsiteY258" fmla="*/ 326428 h 834218"/>
                <a:gd name="connsiteX259" fmla="*/ 1422737 w 3024845"/>
                <a:gd name="connsiteY259" fmla="*/ 324537 h 834218"/>
                <a:gd name="connsiteX260" fmla="*/ 1422737 w 3024845"/>
                <a:gd name="connsiteY260" fmla="*/ 311296 h 834218"/>
                <a:gd name="connsiteX261" fmla="*/ 1426791 w 3024845"/>
                <a:gd name="connsiteY261" fmla="*/ 317781 h 834218"/>
                <a:gd name="connsiteX262" fmla="*/ 1429071 w 3024845"/>
                <a:gd name="connsiteY262" fmla="*/ 317781 h 834218"/>
                <a:gd name="connsiteX263" fmla="*/ 1445031 w 3024845"/>
                <a:gd name="connsiteY263" fmla="*/ 317781 h 834218"/>
                <a:gd name="connsiteX264" fmla="*/ 1445031 w 3024845"/>
                <a:gd name="connsiteY264" fmla="*/ 316970 h 834218"/>
                <a:gd name="connsiteX265" fmla="*/ 1445031 w 3024845"/>
                <a:gd name="connsiteY265" fmla="*/ 311296 h 834218"/>
                <a:gd name="connsiteX266" fmla="*/ 1445791 w 3024845"/>
                <a:gd name="connsiteY266" fmla="*/ 311296 h 834218"/>
                <a:gd name="connsiteX267" fmla="*/ 1451111 w 3024845"/>
                <a:gd name="connsiteY267" fmla="*/ 311296 h 834218"/>
                <a:gd name="connsiteX268" fmla="*/ 1451111 w 3024845"/>
                <a:gd name="connsiteY268" fmla="*/ 312647 h 834218"/>
                <a:gd name="connsiteX269" fmla="*/ 1451111 w 3024845"/>
                <a:gd name="connsiteY269" fmla="*/ 322105 h 834218"/>
                <a:gd name="connsiteX270" fmla="*/ 1489618 w 3024845"/>
                <a:gd name="connsiteY270" fmla="*/ 322105 h 834218"/>
                <a:gd name="connsiteX271" fmla="*/ 1489618 w 3024845"/>
                <a:gd name="connsiteY271" fmla="*/ 460458 h 834218"/>
                <a:gd name="connsiteX272" fmla="*/ 1491138 w 3024845"/>
                <a:gd name="connsiteY272" fmla="*/ 460458 h 834218"/>
                <a:gd name="connsiteX273" fmla="*/ 1501778 w 3024845"/>
                <a:gd name="connsiteY273" fmla="*/ 460458 h 834218"/>
                <a:gd name="connsiteX274" fmla="*/ 1501778 w 3024845"/>
                <a:gd name="connsiteY274" fmla="*/ 447488 h 834218"/>
                <a:gd name="connsiteX275" fmla="*/ 1505832 w 3024845"/>
                <a:gd name="connsiteY275" fmla="*/ 447488 h 834218"/>
                <a:gd name="connsiteX276" fmla="*/ 1505832 w 3024845"/>
                <a:gd name="connsiteY276" fmla="*/ 460458 h 834218"/>
                <a:gd name="connsiteX277" fmla="*/ 1536232 w 3024845"/>
                <a:gd name="connsiteY277" fmla="*/ 460458 h 834218"/>
                <a:gd name="connsiteX278" fmla="*/ 1536232 w 3024845"/>
                <a:gd name="connsiteY278" fmla="*/ 430193 h 834218"/>
                <a:gd name="connsiteX279" fmla="*/ 1548392 w 3024845"/>
                <a:gd name="connsiteY279" fmla="*/ 430193 h 834218"/>
                <a:gd name="connsiteX280" fmla="*/ 1560552 w 3024845"/>
                <a:gd name="connsiteY280" fmla="*/ 428032 h 834218"/>
                <a:gd name="connsiteX281" fmla="*/ 1564606 w 3024845"/>
                <a:gd name="connsiteY281" fmla="*/ 430193 h 834218"/>
                <a:gd name="connsiteX282" fmla="*/ 1574739 w 3024845"/>
                <a:gd name="connsiteY282" fmla="*/ 430193 h 834218"/>
                <a:gd name="connsiteX283" fmla="*/ 1574739 w 3024845"/>
                <a:gd name="connsiteY283" fmla="*/ 460458 h 834218"/>
                <a:gd name="connsiteX284" fmla="*/ 1582846 w 3024845"/>
                <a:gd name="connsiteY284" fmla="*/ 460458 h 834218"/>
                <a:gd name="connsiteX285" fmla="*/ 1582846 w 3024845"/>
                <a:gd name="connsiteY285" fmla="*/ 477753 h 834218"/>
                <a:gd name="connsiteX286" fmla="*/ 1592182 w 3024845"/>
                <a:gd name="connsiteY286" fmla="*/ 478658 h 834218"/>
                <a:gd name="connsiteX287" fmla="*/ 1605140 w 3024845"/>
                <a:gd name="connsiteY287" fmla="*/ 478658 h 834218"/>
                <a:gd name="connsiteX288" fmla="*/ 1605140 w 3024845"/>
                <a:gd name="connsiteY288" fmla="*/ 462620 h 834218"/>
                <a:gd name="connsiteX289" fmla="*/ 1673096 w 3024845"/>
                <a:gd name="connsiteY289" fmla="*/ 462620 h 834218"/>
                <a:gd name="connsiteX290" fmla="*/ 1673096 w 3024845"/>
                <a:gd name="connsiteY290" fmla="*/ 377367 h 834218"/>
                <a:gd name="connsiteX291" fmla="*/ 1745104 w 3024845"/>
                <a:gd name="connsiteY291" fmla="*/ 377367 h 834218"/>
                <a:gd name="connsiteX292" fmla="*/ 1745104 w 3024845"/>
                <a:gd name="connsiteY292" fmla="*/ 456135 h 834218"/>
                <a:gd name="connsiteX293" fmla="*/ 1747008 w 3024845"/>
                <a:gd name="connsiteY293" fmla="*/ 456135 h 834218"/>
                <a:gd name="connsiteX294" fmla="*/ 1748250 w 3024845"/>
                <a:gd name="connsiteY294" fmla="*/ 478658 h 834218"/>
                <a:gd name="connsiteX295" fmla="*/ 1757926 w 3024845"/>
                <a:gd name="connsiteY295" fmla="*/ 478658 h 834218"/>
                <a:gd name="connsiteX296" fmla="*/ 1759168 w 3024845"/>
                <a:gd name="connsiteY296" fmla="*/ 456135 h 834218"/>
                <a:gd name="connsiteX297" fmla="*/ 1765248 w 3024845"/>
                <a:gd name="connsiteY297" fmla="*/ 456135 h 834218"/>
                <a:gd name="connsiteX298" fmla="*/ 1766490 w 3024845"/>
                <a:gd name="connsiteY298" fmla="*/ 478658 h 834218"/>
                <a:gd name="connsiteX299" fmla="*/ 1817112 w 3024845"/>
                <a:gd name="connsiteY299" fmla="*/ 478658 h 834218"/>
                <a:gd name="connsiteX300" fmla="*/ 1817112 w 3024845"/>
                <a:gd name="connsiteY300" fmla="*/ 315630 h 834218"/>
                <a:gd name="connsiteX301" fmla="*/ 2014439 w 3024845"/>
                <a:gd name="connsiteY301" fmla="*/ 315630 h 834218"/>
                <a:gd name="connsiteX302" fmla="*/ 2014439 w 3024845"/>
                <a:gd name="connsiteY302" fmla="*/ 478658 h 834218"/>
                <a:gd name="connsiteX303" fmla="*/ 2033136 w 3024845"/>
                <a:gd name="connsiteY303" fmla="*/ 478658 h 834218"/>
                <a:gd name="connsiteX304" fmla="*/ 2033136 w 3024845"/>
                <a:gd name="connsiteY304" fmla="*/ 395965 h 834218"/>
                <a:gd name="connsiteX305" fmla="*/ 2128256 w 3024845"/>
                <a:gd name="connsiteY305" fmla="*/ 395965 h 834218"/>
                <a:gd name="connsiteX306" fmla="*/ 2180720 w 3024845"/>
                <a:gd name="connsiteY306" fmla="*/ 330752 h 834218"/>
                <a:gd name="connsiteX307" fmla="*/ 2245574 w 3024845"/>
                <a:gd name="connsiteY307" fmla="*/ 330752 h 834218"/>
                <a:gd name="connsiteX308" fmla="*/ 2245574 w 3024845"/>
                <a:gd name="connsiteY308" fmla="*/ 406414 h 834218"/>
                <a:gd name="connsiteX309" fmla="*/ 2253681 w 3024845"/>
                <a:gd name="connsiteY309" fmla="*/ 406414 h 834218"/>
                <a:gd name="connsiteX310" fmla="*/ 2255708 w 3024845"/>
                <a:gd name="connsiteY310" fmla="*/ 399929 h 834218"/>
                <a:gd name="connsiteX311" fmla="*/ 2261788 w 3024845"/>
                <a:gd name="connsiteY311" fmla="*/ 399929 h 834218"/>
                <a:gd name="connsiteX312" fmla="*/ 2263815 w 3024845"/>
                <a:gd name="connsiteY312" fmla="*/ 408576 h 834218"/>
                <a:gd name="connsiteX313" fmla="*/ 2275975 w 3024845"/>
                <a:gd name="connsiteY313" fmla="*/ 408576 h 834218"/>
                <a:gd name="connsiteX314" fmla="*/ 2275975 w 3024845"/>
                <a:gd name="connsiteY314" fmla="*/ 402090 h 834218"/>
                <a:gd name="connsiteX315" fmla="*/ 2298268 w 3024845"/>
                <a:gd name="connsiteY315" fmla="*/ 402090 h 834218"/>
                <a:gd name="connsiteX316" fmla="*/ 2298268 w 3024845"/>
                <a:gd name="connsiteY316" fmla="*/ 408576 h 834218"/>
                <a:gd name="connsiteX317" fmla="*/ 2318535 w 3024845"/>
                <a:gd name="connsiteY317" fmla="*/ 408576 h 834218"/>
                <a:gd name="connsiteX318" fmla="*/ 2318535 w 3024845"/>
                <a:gd name="connsiteY318" fmla="*/ 453973 h 834218"/>
                <a:gd name="connsiteX319" fmla="*/ 2332722 w 3024845"/>
                <a:gd name="connsiteY319" fmla="*/ 453973 h 834218"/>
                <a:gd name="connsiteX320" fmla="*/ 2332722 w 3024845"/>
                <a:gd name="connsiteY320" fmla="*/ 441002 h 834218"/>
                <a:gd name="connsiteX321" fmla="*/ 2348936 w 3024845"/>
                <a:gd name="connsiteY321" fmla="*/ 441002 h 834218"/>
                <a:gd name="connsiteX322" fmla="*/ 2348936 w 3024845"/>
                <a:gd name="connsiteY322" fmla="*/ 261575 h 834218"/>
                <a:gd name="connsiteX323" fmla="*/ 2355016 w 3024845"/>
                <a:gd name="connsiteY323" fmla="*/ 255089 h 834218"/>
                <a:gd name="connsiteX324" fmla="*/ 2427977 w 3024845"/>
                <a:gd name="connsiteY324" fmla="*/ 255089 h 834218"/>
                <a:gd name="connsiteX325" fmla="*/ 2427977 w 3024845"/>
                <a:gd name="connsiteY325" fmla="*/ 263737 h 834218"/>
                <a:gd name="connsiteX326" fmla="*/ 2438110 w 3024845"/>
                <a:gd name="connsiteY326" fmla="*/ 263737 h 834218"/>
                <a:gd name="connsiteX327" fmla="*/ 2438110 w 3024845"/>
                <a:gd name="connsiteY327" fmla="*/ 378311 h 834218"/>
                <a:gd name="connsiteX328" fmla="*/ 2460404 w 3024845"/>
                <a:gd name="connsiteY328" fmla="*/ 378311 h 834218"/>
                <a:gd name="connsiteX329" fmla="*/ 2460404 w 3024845"/>
                <a:gd name="connsiteY329" fmla="*/ 311296 h 834218"/>
                <a:gd name="connsiteX330" fmla="*/ 2486751 w 3024845"/>
                <a:gd name="connsiteY330" fmla="*/ 311296 h 834218"/>
                <a:gd name="connsiteX331" fmla="*/ 2490804 w 3024845"/>
                <a:gd name="connsiteY331" fmla="*/ 306972 h 834218"/>
                <a:gd name="connsiteX332" fmla="*/ 2498911 w 3024845"/>
                <a:gd name="connsiteY332" fmla="*/ 306972 h 834218"/>
                <a:gd name="connsiteX333" fmla="*/ 2502964 w 3024845"/>
                <a:gd name="connsiteY333" fmla="*/ 311296 h 834218"/>
                <a:gd name="connsiteX334" fmla="*/ 2525258 w 3024845"/>
                <a:gd name="connsiteY334" fmla="*/ 311296 h 834218"/>
                <a:gd name="connsiteX335" fmla="*/ 2525258 w 3024845"/>
                <a:gd name="connsiteY335" fmla="*/ 194560 h 834218"/>
                <a:gd name="connsiteX336" fmla="*/ 2582005 w 3024845"/>
                <a:gd name="connsiteY336" fmla="*/ 183751 h 834218"/>
                <a:gd name="connsiteX337" fmla="*/ 2582005 w 3024845"/>
                <a:gd name="connsiteY337" fmla="*/ 184832 h 834218"/>
                <a:gd name="connsiteX338" fmla="*/ 2582005 w 3024845"/>
                <a:gd name="connsiteY338" fmla="*/ 192398 h 834218"/>
                <a:gd name="connsiteX339" fmla="*/ 2608352 w 3024845"/>
                <a:gd name="connsiteY339" fmla="*/ 192398 h 834218"/>
                <a:gd name="connsiteX340" fmla="*/ 2608352 w 3024845"/>
                <a:gd name="connsiteY340" fmla="*/ 447488 h 834218"/>
                <a:gd name="connsiteX341" fmla="*/ 2630646 w 3024845"/>
                <a:gd name="connsiteY341" fmla="*/ 447488 h 834218"/>
                <a:gd name="connsiteX342" fmla="*/ 2630646 w 3024845"/>
                <a:gd name="connsiteY342" fmla="*/ 443164 h 834218"/>
                <a:gd name="connsiteX343" fmla="*/ 2642806 w 3024845"/>
                <a:gd name="connsiteY343" fmla="*/ 443164 h 834218"/>
                <a:gd name="connsiteX344" fmla="*/ 2642806 w 3024845"/>
                <a:gd name="connsiteY344" fmla="*/ 447488 h 834218"/>
                <a:gd name="connsiteX345" fmla="*/ 2667126 w 3024845"/>
                <a:gd name="connsiteY345" fmla="*/ 447488 h 834218"/>
                <a:gd name="connsiteX346" fmla="*/ 2667126 w 3024845"/>
                <a:gd name="connsiteY346" fmla="*/ 434517 h 834218"/>
                <a:gd name="connsiteX347" fmla="*/ 2695500 w 3024845"/>
                <a:gd name="connsiteY347" fmla="*/ 434517 h 834218"/>
                <a:gd name="connsiteX348" fmla="*/ 2707660 w 3024845"/>
                <a:gd name="connsiteY348" fmla="*/ 430193 h 834218"/>
                <a:gd name="connsiteX349" fmla="*/ 2727927 w 3024845"/>
                <a:gd name="connsiteY349" fmla="*/ 434517 h 834218"/>
                <a:gd name="connsiteX350" fmla="*/ 2727927 w 3024845"/>
                <a:gd name="connsiteY350" fmla="*/ 417223 h 834218"/>
                <a:gd name="connsiteX351" fmla="*/ 2736034 w 3024845"/>
                <a:gd name="connsiteY351" fmla="*/ 417223 h 834218"/>
                <a:gd name="connsiteX352" fmla="*/ 2736034 w 3024845"/>
                <a:gd name="connsiteY352" fmla="*/ 404252 h 834218"/>
                <a:gd name="connsiteX353" fmla="*/ 2792781 w 3024845"/>
                <a:gd name="connsiteY353" fmla="*/ 404252 h 834218"/>
                <a:gd name="connsiteX354" fmla="*/ 2792781 w 3024845"/>
                <a:gd name="connsiteY354" fmla="*/ 373987 h 834218"/>
                <a:gd name="connsiteX355" fmla="*/ 2811021 w 3024845"/>
                <a:gd name="connsiteY355" fmla="*/ 373987 h 834218"/>
                <a:gd name="connsiteX356" fmla="*/ 2811021 w 3024845"/>
                <a:gd name="connsiteY356" fmla="*/ 367502 h 834218"/>
                <a:gd name="connsiteX357" fmla="*/ 2823181 w 3024845"/>
                <a:gd name="connsiteY357" fmla="*/ 367502 h 834218"/>
                <a:gd name="connsiteX358" fmla="*/ 2823181 w 3024845"/>
                <a:gd name="connsiteY358" fmla="*/ 373987 h 834218"/>
                <a:gd name="connsiteX359" fmla="*/ 2839395 w 3024845"/>
                <a:gd name="connsiteY359" fmla="*/ 373987 h 834218"/>
                <a:gd name="connsiteX360" fmla="*/ 2839395 w 3024845"/>
                <a:gd name="connsiteY360" fmla="*/ 423708 h 834218"/>
                <a:gd name="connsiteX361" fmla="*/ 2871822 w 3024845"/>
                <a:gd name="connsiteY361" fmla="*/ 423708 h 834218"/>
                <a:gd name="connsiteX362" fmla="*/ 2871822 w 3024845"/>
                <a:gd name="connsiteY362" fmla="*/ 397767 h 834218"/>
                <a:gd name="connsiteX363" fmla="*/ 2910329 w 3024845"/>
                <a:gd name="connsiteY363" fmla="*/ 397767 h 834218"/>
                <a:gd name="connsiteX364" fmla="*/ 2910329 w 3024845"/>
                <a:gd name="connsiteY364" fmla="*/ 367502 h 834218"/>
                <a:gd name="connsiteX365" fmla="*/ 2958970 w 3024845"/>
                <a:gd name="connsiteY365" fmla="*/ 367502 h 834218"/>
                <a:gd name="connsiteX366" fmla="*/ 2958970 w 3024845"/>
                <a:gd name="connsiteY366" fmla="*/ 478658 h 834218"/>
                <a:gd name="connsiteX367" fmla="*/ 2958970 w 3024845"/>
                <a:gd name="connsiteY367" fmla="*/ 492437 h 834218"/>
                <a:gd name="connsiteX368" fmla="*/ 3024845 w 3024845"/>
                <a:gd name="connsiteY368" fmla="*/ 492437 h 834218"/>
                <a:gd name="connsiteX369" fmla="*/ 3024845 w 3024845"/>
                <a:gd name="connsiteY369" fmla="*/ 834218 h 834218"/>
                <a:gd name="connsiteX370" fmla="*/ 2054 w 3024845"/>
                <a:gd name="connsiteY370" fmla="*/ 831885 h 834218"/>
                <a:gd name="connsiteX371" fmla="*/ 0 w 3024845"/>
                <a:gd name="connsiteY371" fmla="*/ 397767 h 834218"/>
                <a:gd name="connsiteX372" fmla="*/ 20267 w 3024845"/>
                <a:gd name="connsiteY372" fmla="*/ 397767 h 834218"/>
                <a:gd name="connsiteX373" fmla="*/ 20774 w 3024845"/>
                <a:gd name="connsiteY373" fmla="*/ 396686 h 834218"/>
                <a:gd name="connsiteX374" fmla="*/ 24320 w 3024845"/>
                <a:gd name="connsiteY374" fmla="*/ 389120 h 834218"/>
                <a:gd name="connsiteX375" fmla="*/ 26094 w 3024845"/>
                <a:gd name="connsiteY375" fmla="*/ 389390 h 834218"/>
                <a:gd name="connsiteX376" fmla="*/ 38507 w 3024845"/>
                <a:gd name="connsiteY376" fmla="*/ 391281 h 834218"/>
                <a:gd name="connsiteX377" fmla="*/ 39014 w 3024845"/>
                <a:gd name="connsiteY377" fmla="*/ 392633 h 834218"/>
                <a:gd name="connsiteX378" fmla="*/ 42560 w 3024845"/>
                <a:gd name="connsiteY378" fmla="*/ 402090 h 834218"/>
                <a:gd name="connsiteX379" fmla="*/ 68907 w 3024845"/>
                <a:gd name="connsiteY379" fmla="*/ 404252 h 834218"/>
                <a:gd name="connsiteX380" fmla="*/ 68907 w 3024845"/>
                <a:gd name="connsiteY380" fmla="*/ 281031 h 834218"/>
                <a:gd name="connsiteX381" fmla="*/ 70934 w 3024845"/>
                <a:gd name="connsiteY381" fmla="*/ 281031 h 834218"/>
                <a:gd name="connsiteX382" fmla="*/ 85121 w 3024845"/>
                <a:gd name="connsiteY382" fmla="*/ 281031 h 834218"/>
                <a:gd name="connsiteX383" fmla="*/ 85121 w 3024845"/>
                <a:gd name="connsiteY383" fmla="*/ 144839 h 834218"/>
                <a:gd name="connsiteX384" fmla="*/ 86894 w 3024845"/>
                <a:gd name="connsiteY384" fmla="*/ 144839 h 834218"/>
                <a:gd name="connsiteX385" fmla="*/ 99308 w 3024845"/>
                <a:gd name="connsiteY385" fmla="*/ 144839 h 834218"/>
                <a:gd name="connsiteX386" fmla="*/ 99308 w 3024845"/>
                <a:gd name="connsiteY386" fmla="*/ 30265 h 834218"/>
                <a:gd name="connsiteX387" fmla="*/ 103361 w 3024845"/>
                <a:gd name="connsiteY387" fmla="*/ 2161 h 834218"/>
                <a:gd name="connsiteX0" fmla="*/ 103361 w 3024845"/>
                <a:gd name="connsiteY0" fmla="*/ 2161 h 834218"/>
                <a:gd name="connsiteX1" fmla="*/ 200642 w 3024845"/>
                <a:gd name="connsiteY1" fmla="*/ 0 h 834218"/>
                <a:gd name="connsiteX2" fmla="*/ 220909 w 3024845"/>
                <a:gd name="connsiteY2" fmla="*/ 144839 h 834218"/>
                <a:gd name="connsiteX3" fmla="*/ 223189 w 3024845"/>
                <a:gd name="connsiteY3" fmla="*/ 144839 h 834218"/>
                <a:gd name="connsiteX4" fmla="*/ 239150 w 3024845"/>
                <a:gd name="connsiteY4" fmla="*/ 144839 h 834218"/>
                <a:gd name="connsiteX5" fmla="*/ 239150 w 3024845"/>
                <a:gd name="connsiteY5" fmla="*/ 285354 h 834218"/>
                <a:gd name="connsiteX6" fmla="*/ 240670 w 3024845"/>
                <a:gd name="connsiteY6" fmla="*/ 285084 h 834218"/>
                <a:gd name="connsiteX7" fmla="*/ 251310 w 3024845"/>
                <a:gd name="connsiteY7" fmla="*/ 283193 h 834218"/>
                <a:gd name="connsiteX8" fmla="*/ 249283 w 3024845"/>
                <a:gd name="connsiteY8" fmla="*/ 371825 h 834218"/>
                <a:gd name="connsiteX9" fmla="*/ 250803 w 3024845"/>
                <a:gd name="connsiteY9" fmla="*/ 372096 h 834218"/>
                <a:gd name="connsiteX10" fmla="*/ 261443 w 3024845"/>
                <a:gd name="connsiteY10" fmla="*/ 373987 h 834218"/>
                <a:gd name="connsiteX11" fmla="*/ 261696 w 3024845"/>
                <a:gd name="connsiteY11" fmla="*/ 374798 h 834218"/>
                <a:gd name="connsiteX12" fmla="*/ 263470 w 3024845"/>
                <a:gd name="connsiteY12" fmla="*/ 380473 h 834218"/>
                <a:gd name="connsiteX13" fmla="*/ 264230 w 3024845"/>
                <a:gd name="connsiteY13" fmla="*/ 378041 h 834218"/>
                <a:gd name="connsiteX14" fmla="*/ 269550 w 3024845"/>
                <a:gd name="connsiteY14" fmla="*/ 361017 h 834218"/>
                <a:gd name="connsiteX15" fmla="*/ 271323 w 3024845"/>
                <a:gd name="connsiteY15" fmla="*/ 361017 h 834218"/>
                <a:gd name="connsiteX16" fmla="*/ 283737 w 3024845"/>
                <a:gd name="connsiteY16" fmla="*/ 361017 h 834218"/>
                <a:gd name="connsiteX17" fmla="*/ 283737 w 3024845"/>
                <a:gd name="connsiteY17" fmla="*/ 393443 h 834218"/>
                <a:gd name="connsiteX18" fmla="*/ 284750 w 3024845"/>
                <a:gd name="connsiteY18" fmla="*/ 393984 h 834218"/>
                <a:gd name="connsiteX19" fmla="*/ 291844 w 3024845"/>
                <a:gd name="connsiteY19" fmla="*/ 397767 h 834218"/>
                <a:gd name="connsiteX20" fmla="*/ 291844 w 3024845"/>
                <a:gd name="connsiteY20" fmla="*/ 399118 h 834218"/>
                <a:gd name="connsiteX21" fmla="*/ 291844 w 3024845"/>
                <a:gd name="connsiteY21" fmla="*/ 408576 h 834218"/>
                <a:gd name="connsiteX22" fmla="*/ 336431 w 3024845"/>
                <a:gd name="connsiteY22" fmla="*/ 408576 h 834218"/>
                <a:gd name="connsiteX23" fmla="*/ 336431 w 3024845"/>
                <a:gd name="connsiteY23" fmla="*/ 409657 h 834218"/>
                <a:gd name="connsiteX24" fmla="*/ 336431 w 3024845"/>
                <a:gd name="connsiteY24" fmla="*/ 417223 h 834218"/>
                <a:gd name="connsiteX25" fmla="*/ 338457 w 3024845"/>
                <a:gd name="connsiteY25" fmla="*/ 417223 h 834218"/>
                <a:gd name="connsiteX26" fmla="*/ 352644 w 3024845"/>
                <a:gd name="connsiteY26" fmla="*/ 417223 h 834218"/>
                <a:gd name="connsiteX27" fmla="*/ 352644 w 3024845"/>
                <a:gd name="connsiteY27" fmla="*/ 386958 h 834218"/>
                <a:gd name="connsiteX28" fmla="*/ 397231 w 3024845"/>
                <a:gd name="connsiteY28" fmla="*/ 386958 h 834218"/>
                <a:gd name="connsiteX29" fmla="*/ 397231 w 3024845"/>
                <a:gd name="connsiteY29" fmla="*/ 385607 h 834218"/>
                <a:gd name="connsiteX30" fmla="*/ 397231 w 3024845"/>
                <a:gd name="connsiteY30" fmla="*/ 376149 h 834218"/>
                <a:gd name="connsiteX31" fmla="*/ 398245 w 3024845"/>
                <a:gd name="connsiteY31" fmla="*/ 376149 h 834218"/>
                <a:gd name="connsiteX32" fmla="*/ 405338 w 3024845"/>
                <a:gd name="connsiteY32" fmla="*/ 376149 h 834218"/>
                <a:gd name="connsiteX33" fmla="*/ 405338 w 3024845"/>
                <a:gd name="connsiteY33" fmla="*/ 374258 h 834218"/>
                <a:gd name="connsiteX34" fmla="*/ 405338 w 3024845"/>
                <a:gd name="connsiteY34" fmla="*/ 361017 h 834218"/>
                <a:gd name="connsiteX35" fmla="*/ 406098 w 3024845"/>
                <a:gd name="connsiteY35" fmla="*/ 361017 h 834218"/>
                <a:gd name="connsiteX36" fmla="*/ 411418 w 3024845"/>
                <a:gd name="connsiteY36" fmla="*/ 361017 h 834218"/>
                <a:gd name="connsiteX37" fmla="*/ 411418 w 3024845"/>
                <a:gd name="connsiteY37" fmla="*/ 359936 h 834218"/>
                <a:gd name="connsiteX38" fmla="*/ 411418 w 3024845"/>
                <a:gd name="connsiteY38" fmla="*/ 352369 h 834218"/>
                <a:gd name="connsiteX39" fmla="*/ 413445 w 3024845"/>
                <a:gd name="connsiteY39" fmla="*/ 352369 h 834218"/>
                <a:gd name="connsiteX40" fmla="*/ 427632 w 3024845"/>
                <a:gd name="connsiteY40" fmla="*/ 352369 h 834218"/>
                <a:gd name="connsiteX41" fmla="*/ 427632 w 3024845"/>
                <a:gd name="connsiteY41" fmla="*/ 353450 h 834218"/>
                <a:gd name="connsiteX42" fmla="*/ 427632 w 3024845"/>
                <a:gd name="connsiteY42" fmla="*/ 361017 h 834218"/>
                <a:gd name="connsiteX43" fmla="*/ 449925 w 3024845"/>
                <a:gd name="connsiteY43" fmla="*/ 361017 h 834218"/>
                <a:gd name="connsiteX44" fmla="*/ 449925 w 3024845"/>
                <a:gd name="connsiteY44" fmla="*/ 359125 h 834218"/>
                <a:gd name="connsiteX45" fmla="*/ 449925 w 3024845"/>
                <a:gd name="connsiteY45" fmla="*/ 345884 h 834218"/>
                <a:gd name="connsiteX46" fmla="*/ 451699 w 3024845"/>
                <a:gd name="connsiteY46" fmla="*/ 345884 h 834218"/>
                <a:gd name="connsiteX47" fmla="*/ 464112 w 3024845"/>
                <a:gd name="connsiteY47" fmla="*/ 345884 h 834218"/>
                <a:gd name="connsiteX48" fmla="*/ 464112 w 3024845"/>
                <a:gd name="connsiteY48" fmla="*/ 369664 h 834218"/>
                <a:gd name="connsiteX49" fmla="*/ 465126 w 3024845"/>
                <a:gd name="connsiteY49" fmla="*/ 369664 h 834218"/>
                <a:gd name="connsiteX50" fmla="*/ 472219 w 3024845"/>
                <a:gd name="connsiteY50" fmla="*/ 369664 h 834218"/>
                <a:gd name="connsiteX51" fmla="*/ 472219 w 3024845"/>
                <a:gd name="connsiteY51" fmla="*/ 368583 h 834218"/>
                <a:gd name="connsiteX52" fmla="*/ 472219 w 3024845"/>
                <a:gd name="connsiteY52" fmla="*/ 361017 h 834218"/>
                <a:gd name="connsiteX53" fmla="*/ 473992 w 3024845"/>
                <a:gd name="connsiteY53" fmla="*/ 361017 h 834218"/>
                <a:gd name="connsiteX54" fmla="*/ 486406 w 3024845"/>
                <a:gd name="connsiteY54" fmla="*/ 361017 h 834218"/>
                <a:gd name="connsiteX55" fmla="*/ 486406 w 3024845"/>
                <a:gd name="connsiteY55" fmla="*/ 386958 h 834218"/>
                <a:gd name="connsiteX56" fmla="*/ 488433 w 3024845"/>
                <a:gd name="connsiteY56" fmla="*/ 386958 h 834218"/>
                <a:gd name="connsiteX57" fmla="*/ 502619 w 3024845"/>
                <a:gd name="connsiteY57" fmla="*/ 386958 h 834218"/>
                <a:gd name="connsiteX58" fmla="*/ 502619 w 3024845"/>
                <a:gd name="connsiteY58" fmla="*/ 388579 h 834218"/>
                <a:gd name="connsiteX59" fmla="*/ 502619 w 3024845"/>
                <a:gd name="connsiteY59" fmla="*/ 399929 h 834218"/>
                <a:gd name="connsiteX60" fmla="*/ 503379 w 3024845"/>
                <a:gd name="connsiteY60" fmla="*/ 399929 h 834218"/>
                <a:gd name="connsiteX61" fmla="*/ 508700 w 3024845"/>
                <a:gd name="connsiteY61" fmla="*/ 399929 h 834218"/>
                <a:gd name="connsiteX62" fmla="*/ 508700 w 3024845"/>
                <a:gd name="connsiteY62" fmla="*/ 399118 h 834218"/>
                <a:gd name="connsiteX63" fmla="*/ 508700 w 3024845"/>
                <a:gd name="connsiteY63" fmla="*/ 393443 h 834218"/>
                <a:gd name="connsiteX64" fmla="*/ 539100 w 3024845"/>
                <a:gd name="connsiteY64" fmla="*/ 393443 h 834218"/>
                <a:gd name="connsiteX65" fmla="*/ 539100 w 3024845"/>
                <a:gd name="connsiteY65" fmla="*/ 417223 h 834218"/>
                <a:gd name="connsiteX66" fmla="*/ 540113 w 3024845"/>
                <a:gd name="connsiteY66" fmla="*/ 417223 h 834218"/>
                <a:gd name="connsiteX67" fmla="*/ 547207 w 3024845"/>
                <a:gd name="connsiteY67" fmla="*/ 417223 h 834218"/>
                <a:gd name="connsiteX68" fmla="*/ 547207 w 3024845"/>
                <a:gd name="connsiteY68" fmla="*/ 418304 h 834218"/>
                <a:gd name="connsiteX69" fmla="*/ 547207 w 3024845"/>
                <a:gd name="connsiteY69" fmla="*/ 425870 h 834218"/>
                <a:gd name="connsiteX70" fmla="*/ 547967 w 3024845"/>
                <a:gd name="connsiteY70" fmla="*/ 425870 h 834218"/>
                <a:gd name="connsiteX71" fmla="*/ 553287 w 3024845"/>
                <a:gd name="connsiteY71" fmla="*/ 425870 h 834218"/>
                <a:gd name="connsiteX72" fmla="*/ 553287 w 3024845"/>
                <a:gd name="connsiteY72" fmla="*/ 423708 h 834218"/>
                <a:gd name="connsiteX73" fmla="*/ 553287 w 3024845"/>
                <a:gd name="connsiteY73" fmla="*/ 408576 h 834218"/>
                <a:gd name="connsiteX74" fmla="*/ 554300 w 3024845"/>
                <a:gd name="connsiteY74" fmla="*/ 408576 h 834218"/>
                <a:gd name="connsiteX75" fmla="*/ 561394 w 3024845"/>
                <a:gd name="connsiteY75" fmla="*/ 408576 h 834218"/>
                <a:gd name="connsiteX76" fmla="*/ 561394 w 3024845"/>
                <a:gd name="connsiteY76" fmla="*/ 409657 h 834218"/>
                <a:gd name="connsiteX77" fmla="*/ 561394 w 3024845"/>
                <a:gd name="connsiteY77" fmla="*/ 417223 h 834218"/>
                <a:gd name="connsiteX78" fmla="*/ 566714 w 3024845"/>
                <a:gd name="connsiteY78" fmla="*/ 415230 h 834218"/>
                <a:gd name="connsiteX79" fmla="*/ 567474 w 3024845"/>
                <a:gd name="connsiteY79" fmla="*/ 414250 h 834218"/>
                <a:gd name="connsiteX80" fmla="*/ 567474 w 3024845"/>
                <a:gd name="connsiteY80" fmla="*/ 408576 h 834218"/>
                <a:gd name="connsiteX81" fmla="*/ 605981 w 3024845"/>
                <a:gd name="connsiteY81" fmla="*/ 408576 h 834218"/>
                <a:gd name="connsiteX82" fmla="*/ 605981 w 3024845"/>
                <a:gd name="connsiteY82" fmla="*/ 432355 h 834218"/>
                <a:gd name="connsiteX83" fmla="*/ 608007 w 3024845"/>
                <a:gd name="connsiteY83" fmla="*/ 432355 h 834218"/>
                <a:gd name="connsiteX84" fmla="*/ 622194 w 3024845"/>
                <a:gd name="connsiteY84" fmla="*/ 432355 h 834218"/>
                <a:gd name="connsiteX85" fmla="*/ 622194 w 3024845"/>
                <a:gd name="connsiteY85" fmla="*/ 433436 h 834218"/>
                <a:gd name="connsiteX86" fmla="*/ 622194 w 3024845"/>
                <a:gd name="connsiteY86" fmla="*/ 441002 h 834218"/>
                <a:gd name="connsiteX87" fmla="*/ 623968 w 3024845"/>
                <a:gd name="connsiteY87" fmla="*/ 441002 h 834218"/>
                <a:gd name="connsiteX88" fmla="*/ 636381 w 3024845"/>
                <a:gd name="connsiteY88" fmla="*/ 441002 h 834218"/>
                <a:gd name="connsiteX89" fmla="*/ 636381 w 3024845"/>
                <a:gd name="connsiteY89" fmla="*/ 417223 h 834218"/>
                <a:gd name="connsiteX90" fmla="*/ 637394 w 3024845"/>
                <a:gd name="connsiteY90" fmla="*/ 417223 h 834218"/>
                <a:gd name="connsiteX91" fmla="*/ 644488 w 3024845"/>
                <a:gd name="connsiteY91" fmla="*/ 417223 h 834218"/>
                <a:gd name="connsiteX92" fmla="*/ 644488 w 3024845"/>
                <a:gd name="connsiteY92" fmla="*/ 384796 h 834218"/>
                <a:gd name="connsiteX93" fmla="*/ 645501 w 3024845"/>
                <a:gd name="connsiteY93" fmla="*/ 384796 h 834218"/>
                <a:gd name="connsiteX94" fmla="*/ 652595 w 3024845"/>
                <a:gd name="connsiteY94" fmla="*/ 384796 h 834218"/>
                <a:gd name="connsiteX95" fmla="*/ 652595 w 3024845"/>
                <a:gd name="connsiteY95" fmla="*/ 382905 h 834218"/>
                <a:gd name="connsiteX96" fmla="*/ 652595 w 3024845"/>
                <a:gd name="connsiteY96" fmla="*/ 369664 h 834218"/>
                <a:gd name="connsiteX97" fmla="*/ 651328 w 3024845"/>
                <a:gd name="connsiteY97" fmla="*/ 368042 h 834218"/>
                <a:gd name="connsiteX98" fmla="*/ 656648 w 3024845"/>
                <a:gd name="connsiteY98" fmla="*/ 356693 h 834218"/>
                <a:gd name="connsiteX99" fmla="*/ 664755 w 3024845"/>
                <a:gd name="connsiteY99" fmla="*/ 384796 h 834218"/>
                <a:gd name="connsiteX100" fmla="*/ 665515 w 3024845"/>
                <a:gd name="connsiteY100" fmla="*/ 384796 h 834218"/>
                <a:gd name="connsiteX101" fmla="*/ 670835 w 3024845"/>
                <a:gd name="connsiteY101" fmla="*/ 384796 h 834218"/>
                <a:gd name="connsiteX102" fmla="*/ 670835 w 3024845"/>
                <a:gd name="connsiteY102" fmla="*/ 278869 h 834218"/>
                <a:gd name="connsiteX103" fmla="*/ 672355 w 3024845"/>
                <a:gd name="connsiteY103" fmla="*/ 278869 h 834218"/>
                <a:gd name="connsiteX104" fmla="*/ 682995 w 3024845"/>
                <a:gd name="connsiteY104" fmla="*/ 278869 h 834218"/>
                <a:gd name="connsiteX105" fmla="*/ 682995 w 3024845"/>
                <a:gd name="connsiteY105" fmla="*/ 231310 h 834218"/>
                <a:gd name="connsiteX106" fmla="*/ 709342 w 3024845"/>
                <a:gd name="connsiteY106" fmla="*/ 231310 h 834218"/>
                <a:gd name="connsiteX107" fmla="*/ 709342 w 3024845"/>
                <a:gd name="connsiteY107" fmla="*/ 209692 h 834218"/>
                <a:gd name="connsiteX108" fmla="*/ 743796 w 3024845"/>
                <a:gd name="connsiteY108" fmla="*/ 209692 h 834218"/>
                <a:gd name="connsiteX109" fmla="*/ 743796 w 3024845"/>
                <a:gd name="connsiteY109" fmla="*/ 212124 h 834218"/>
                <a:gd name="connsiteX110" fmla="*/ 743796 w 3024845"/>
                <a:gd name="connsiteY110" fmla="*/ 229148 h 834218"/>
                <a:gd name="connsiteX111" fmla="*/ 746076 w 3024845"/>
                <a:gd name="connsiteY111" fmla="*/ 229148 h 834218"/>
                <a:gd name="connsiteX112" fmla="*/ 762036 w 3024845"/>
                <a:gd name="connsiteY112" fmla="*/ 229148 h 834218"/>
                <a:gd name="connsiteX113" fmla="*/ 762036 w 3024845"/>
                <a:gd name="connsiteY113" fmla="*/ 276707 h 834218"/>
                <a:gd name="connsiteX114" fmla="*/ 763049 w 3024845"/>
                <a:gd name="connsiteY114" fmla="*/ 276707 h 834218"/>
                <a:gd name="connsiteX115" fmla="*/ 770143 w 3024845"/>
                <a:gd name="connsiteY115" fmla="*/ 276707 h 834218"/>
                <a:gd name="connsiteX116" fmla="*/ 784330 w 3024845"/>
                <a:gd name="connsiteY116" fmla="*/ 281031 h 834218"/>
                <a:gd name="connsiteX117" fmla="*/ 784330 w 3024845"/>
                <a:gd name="connsiteY117" fmla="*/ 319943 h 834218"/>
                <a:gd name="connsiteX118" fmla="*/ 785343 w 3024845"/>
                <a:gd name="connsiteY118" fmla="*/ 319943 h 834218"/>
                <a:gd name="connsiteX119" fmla="*/ 792436 w 3024845"/>
                <a:gd name="connsiteY119" fmla="*/ 319943 h 834218"/>
                <a:gd name="connsiteX120" fmla="*/ 792436 w 3024845"/>
                <a:gd name="connsiteY120" fmla="*/ 321564 h 834218"/>
                <a:gd name="connsiteX121" fmla="*/ 792436 w 3024845"/>
                <a:gd name="connsiteY121" fmla="*/ 332913 h 834218"/>
                <a:gd name="connsiteX122" fmla="*/ 794463 w 3024845"/>
                <a:gd name="connsiteY122" fmla="*/ 332913 h 834218"/>
                <a:gd name="connsiteX123" fmla="*/ 808650 w 3024845"/>
                <a:gd name="connsiteY123" fmla="*/ 332913 h 834218"/>
                <a:gd name="connsiteX124" fmla="*/ 814730 w 3024845"/>
                <a:gd name="connsiteY124" fmla="*/ 339399 h 834218"/>
                <a:gd name="connsiteX125" fmla="*/ 814730 w 3024845"/>
                <a:gd name="connsiteY125" fmla="*/ 361017 h 834218"/>
                <a:gd name="connsiteX126" fmla="*/ 817010 w 3024845"/>
                <a:gd name="connsiteY126" fmla="*/ 361017 h 834218"/>
                <a:gd name="connsiteX127" fmla="*/ 832970 w 3024845"/>
                <a:gd name="connsiteY127" fmla="*/ 361017 h 834218"/>
                <a:gd name="connsiteX128" fmla="*/ 832970 w 3024845"/>
                <a:gd name="connsiteY128" fmla="*/ 362097 h 834218"/>
                <a:gd name="connsiteX129" fmla="*/ 832970 w 3024845"/>
                <a:gd name="connsiteY129" fmla="*/ 369664 h 834218"/>
                <a:gd name="connsiteX130" fmla="*/ 834237 w 3024845"/>
                <a:gd name="connsiteY130" fmla="*/ 369664 h 834218"/>
                <a:gd name="connsiteX131" fmla="*/ 843104 w 3024845"/>
                <a:gd name="connsiteY131" fmla="*/ 369664 h 834218"/>
                <a:gd name="connsiteX132" fmla="*/ 843104 w 3024845"/>
                <a:gd name="connsiteY132" fmla="*/ 371825 h 834218"/>
                <a:gd name="connsiteX133" fmla="*/ 843104 w 3024845"/>
                <a:gd name="connsiteY133" fmla="*/ 386958 h 834218"/>
                <a:gd name="connsiteX134" fmla="*/ 847157 w 3024845"/>
                <a:gd name="connsiteY134" fmla="*/ 385066 h 834218"/>
                <a:gd name="connsiteX135" fmla="*/ 847157 w 3024845"/>
                <a:gd name="connsiteY135" fmla="*/ 371825 h 834218"/>
                <a:gd name="connsiteX136" fmla="*/ 848170 w 3024845"/>
                <a:gd name="connsiteY136" fmla="*/ 371825 h 834218"/>
                <a:gd name="connsiteX137" fmla="*/ 855264 w 3024845"/>
                <a:gd name="connsiteY137" fmla="*/ 371825 h 834218"/>
                <a:gd name="connsiteX138" fmla="*/ 855264 w 3024845"/>
                <a:gd name="connsiteY138" fmla="*/ 373447 h 834218"/>
                <a:gd name="connsiteX139" fmla="*/ 855264 w 3024845"/>
                <a:gd name="connsiteY139" fmla="*/ 384796 h 834218"/>
                <a:gd name="connsiteX140" fmla="*/ 856024 w 3024845"/>
                <a:gd name="connsiteY140" fmla="*/ 384796 h 834218"/>
                <a:gd name="connsiteX141" fmla="*/ 861344 w 3024845"/>
                <a:gd name="connsiteY141" fmla="*/ 384796 h 834218"/>
                <a:gd name="connsiteX142" fmla="*/ 909984 w 3024845"/>
                <a:gd name="connsiteY142" fmla="*/ 380473 h 834218"/>
                <a:gd name="connsiteX143" fmla="*/ 909984 w 3024845"/>
                <a:gd name="connsiteY143" fmla="*/ 381824 h 834218"/>
                <a:gd name="connsiteX144" fmla="*/ 909984 w 3024845"/>
                <a:gd name="connsiteY144" fmla="*/ 391281 h 834218"/>
                <a:gd name="connsiteX145" fmla="*/ 910744 w 3024845"/>
                <a:gd name="connsiteY145" fmla="*/ 391281 h 834218"/>
                <a:gd name="connsiteX146" fmla="*/ 916065 w 3024845"/>
                <a:gd name="connsiteY146" fmla="*/ 391281 h 834218"/>
                <a:gd name="connsiteX147" fmla="*/ 916065 w 3024845"/>
                <a:gd name="connsiteY147" fmla="*/ 393443 h 834218"/>
                <a:gd name="connsiteX148" fmla="*/ 916065 w 3024845"/>
                <a:gd name="connsiteY148" fmla="*/ 408576 h 834218"/>
                <a:gd name="connsiteX149" fmla="*/ 918091 w 3024845"/>
                <a:gd name="connsiteY149" fmla="*/ 407225 h 834218"/>
                <a:gd name="connsiteX150" fmla="*/ 932278 w 3024845"/>
                <a:gd name="connsiteY150" fmla="*/ 397767 h 834218"/>
                <a:gd name="connsiteX151" fmla="*/ 938358 w 3024845"/>
                <a:gd name="connsiteY151" fmla="*/ 356693 h 834218"/>
                <a:gd name="connsiteX152" fmla="*/ 939118 w 3024845"/>
                <a:gd name="connsiteY152" fmla="*/ 356423 h 834218"/>
                <a:gd name="connsiteX153" fmla="*/ 944438 w 3024845"/>
                <a:gd name="connsiteY153" fmla="*/ 354531 h 834218"/>
                <a:gd name="connsiteX154" fmla="*/ 946465 w 3024845"/>
                <a:gd name="connsiteY154" fmla="*/ 285354 h 834218"/>
                <a:gd name="connsiteX155" fmla="*/ 948492 w 3024845"/>
                <a:gd name="connsiteY155" fmla="*/ 354531 h 834218"/>
                <a:gd name="connsiteX156" fmla="*/ 949252 w 3024845"/>
                <a:gd name="connsiteY156" fmla="*/ 354801 h 834218"/>
                <a:gd name="connsiteX157" fmla="*/ 954572 w 3024845"/>
                <a:gd name="connsiteY157" fmla="*/ 356693 h 834218"/>
                <a:gd name="connsiteX158" fmla="*/ 954572 w 3024845"/>
                <a:gd name="connsiteY158" fmla="*/ 270222 h 834218"/>
                <a:gd name="connsiteX159" fmla="*/ 958625 w 3024845"/>
                <a:gd name="connsiteY159" fmla="*/ 237795 h 834218"/>
                <a:gd name="connsiteX160" fmla="*/ 997132 w 3024845"/>
                <a:gd name="connsiteY160" fmla="*/ 237795 h 834218"/>
                <a:gd name="connsiteX161" fmla="*/ 997132 w 3024845"/>
                <a:gd name="connsiteY161" fmla="*/ 270222 h 834218"/>
                <a:gd name="connsiteX162" fmla="*/ 997892 w 3024845"/>
                <a:gd name="connsiteY162" fmla="*/ 270222 h 834218"/>
                <a:gd name="connsiteX163" fmla="*/ 1003212 w 3024845"/>
                <a:gd name="connsiteY163" fmla="*/ 270222 h 834218"/>
                <a:gd name="connsiteX164" fmla="*/ 1003212 w 3024845"/>
                <a:gd name="connsiteY164" fmla="*/ 188074 h 834218"/>
                <a:gd name="connsiteX165" fmla="*/ 1004986 w 3024845"/>
                <a:gd name="connsiteY165" fmla="*/ 188074 h 834218"/>
                <a:gd name="connsiteX166" fmla="*/ 1017399 w 3024845"/>
                <a:gd name="connsiteY166" fmla="*/ 188074 h 834218"/>
                <a:gd name="connsiteX167" fmla="*/ 1017399 w 3024845"/>
                <a:gd name="connsiteY167" fmla="*/ 186183 h 834218"/>
                <a:gd name="connsiteX168" fmla="*/ 1017399 w 3024845"/>
                <a:gd name="connsiteY168" fmla="*/ 172942 h 834218"/>
                <a:gd name="connsiteX169" fmla="*/ 1039693 w 3024845"/>
                <a:gd name="connsiteY169" fmla="*/ 172942 h 834218"/>
                <a:gd name="connsiteX170" fmla="*/ 1039693 w 3024845"/>
                <a:gd name="connsiteY170" fmla="*/ 171861 h 834218"/>
                <a:gd name="connsiteX171" fmla="*/ 1039693 w 3024845"/>
                <a:gd name="connsiteY171" fmla="*/ 164295 h 834218"/>
                <a:gd name="connsiteX172" fmla="*/ 1041466 w 3024845"/>
                <a:gd name="connsiteY172" fmla="*/ 164295 h 834218"/>
                <a:gd name="connsiteX173" fmla="*/ 1053880 w 3024845"/>
                <a:gd name="connsiteY173" fmla="*/ 164295 h 834218"/>
                <a:gd name="connsiteX174" fmla="*/ 1053880 w 3024845"/>
                <a:gd name="connsiteY174" fmla="*/ 165376 h 834218"/>
                <a:gd name="connsiteX175" fmla="*/ 1053880 w 3024845"/>
                <a:gd name="connsiteY175" fmla="*/ 172942 h 834218"/>
                <a:gd name="connsiteX176" fmla="*/ 1054640 w 3024845"/>
                <a:gd name="connsiteY176" fmla="*/ 172942 h 834218"/>
                <a:gd name="connsiteX177" fmla="*/ 1059960 w 3024845"/>
                <a:gd name="connsiteY177" fmla="*/ 172942 h 834218"/>
                <a:gd name="connsiteX178" fmla="*/ 1070093 w 3024845"/>
                <a:gd name="connsiteY178" fmla="*/ 168618 h 834218"/>
                <a:gd name="connsiteX179" fmla="*/ 1074146 w 3024845"/>
                <a:gd name="connsiteY179" fmla="*/ 171861 h 834218"/>
                <a:gd name="connsiteX180" fmla="*/ 1074146 w 3024845"/>
                <a:gd name="connsiteY180" fmla="*/ 164295 h 834218"/>
                <a:gd name="connsiteX181" fmla="*/ 1076426 w 3024845"/>
                <a:gd name="connsiteY181" fmla="*/ 164295 h 834218"/>
                <a:gd name="connsiteX182" fmla="*/ 1092387 w 3024845"/>
                <a:gd name="connsiteY182" fmla="*/ 164295 h 834218"/>
                <a:gd name="connsiteX183" fmla="*/ 1092387 w 3024845"/>
                <a:gd name="connsiteY183" fmla="*/ 165376 h 834218"/>
                <a:gd name="connsiteX184" fmla="*/ 1092387 w 3024845"/>
                <a:gd name="connsiteY184" fmla="*/ 172942 h 834218"/>
                <a:gd name="connsiteX185" fmla="*/ 1122787 w 3024845"/>
                <a:gd name="connsiteY185" fmla="*/ 172942 h 834218"/>
                <a:gd name="connsiteX186" fmla="*/ 1122787 w 3024845"/>
                <a:gd name="connsiteY186" fmla="*/ 174563 h 834218"/>
                <a:gd name="connsiteX187" fmla="*/ 1122787 w 3024845"/>
                <a:gd name="connsiteY187" fmla="*/ 185913 h 834218"/>
                <a:gd name="connsiteX188" fmla="*/ 1149134 w 3024845"/>
                <a:gd name="connsiteY188" fmla="*/ 185913 h 834218"/>
                <a:gd name="connsiteX189" fmla="*/ 1149134 w 3024845"/>
                <a:gd name="connsiteY189" fmla="*/ 216177 h 834218"/>
                <a:gd name="connsiteX190" fmla="*/ 1149894 w 3024845"/>
                <a:gd name="connsiteY190" fmla="*/ 216177 h 834218"/>
                <a:gd name="connsiteX191" fmla="*/ 1155214 w 3024845"/>
                <a:gd name="connsiteY191" fmla="*/ 216177 h 834218"/>
                <a:gd name="connsiteX192" fmla="*/ 1155214 w 3024845"/>
                <a:gd name="connsiteY192" fmla="*/ 217258 h 834218"/>
                <a:gd name="connsiteX193" fmla="*/ 1155214 w 3024845"/>
                <a:gd name="connsiteY193" fmla="*/ 224825 h 834218"/>
                <a:gd name="connsiteX194" fmla="*/ 1159268 w 3024845"/>
                <a:gd name="connsiteY194" fmla="*/ 255089 h 834218"/>
                <a:gd name="connsiteX195" fmla="*/ 1160028 w 3024845"/>
                <a:gd name="connsiteY195" fmla="*/ 255089 h 834218"/>
                <a:gd name="connsiteX196" fmla="*/ 1165348 w 3024845"/>
                <a:gd name="connsiteY196" fmla="*/ 255089 h 834218"/>
                <a:gd name="connsiteX197" fmla="*/ 1165348 w 3024845"/>
                <a:gd name="connsiteY197" fmla="*/ 255900 h 834218"/>
                <a:gd name="connsiteX198" fmla="*/ 1165348 w 3024845"/>
                <a:gd name="connsiteY198" fmla="*/ 261575 h 834218"/>
                <a:gd name="connsiteX199" fmla="*/ 1166361 w 3024845"/>
                <a:gd name="connsiteY199" fmla="*/ 261575 h 834218"/>
                <a:gd name="connsiteX200" fmla="*/ 1173454 w 3024845"/>
                <a:gd name="connsiteY200" fmla="*/ 261575 h 834218"/>
                <a:gd name="connsiteX201" fmla="*/ 1173454 w 3024845"/>
                <a:gd name="connsiteY201" fmla="*/ 291840 h 834218"/>
                <a:gd name="connsiteX202" fmla="*/ 1175481 w 3024845"/>
                <a:gd name="connsiteY202" fmla="*/ 291840 h 834218"/>
                <a:gd name="connsiteX203" fmla="*/ 1189668 w 3024845"/>
                <a:gd name="connsiteY203" fmla="*/ 291840 h 834218"/>
                <a:gd name="connsiteX204" fmla="*/ 1189668 w 3024845"/>
                <a:gd name="connsiteY204" fmla="*/ 315619 h 834218"/>
                <a:gd name="connsiteX205" fmla="*/ 1191695 w 3024845"/>
                <a:gd name="connsiteY205" fmla="*/ 317240 h 834218"/>
                <a:gd name="connsiteX206" fmla="*/ 1191695 w 3024845"/>
                <a:gd name="connsiteY206" fmla="*/ 328590 h 834218"/>
                <a:gd name="connsiteX207" fmla="*/ 1192455 w 3024845"/>
                <a:gd name="connsiteY207" fmla="*/ 328590 h 834218"/>
                <a:gd name="connsiteX208" fmla="*/ 1197775 w 3024845"/>
                <a:gd name="connsiteY208" fmla="*/ 328590 h 834218"/>
                <a:gd name="connsiteX209" fmla="*/ 1197775 w 3024845"/>
                <a:gd name="connsiteY209" fmla="*/ 352369 h 834218"/>
                <a:gd name="connsiteX210" fmla="*/ 1199041 w 3024845"/>
                <a:gd name="connsiteY210" fmla="*/ 352369 h 834218"/>
                <a:gd name="connsiteX211" fmla="*/ 1207908 w 3024845"/>
                <a:gd name="connsiteY211" fmla="*/ 352369 h 834218"/>
                <a:gd name="connsiteX212" fmla="*/ 1209935 w 3024845"/>
                <a:gd name="connsiteY212" fmla="*/ 356423 h 834218"/>
                <a:gd name="connsiteX213" fmla="*/ 1209935 w 3024845"/>
                <a:gd name="connsiteY213" fmla="*/ 369664 h 834218"/>
                <a:gd name="connsiteX214" fmla="*/ 1211455 w 3024845"/>
                <a:gd name="connsiteY214" fmla="*/ 367772 h 834218"/>
                <a:gd name="connsiteX215" fmla="*/ 1222095 w 3024845"/>
                <a:gd name="connsiteY215" fmla="*/ 354531 h 834218"/>
                <a:gd name="connsiteX216" fmla="*/ 1250469 w 3024845"/>
                <a:gd name="connsiteY216" fmla="*/ 354531 h 834218"/>
                <a:gd name="connsiteX217" fmla="*/ 1250469 w 3024845"/>
                <a:gd name="connsiteY217" fmla="*/ 441002 h 834218"/>
                <a:gd name="connsiteX218" fmla="*/ 1251229 w 3024845"/>
                <a:gd name="connsiteY218" fmla="*/ 441002 h 834218"/>
                <a:gd name="connsiteX219" fmla="*/ 1256549 w 3024845"/>
                <a:gd name="connsiteY219" fmla="*/ 441002 h 834218"/>
                <a:gd name="connsiteX220" fmla="*/ 1257309 w 3024845"/>
                <a:gd name="connsiteY220" fmla="*/ 439651 h 834218"/>
                <a:gd name="connsiteX221" fmla="*/ 1262629 w 3024845"/>
                <a:gd name="connsiteY221" fmla="*/ 430193 h 834218"/>
                <a:gd name="connsiteX222" fmla="*/ 1262629 w 3024845"/>
                <a:gd name="connsiteY222" fmla="*/ 432085 h 834218"/>
                <a:gd name="connsiteX223" fmla="*/ 1262629 w 3024845"/>
                <a:gd name="connsiteY223" fmla="*/ 445326 h 834218"/>
                <a:gd name="connsiteX224" fmla="*/ 1266682 w 3024845"/>
                <a:gd name="connsiteY224" fmla="*/ 399929 h 834218"/>
                <a:gd name="connsiteX225" fmla="*/ 1267442 w 3024845"/>
                <a:gd name="connsiteY225" fmla="*/ 399929 h 834218"/>
                <a:gd name="connsiteX226" fmla="*/ 1272762 w 3024845"/>
                <a:gd name="connsiteY226" fmla="*/ 399929 h 834218"/>
                <a:gd name="connsiteX227" fmla="*/ 1272762 w 3024845"/>
                <a:gd name="connsiteY227" fmla="*/ 335075 h 834218"/>
                <a:gd name="connsiteX228" fmla="*/ 1273776 w 3024845"/>
                <a:gd name="connsiteY228" fmla="*/ 335075 h 834218"/>
                <a:gd name="connsiteX229" fmla="*/ 1280869 w 3024845"/>
                <a:gd name="connsiteY229" fmla="*/ 335075 h 834218"/>
                <a:gd name="connsiteX230" fmla="*/ 1293029 w 3024845"/>
                <a:gd name="connsiteY230" fmla="*/ 291840 h 834218"/>
                <a:gd name="connsiteX231" fmla="*/ 1294296 w 3024845"/>
                <a:gd name="connsiteY231" fmla="*/ 291840 h 834218"/>
                <a:gd name="connsiteX232" fmla="*/ 1303163 w 3024845"/>
                <a:gd name="connsiteY232" fmla="*/ 291840 h 834218"/>
                <a:gd name="connsiteX233" fmla="*/ 1313296 w 3024845"/>
                <a:gd name="connsiteY233" fmla="*/ 335075 h 834218"/>
                <a:gd name="connsiteX234" fmla="*/ 1314309 w 3024845"/>
                <a:gd name="connsiteY234" fmla="*/ 335075 h 834218"/>
                <a:gd name="connsiteX235" fmla="*/ 1321403 w 3024845"/>
                <a:gd name="connsiteY235" fmla="*/ 335075 h 834218"/>
                <a:gd name="connsiteX236" fmla="*/ 1321403 w 3024845"/>
                <a:gd name="connsiteY236" fmla="*/ 373987 h 834218"/>
                <a:gd name="connsiteX237" fmla="*/ 1323176 w 3024845"/>
                <a:gd name="connsiteY237" fmla="*/ 373987 h 834218"/>
                <a:gd name="connsiteX238" fmla="*/ 1335590 w 3024845"/>
                <a:gd name="connsiteY238" fmla="*/ 373987 h 834218"/>
                <a:gd name="connsiteX239" fmla="*/ 1335590 w 3024845"/>
                <a:gd name="connsiteY239" fmla="*/ 376149 h 834218"/>
                <a:gd name="connsiteX240" fmla="*/ 1335590 w 3024845"/>
                <a:gd name="connsiteY240" fmla="*/ 391281 h 834218"/>
                <a:gd name="connsiteX241" fmla="*/ 1339643 w 3024845"/>
                <a:gd name="connsiteY241" fmla="*/ 389120 h 834218"/>
                <a:gd name="connsiteX242" fmla="*/ 1339643 w 3024845"/>
                <a:gd name="connsiteY242" fmla="*/ 373987 h 834218"/>
                <a:gd name="connsiteX243" fmla="*/ 1341163 w 3024845"/>
                <a:gd name="connsiteY243" fmla="*/ 373987 h 834218"/>
                <a:gd name="connsiteX244" fmla="*/ 1351803 w 3024845"/>
                <a:gd name="connsiteY244" fmla="*/ 373987 h 834218"/>
                <a:gd name="connsiteX245" fmla="*/ 1351803 w 3024845"/>
                <a:gd name="connsiteY245" fmla="*/ 375608 h 834218"/>
                <a:gd name="connsiteX246" fmla="*/ 1351803 w 3024845"/>
                <a:gd name="connsiteY246" fmla="*/ 386958 h 834218"/>
                <a:gd name="connsiteX247" fmla="*/ 1382204 w 3024845"/>
                <a:gd name="connsiteY247" fmla="*/ 386958 h 834218"/>
                <a:gd name="connsiteX248" fmla="*/ 1382204 w 3024845"/>
                <a:gd name="connsiteY248" fmla="*/ 350208 h 834218"/>
                <a:gd name="connsiteX249" fmla="*/ 1383470 w 3024845"/>
                <a:gd name="connsiteY249" fmla="*/ 350208 h 834218"/>
                <a:gd name="connsiteX250" fmla="*/ 1392337 w 3024845"/>
                <a:gd name="connsiteY250" fmla="*/ 350208 h 834218"/>
                <a:gd name="connsiteX251" fmla="*/ 1392337 w 3024845"/>
                <a:gd name="connsiteY251" fmla="*/ 371825 h 834218"/>
                <a:gd name="connsiteX252" fmla="*/ 1394364 w 3024845"/>
                <a:gd name="connsiteY252" fmla="*/ 339399 h 834218"/>
                <a:gd name="connsiteX253" fmla="*/ 1416657 w 3024845"/>
                <a:gd name="connsiteY253" fmla="*/ 339399 h 834218"/>
                <a:gd name="connsiteX254" fmla="*/ 1416657 w 3024845"/>
                <a:gd name="connsiteY254" fmla="*/ 337777 h 834218"/>
                <a:gd name="connsiteX255" fmla="*/ 1416657 w 3024845"/>
                <a:gd name="connsiteY255" fmla="*/ 326428 h 834218"/>
                <a:gd name="connsiteX256" fmla="*/ 1417417 w 3024845"/>
                <a:gd name="connsiteY256" fmla="*/ 326428 h 834218"/>
                <a:gd name="connsiteX257" fmla="*/ 1422737 w 3024845"/>
                <a:gd name="connsiteY257" fmla="*/ 326428 h 834218"/>
                <a:gd name="connsiteX258" fmla="*/ 1422737 w 3024845"/>
                <a:gd name="connsiteY258" fmla="*/ 324537 h 834218"/>
                <a:gd name="connsiteX259" fmla="*/ 1422737 w 3024845"/>
                <a:gd name="connsiteY259" fmla="*/ 311296 h 834218"/>
                <a:gd name="connsiteX260" fmla="*/ 1426791 w 3024845"/>
                <a:gd name="connsiteY260" fmla="*/ 317781 h 834218"/>
                <a:gd name="connsiteX261" fmla="*/ 1429071 w 3024845"/>
                <a:gd name="connsiteY261" fmla="*/ 317781 h 834218"/>
                <a:gd name="connsiteX262" fmla="*/ 1445031 w 3024845"/>
                <a:gd name="connsiteY262" fmla="*/ 317781 h 834218"/>
                <a:gd name="connsiteX263" fmla="*/ 1445031 w 3024845"/>
                <a:gd name="connsiteY263" fmla="*/ 316970 h 834218"/>
                <a:gd name="connsiteX264" fmla="*/ 1445031 w 3024845"/>
                <a:gd name="connsiteY264" fmla="*/ 311296 h 834218"/>
                <a:gd name="connsiteX265" fmla="*/ 1445791 w 3024845"/>
                <a:gd name="connsiteY265" fmla="*/ 311296 h 834218"/>
                <a:gd name="connsiteX266" fmla="*/ 1451111 w 3024845"/>
                <a:gd name="connsiteY266" fmla="*/ 311296 h 834218"/>
                <a:gd name="connsiteX267" fmla="*/ 1451111 w 3024845"/>
                <a:gd name="connsiteY267" fmla="*/ 312647 h 834218"/>
                <a:gd name="connsiteX268" fmla="*/ 1451111 w 3024845"/>
                <a:gd name="connsiteY268" fmla="*/ 322105 h 834218"/>
                <a:gd name="connsiteX269" fmla="*/ 1489618 w 3024845"/>
                <a:gd name="connsiteY269" fmla="*/ 322105 h 834218"/>
                <a:gd name="connsiteX270" fmla="*/ 1489618 w 3024845"/>
                <a:gd name="connsiteY270" fmla="*/ 460458 h 834218"/>
                <a:gd name="connsiteX271" fmla="*/ 1491138 w 3024845"/>
                <a:gd name="connsiteY271" fmla="*/ 460458 h 834218"/>
                <a:gd name="connsiteX272" fmla="*/ 1501778 w 3024845"/>
                <a:gd name="connsiteY272" fmla="*/ 460458 h 834218"/>
                <a:gd name="connsiteX273" fmla="*/ 1501778 w 3024845"/>
                <a:gd name="connsiteY273" fmla="*/ 447488 h 834218"/>
                <a:gd name="connsiteX274" fmla="*/ 1505832 w 3024845"/>
                <a:gd name="connsiteY274" fmla="*/ 447488 h 834218"/>
                <a:gd name="connsiteX275" fmla="*/ 1505832 w 3024845"/>
                <a:gd name="connsiteY275" fmla="*/ 460458 h 834218"/>
                <a:gd name="connsiteX276" fmla="*/ 1536232 w 3024845"/>
                <a:gd name="connsiteY276" fmla="*/ 460458 h 834218"/>
                <a:gd name="connsiteX277" fmla="*/ 1536232 w 3024845"/>
                <a:gd name="connsiteY277" fmla="*/ 430193 h 834218"/>
                <a:gd name="connsiteX278" fmla="*/ 1548392 w 3024845"/>
                <a:gd name="connsiteY278" fmla="*/ 430193 h 834218"/>
                <a:gd name="connsiteX279" fmla="*/ 1560552 w 3024845"/>
                <a:gd name="connsiteY279" fmla="*/ 428032 h 834218"/>
                <a:gd name="connsiteX280" fmla="*/ 1564606 w 3024845"/>
                <a:gd name="connsiteY280" fmla="*/ 430193 h 834218"/>
                <a:gd name="connsiteX281" fmla="*/ 1574739 w 3024845"/>
                <a:gd name="connsiteY281" fmla="*/ 430193 h 834218"/>
                <a:gd name="connsiteX282" fmla="*/ 1574739 w 3024845"/>
                <a:gd name="connsiteY282" fmla="*/ 460458 h 834218"/>
                <a:gd name="connsiteX283" fmla="*/ 1582846 w 3024845"/>
                <a:gd name="connsiteY283" fmla="*/ 460458 h 834218"/>
                <a:gd name="connsiteX284" fmla="*/ 1582846 w 3024845"/>
                <a:gd name="connsiteY284" fmla="*/ 477753 h 834218"/>
                <a:gd name="connsiteX285" fmla="*/ 1592182 w 3024845"/>
                <a:gd name="connsiteY285" fmla="*/ 478658 h 834218"/>
                <a:gd name="connsiteX286" fmla="*/ 1605140 w 3024845"/>
                <a:gd name="connsiteY286" fmla="*/ 478658 h 834218"/>
                <a:gd name="connsiteX287" fmla="*/ 1605140 w 3024845"/>
                <a:gd name="connsiteY287" fmla="*/ 462620 h 834218"/>
                <a:gd name="connsiteX288" fmla="*/ 1673096 w 3024845"/>
                <a:gd name="connsiteY288" fmla="*/ 462620 h 834218"/>
                <a:gd name="connsiteX289" fmla="*/ 1673096 w 3024845"/>
                <a:gd name="connsiteY289" fmla="*/ 377367 h 834218"/>
                <a:gd name="connsiteX290" fmla="*/ 1745104 w 3024845"/>
                <a:gd name="connsiteY290" fmla="*/ 377367 h 834218"/>
                <a:gd name="connsiteX291" fmla="*/ 1745104 w 3024845"/>
                <a:gd name="connsiteY291" fmla="*/ 456135 h 834218"/>
                <a:gd name="connsiteX292" fmla="*/ 1747008 w 3024845"/>
                <a:gd name="connsiteY292" fmla="*/ 456135 h 834218"/>
                <a:gd name="connsiteX293" fmla="*/ 1748250 w 3024845"/>
                <a:gd name="connsiteY293" fmla="*/ 478658 h 834218"/>
                <a:gd name="connsiteX294" fmla="*/ 1757926 w 3024845"/>
                <a:gd name="connsiteY294" fmla="*/ 478658 h 834218"/>
                <a:gd name="connsiteX295" fmla="*/ 1759168 w 3024845"/>
                <a:gd name="connsiteY295" fmla="*/ 456135 h 834218"/>
                <a:gd name="connsiteX296" fmla="*/ 1765248 w 3024845"/>
                <a:gd name="connsiteY296" fmla="*/ 456135 h 834218"/>
                <a:gd name="connsiteX297" fmla="*/ 1766490 w 3024845"/>
                <a:gd name="connsiteY297" fmla="*/ 478658 h 834218"/>
                <a:gd name="connsiteX298" fmla="*/ 1817112 w 3024845"/>
                <a:gd name="connsiteY298" fmla="*/ 478658 h 834218"/>
                <a:gd name="connsiteX299" fmla="*/ 1817112 w 3024845"/>
                <a:gd name="connsiteY299" fmla="*/ 315630 h 834218"/>
                <a:gd name="connsiteX300" fmla="*/ 2014439 w 3024845"/>
                <a:gd name="connsiteY300" fmla="*/ 315630 h 834218"/>
                <a:gd name="connsiteX301" fmla="*/ 2014439 w 3024845"/>
                <a:gd name="connsiteY301" fmla="*/ 478658 h 834218"/>
                <a:gd name="connsiteX302" fmla="*/ 2033136 w 3024845"/>
                <a:gd name="connsiteY302" fmla="*/ 478658 h 834218"/>
                <a:gd name="connsiteX303" fmla="*/ 2033136 w 3024845"/>
                <a:gd name="connsiteY303" fmla="*/ 395965 h 834218"/>
                <a:gd name="connsiteX304" fmla="*/ 2128256 w 3024845"/>
                <a:gd name="connsiteY304" fmla="*/ 395965 h 834218"/>
                <a:gd name="connsiteX305" fmla="*/ 2180720 w 3024845"/>
                <a:gd name="connsiteY305" fmla="*/ 330752 h 834218"/>
                <a:gd name="connsiteX306" fmla="*/ 2245574 w 3024845"/>
                <a:gd name="connsiteY306" fmla="*/ 330752 h 834218"/>
                <a:gd name="connsiteX307" fmla="*/ 2245574 w 3024845"/>
                <a:gd name="connsiteY307" fmla="*/ 406414 h 834218"/>
                <a:gd name="connsiteX308" fmla="*/ 2253681 w 3024845"/>
                <a:gd name="connsiteY308" fmla="*/ 406414 h 834218"/>
                <a:gd name="connsiteX309" fmla="*/ 2255708 w 3024845"/>
                <a:gd name="connsiteY309" fmla="*/ 399929 h 834218"/>
                <a:gd name="connsiteX310" fmla="*/ 2261788 w 3024845"/>
                <a:gd name="connsiteY310" fmla="*/ 399929 h 834218"/>
                <a:gd name="connsiteX311" fmla="*/ 2263815 w 3024845"/>
                <a:gd name="connsiteY311" fmla="*/ 408576 h 834218"/>
                <a:gd name="connsiteX312" fmla="*/ 2275975 w 3024845"/>
                <a:gd name="connsiteY312" fmla="*/ 408576 h 834218"/>
                <a:gd name="connsiteX313" fmla="*/ 2275975 w 3024845"/>
                <a:gd name="connsiteY313" fmla="*/ 402090 h 834218"/>
                <a:gd name="connsiteX314" fmla="*/ 2298268 w 3024845"/>
                <a:gd name="connsiteY314" fmla="*/ 402090 h 834218"/>
                <a:gd name="connsiteX315" fmla="*/ 2298268 w 3024845"/>
                <a:gd name="connsiteY315" fmla="*/ 408576 h 834218"/>
                <a:gd name="connsiteX316" fmla="*/ 2318535 w 3024845"/>
                <a:gd name="connsiteY316" fmla="*/ 408576 h 834218"/>
                <a:gd name="connsiteX317" fmla="*/ 2318535 w 3024845"/>
                <a:gd name="connsiteY317" fmla="*/ 453973 h 834218"/>
                <a:gd name="connsiteX318" fmla="*/ 2332722 w 3024845"/>
                <a:gd name="connsiteY318" fmla="*/ 453973 h 834218"/>
                <a:gd name="connsiteX319" fmla="*/ 2332722 w 3024845"/>
                <a:gd name="connsiteY319" fmla="*/ 441002 h 834218"/>
                <a:gd name="connsiteX320" fmla="*/ 2348936 w 3024845"/>
                <a:gd name="connsiteY320" fmla="*/ 441002 h 834218"/>
                <a:gd name="connsiteX321" fmla="*/ 2348936 w 3024845"/>
                <a:gd name="connsiteY321" fmla="*/ 261575 h 834218"/>
                <a:gd name="connsiteX322" fmla="*/ 2355016 w 3024845"/>
                <a:gd name="connsiteY322" fmla="*/ 255089 h 834218"/>
                <a:gd name="connsiteX323" fmla="*/ 2427977 w 3024845"/>
                <a:gd name="connsiteY323" fmla="*/ 255089 h 834218"/>
                <a:gd name="connsiteX324" fmla="*/ 2427977 w 3024845"/>
                <a:gd name="connsiteY324" fmla="*/ 263737 h 834218"/>
                <a:gd name="connsiteX325" fmla="*/ 2438110 w 3024845"/>
                <a:gd name="connsiteY325" fmla="*/ 263737 h 834218"/>
                <a:gd name="connsiteX326" fmla="*/ 2438110 w 3024845"/>
                <a:gd name="connsiteY326" fmla="*/ 378311 h 834218"/>
                <a:gd name="connsiteX327" fmla="*/ 2460404 w 3024845"/>
                <a:gd name="connsiteY327" fmla="*/ 378311 h 834218"/>
                <a:gd name="connsiteX328" fmla="*/ 2460404 w 3024845"/>
                <a:gd name="connsiteY328" fmla="*/ 311296 h 834218"/>
                <a:gd name="connsiteX329" fmla="*/ 2486751 w 3024845"/>
                <a:gd name="connsiteY329" fmla="*/ 311296 h 834218"/>
                <a:gd name="connsiteX330" fmla="*/ 2490804 w 3024845"/>
                <a:gd name="connsiteY330" fmla="*/ 306972 h 834218"/>
                <a:gd name="connsiteX331" fmla="*/ 2498911 w 3024845"/>
                <a:gd name="connsiteY331" fmla="*/ 306972 h 834218"/>
                <a:gd name="connsiteX332" fmla="*/ 2502964 w 3024845"/>
                <a:gd name="connsiteY332" fmla="*/ 311296 h 834218"/>
                <a:gd name="connsiteX333" fmla="*/ 2525258 w 3024845"/>
                <a:gd name="connsiteY333" fmla="*/ 311296 h 834218"/>
                <a:gd name="connsiteX334" fmla="*/ 2525258 w 3024845"/>
                <a:gd name="connsiteY334" fmla="*/ 194560 h 834218"/>
                <a:gd name="connsiteX335" fmla="*/ 2582005 w 3024845"/>
                <a:gd name="connsiteY335" fmla="*/ 183751 h 834218"/>
                <a:gd name="connsiteX336" fmla="*/ 2582005 w 3024845"/>
                <a:gd name="connsiteY336" fmla="*/ 184832 h 834218"/>
                <a:gd name="connsiteX337" fmla="*/ 2582005 w 3024845"/>
                <a:gd name="connsiteY337" fmla="*/ 192398 h 834218"/>
                <a:gd name="connsiteX338" fmla="*/ 2608352 w 3024845"/>
                <a:gd name="connsiteY338" fmla="*/ 192398 h 834218"/>
                <a:gd name="connsiteX339" fmla="*/ 2608352 w 3024845"/>
                <a:gd name="connsiteY339" fmla="*/ 447488 h 834218"/>
                <a:gd name="connsiteX340" fmla="*/ 2630646 w 3024845"/>
                <a:gd name="connsiteY340" fmla="*/ 447488 h 834218"/>
                <a:gd name="connsiteX341" fmla="*/ 2630646 w 3024845"/>
                <a:gd name="connsiteY341" fmla="*/ 443164 h 834218"/>
                <a:gd name="connsiteX342" fmla="*/ 2642806 w 3024845"/>
                <a:gd name="connsiteY342" fmla="*/ 443164 h 834218"/>
                <a:gd name="connsiteX343" fmla="*/ 2642806 w 3024845"/>
                <a:gd name="connsiteY343" fmla="*/ 447488 h 834218"/>
                <a:gd name="connsiteX344" fmla="*/ 2667126 w 3024845"/>
                <a:gd name="connsiteY344" fmla="*/ 447488 h 834218"/>
                <a:gd name="connsiteX345" fmla="*/ 2667126 w 3024845"/>
                <a:gd name="connsiteY345" fmla="*/ 434517 h 834218"/>
                <a:gd name="connsiteX346" fmla="*/ 2695500 w 3024845"/>
                <a:gd name="connsiteY346" fmla="*/ 434517 h 834218"/>
                <a:gd name="connsiteX347" fmla="*/ 2707660 w 3024845"/>
                <a:gd name="connsiteY347" fmla="*/ 430193 h 834218"/>
                <a:gd name="connsiteX348" fmla="*/ 2727927 w 3024845"/>
                <a:gd name="connsiteY348" fmla="*/ 434517 h 834218"/>
                <a:gd name="connsiteX349" fmla="*/ 2727927 w 3024845"/>
                <a:gd name="connsiteY349" fmla="*/ 417223 h 834218"/>
                <a:gd name="connsiteX350" fmla="*/ 2736034 w 3024845"/>
                <a:gd name="connsiteY350" fmla="*/ 417223 h 834218"/>
                <a:gd name="connsiteX351" fmla="*/ 2736034 w 3024845"/>
                <a:gd name="connsiteY351" fmla="*/ 404252 h 834218"/>
                <a:gd name="connsiteX352" fmla="*/ 2792781 w 3024845"/>
                <a:gd name="connsiteY352" fmla="*/ 404252 h 834218"/>
                <a:gd name="connsiteX353" fmla="*/ 2792781 w 3024845"/>
                <a:gd name="connsiteY353" fmla="*/ 373987 h 834218"/>
                <a:gd name="connsiteX354" fmla="*/ 2811021 w 3024845"/>
                <a:gd name="connsiteY354" fmla="*/ 373987 h 834218"/>
                <a:gd name="connsiteX355" fmla="*/ 2811021 w 3024845"/>
                <a:gd name="connsiteY355" fmla="*/ 367502 h 834218"/>
                <a:gd name="connsiteX356" fmla="*/ 2823181 w 3024845"/>
                <a:gd name="connsiteY356" fmla="*/ 367502 h 834218"/>
                <a:gd name="connsiteX357" fmla="*/ 2823181 w 3024845"/>
                <a:gd name="connsiteY357" fmla="*/ 373987 h 834218"/>
                <a:gd name="connsiteX358" fmla="*/ 2839395 w 3024845"/>
                <a:gd name="connsiteY358" fmla="*/ 373987 h 834218"/>
                <a:gd name="connsiteX359" fmla="*/ 2839395 w 3024845"/>
                <a:gd name="connsiteY359" fmla="*/ 423708 h 834218"/>
                <a:gd name="connsiteX360" fmla="*/ 2871822 w 3024845"/>
                <a:gd name="connsiteY360" fmla="*/ 423708 h 834218"/>
                <a:gd name="connsiteX361" fmla="*/ 2871822 w 3024845"/>
                <a:gd name="connsiteY361" fmla="*/ 397767 h 834218"/>
                <a:gd name="connsiteX362" fmla="*/ 2910329 w 3024845"/>
                <a:gd name="connsiteY362" fmla="*/ 397767 h 834218"/>
                <a:gd name="connsiteX363" fmla="*/ 2910329 w 3024845"/>
                <a:gd name="connsiteY363" fmla="*/ 367502 h 834218"/>
                <a:gd name="connsiteX364" fmla="*/ 2958970 w 3024845"/>
                <a:gd name="connsiteY364" fmla="*/ 367502 h 834218"/>
                <a:gd name="connsiteX365" fmla="*/ 2958970 w 3024845"/>
                <a:gd name="connsiteY365" fmla="*/ 478658 h 834218"/>
                <a:gd name="connsiteX366" fmla="*/ 2958970 w 3024845"/>
                <a:gd name="connsiteY366" fmla="*/ 492437 h 834218"/>
                <a:gd name="connsiteX367" fmla="*/ 3024845 w 3024845"/>
                <a:gd name="connsiteY367" fmla="*/ 492437 h 834218"/>
                <a:gd name="connsiteX368" fmla="*/ 3024845 w 3024845"/>
                <a:gd name="connsiteY368" fmla="*/ 834218 h 834218"/>
                <a:gd name="connsiteX369" fmla="*/ 2054 w 3024845"/>
                <a:gd name="connsiteY369" fmla="*/ 831885 h 834218"/>
                <a:gd name="connsiteX370" fmla="*/ 0 w 3024845"/>
                <a:gd name="connsiteY370" fmla="*/ 397767 h 834218"/>
                <a:gd name="connsiteX371" fmla="*/ 20267 w 3024845"/>
                <a:gd name="connsiteY371" fmla="*/ 397767 h 834218"/>
                <a:gd name="connsiteX372" fmla="*/ 20774 w 3024845"/>
                <a:gd name="connsiteY372" fmla="*/ 396686 h 834218"/>
                <a:gd name="connsiteX373" fmla="*/ 24320 w 3024845"/>
                <a:gd name="connsiteY373" fmla="*/ 389120 h 834218"/>
                <a:gd name="connsiteX374" fmla="*/ 26094 w 3024845"/>
                <a:gd name="connsiteY374" fmla="*/ 389390 h 834218"/>
                <a:gd name="connsiteX375" fmla="*/ 38507 w 3024845"/>
                <a:gd name="connsiteY375" fmla="*/ 391281 h 834218"/>
                <a:gd name="connsiteX376" fmla="*/ 39014 w 3024845"/>
                <a:gd name="connsiteY376" fmla="*/ 392633 h 834218"/>
                <a:gd name="connsiteX377" fmla="*/ 42560 w 3024845"/>
                <a:gd name="connsiteY377" fmla="*/ 402090 h 834218"/>
                <a:gd name="connsiteX378" fmla="*/ 68907 w 3024845"/>
                <a:gd name="connsiteY378" fmla="*/ 404252 h 834218"/>
                <a:gd name="connsiteX379" fmla="*/ 68907 w 3024845"/>
                <a:gd name="connsiteY379" fmla="*/ 281031 h 834218"/>
                <a:gd name="connsiteX380" fmla="*/ 70934 w 3024845"/>
                <a:gd name="connsiteY380" fmla="*/ 281031 h 834218"/>
                <a:gd name="connsiteX381" fmla="*/ 85121 w 3024845"/>
                <a:gd name="connsiteY381" fmla="*/ 281031 h 834218"/>
                <a:gd name="connsiteX382" fmla="*/ 85121 w 3024845"/>
                <a:gd name="connsiteY382" fmla="*/ 144839 h 834218"/>
                <a:gd name="connsiteX383" fmla="*/ 86894 w 3024845"/>
                <a:gd name="connsiteY383" fmla="*/ 144839 h 834218"/>
                <a:gd name="connsiteX384" fmla="*/ 99308 w 3024845"/>
                <a:gd name="connsiteY384" fmla="*/ 144839 h 834218"/>
                <a:gd name="connsiteX385" fmla="*/ 99308 w 3024845"/>
                <a:gd name="connsiteY385" fmla="*/ 30265 h 834218"/>
                <a:gd name="connsiteX386" fmla="*/ 103361 w 3024845"/>
                <a:gd name="connsiteY386" fmla="*/ 2161 h 834218"/>
                <a:gd name="connsiteX0" fmla="*/ 99308 w 3024845"/>
                <a:gd name="connsiteY0" fmla="*/ 36988 h 840941"/>
                <a:gd name="connsiteX1" fmla="*/ 200642 w 3024845"/>
                <a:gd name="connsiteY1" fmla="*/ 6723 h 840941"/>
                <a:gd name="connsiteX2" fmla="*/ 220909 w 3024845"/>
                <a:gd name="connsiteY2" fmla="*/ 151562 h 840941"/>
                <a:gd name="connsiteX3" fmla="*/ 223189 w 3024845"/>
                <a:gd name="connsiteY3" fmla="*/ 151562 h 840941"/>
                <a:gd name="connsiteX4" fmla="*/ 239150 w 3024845"/>
                <a:gd name="connsiteY4" fmla="*/ 151562 h 840941"/>
                <a:gd name="connsiteX5" fmla="*/ 239150 w 3024845"/>
                <a:gd name="connsiteY5" fmla="*/ 292077 h 840941"/>
                <a:gd name="connsiteX6" fmla="*/ 240670 w 3024845"/>
                <a:gd name="connsiteY6" fmla="*/ 291807 h 840941"/>
                <a:gd name="connsiteX7" fmla="*/ 251310 w 3024845"/>
                <a:gd name="connsiteY7" fmla="*/ 289916 h 840941"/>
                <a:gd name="connsiteX8" fmla="*/ 249283 w 3024845"/>
                <a:gd name="connsiteY8" fmla="*/ 378548 h 840941"/>
                <a:gd name="connsiteX9" fmla="*/ 250803 w 3024845"/>
                <a:gd name="connsiteY9" fmla="*/ 378819 h 840941"/>
                <a:gd name="connsiteX10" fmla="*/ 261443 w 3024845"/>
                <a:gd name="connsiteY10" fmla="*/ 380710 h 840941"/>
                <a:gd name="connsiteX11" fmla="*/ 261696 w 3024845"/>
                <a:gd name="connsiteY11" fmla="*/ 381521 h 840941"/>
                <a:gd name="connsiteX12" fmla="*/ 263470 w 3024845"/>
                <a:gd name="connsiteY12" fmla="*/ 387196 h 840941"/>
                <a:gd name="connsiteX13" fmla="*/ 264230 w 3024845"/>
                <a:gd name="connsiteY13" fmla="*/ 384764 h 840941"/>
                <a:gd name="connsiteX14" fmla="*/ 269550 w 3024845"/>
                <a:gd name="connsiteY14" fmla="*/ 367740 h 840941"/>
                <a:gd name="connsiteX15" fmla="*/ 271323 w 3024845"/>
                <a:gd name="connsiteY15" fmla="*/ 367740 h 840941"/>
                <a:gd name="connsiteX16" fmla="*/ 283737 w 3024845"/>
                <a:gd name="connsiteY16" fmla="*/ 367740 h 840941"/>
                <a:gd name="connsiteX17" fmla="*/ 283737 w 3024845"/>
                <a:gd name="connsiteY17" fmla="*/ 400166 h 840941"/>
                <a:gd name="connsiteX18" fmla="*/ 284750 w 3024845"/>
                <a:gd name="connsiteY18" fmla="*/ 400707 h 840941"/>
                <a:gd name="connsiteX19" fmla="*/ 291844 w 3024845"/>
                <a:gd name="connsiteY19" fmla="*/ 404490 h 840941"/>
                <a:gd name="connsiteX20" fmla="*/ 291844 w 3024845"/>
                <a:gd name="connsiteY20" fmla="*/ 405841 h 840941"/>
                <a:gd name="connsiteX21" fmla="*/ 291844 w 3024845"/>
                <a:gd name="connsiteY21" fmla="*/ 415299 h 840941"/>
                <a:gd name="connsiteX22" fmla="*/ 336431 w 3024845"/>
                <a:gd name="connsiteY22" fmla="*/ 415299 h 840941"/>
                <a:gd name="connsiteX23" fmla="*/ 336431 w 3024845"/>
                <a:gd name="connsiteY23" fmla="*/ 416380 h 840941"/>
                <a:gd name="connsiteX24" fmla="*/ 336431 w 3024845"/>
                <a:gd name="connsiteY24" fmla="*/ 423946 h 840941"/>
                <a:gd name="connsiteX25" fmla="*/ 338457 w 3024845"/>
                <a:gd name="connsiteY25" fmla="*/ 423946 h 840941"/>
                <a:gd name="connsiteX26" fmla="*/ 352644 w 3024845"/>
                <a:gd name="connsiteY26" fmla="*/ 423946 h 840941"/>
                <a:gd name="connsiteX27" fmla="*/ 352644 w 3024845"/>
                <a:gd name="connsiteY27" fmla="*/ 393681 h 840941"/>
                <a:gd name="connsiteX28" fmla="*/ 397231 w 3024845"/>
                <a:gd name="connsiteY28" fmla="*/ 393681 h 840941"/>
                <a:gd name="connsiteX29" fmla="*/ 397231 w 3024845"/>
                <a:gd name="connsiteY29" fmla="*/ 392330 h 840941"/>
                <a:gd name="connsiteX30" fmla="*/ 397231 w 3024845"/>
                <a:gd name="connsiteY30" fmla="*/ 382872 h 840941"/>
                <a:gd name="connsiteX31" fmla="*/ 398245 w 3024845"/>
                <a:gd name="connsiteY31" fmla="*/ 382872 h 840941"/>
                <a:gd name="connsiteX32" fmla="*/ 405338 w 3024845"/>
                <a:gd name="connsiteY32" fmla="*/ 382872 h 840941"/>
                <a:gd name="connsiteX33" fmla="*/ 405338 w 3024845"/>
                <a:gd name="connsiteY33" fmla="*/ 380981 h 840941"/>
                <a:gd name="connsiteX34" fmla="*/ 405338 w 3024845"/>
                <a:gd name="connsiteY34" fmla="*/ 367740 h 840941"/>
                <a:gd name="connsiteX35" fmla="*/ 406098 w 3024845"/>
                <a:gd name="connsiteY35" fmla="*/ 367740 h 840941"/>
                <a:gd name="connsiteX36" fmla="*/ 411418 w 3024845"/>
                <a:gd name="connsiteY36" fmla="*/ 367740 h 840941"/>
                <a:gd name="connsiteX37" fmla="*/ 411418 w 3024845"/>
                <a:gd name="connsiteY37" fmla="*/ 366659 h 840941"/>
                <a:gd name="connsiteX38" fmla="*/ 411418 w 3024845"/>
                <a:gd name="connsiteY38" fmla="*/ 359092 h 840941"/>
                <a:gd name="connsiteX39" fmla="*/ 413445 w 3024845"/>
                <a:gd name="connsiteY39" fmla="*/ 359092 h 840941"/>
                <a:gd name="connsiteX40" fmla="*/ 427632 w 3024845"/>
                <a:gd name="connsiteY40" fmla="*/ 359092 h 840941"/>
                <a:gd name="connsiteX41" fmla="*/ 427632 w 3024845"/>
                <a:gd name="connsiteY41" fmla="*/ 360173 h 840941"/>
                <a:gd name="connsiteX42" fmla="*/ 427632 w 3024845"/>
                <a:gd name="connsiteY42" fmla="*/ 367740 h 840941"/>
                <a:gd name="connsiteX43" fmla="*/ 449925 w 3024845"/>
                <a:gd name="connsiteY43" fmla="*/ 367740 h 840941"/>
                <a:gd name="connsiteX44" fmla="*/ 449925 w 3024845"/>
                <a:gd name="connsiteY44" fmla="*/ 365848 h 840941"/>
                <a:gd name="connsiteX45" fmla="*/ 449925 w 3024845"/>
                <a:gd name="connsiteY45" fmla="*/ 352607 h 840941"/>
                <a:gd name="connsiteX46" fmla="*/ 451699 w 3024845"/>
                <a:gd name="connsiteY46" fmla="*/ 352607 h 840941"/>
                <a:gd name="connsiteX47" fmla="*/ 464112 w 3024845"/>
                <a:gd name="connsiteY47" fmla="*/ 352607 h 840941"/>
                <a:gd name="connsiteX48" fmla="*/ 464112 w 3024845"/>
                <a:gd name="connsiteY48" fmla="*/ 376387 h 840941"/>
                <a:gd name="connsiteX49" fmla="*/ 465126 w 3024845"/>
                <a:gd name="connsiteY49" fmla="*/ 376387 h 840941"/>
                <a:gd name="connsiteX50" fmla="*/ 472219 w 3024845"/>
                <a:gd name="connsiteY50" fmla="*/ 376387 h 840941"/>
                <a:gd name="connsiteX51" fmla="*/ 472219 w 3024845"/>
                <a:gd name="connsiteY51" fmla="*/ 375306 h 840941"/>
                <a:gd name="connsiteX52" fmla="*/ 472219 w 3024845"/>
                <a:gd name="connsiteY52" fmla="*/ 367740 h 840941"/>
                <a:gd name="connsiteX53" fmla="*/ 473992 w 3024845"/>
                <a:gd name="connsiteY53" fmla="*/ 367740 h 840941"/>
                <a:gd name="connsiteX54" fmla="*/ 486406 w 3024845"/>
                <a:gd name="connsiteY54" fmla="*/ 367740 h 840941"/>
                <a:gd name="connsiteX55" fmla="*/ 486406 w 3024845"/>
                <a:gd name="connsiteY55" fmla="*/ 393681 h 840941"/>
                <a:gd name="connsiteX56" fmla="*/ 488433 w 3024845"/>
                <a:gd name="connsiteY56" fmla="*/ 393681 h 840941"/>
                <a:gd name="connsiteX57" fmla="*/ 502619 w 3024845"/>
                <a:gd name="connsiteY57" fmla="*/ 393681 h 840941"/>
                <a:gd name="connsiteX58" fmla="*/ 502619 w 3024845"/>
                <a:gd name="connsiteY58" fmla="*/ 395302 h 840941"/>
                <a:gd name="connsiteX59" fmla="*/ 502619 w 3024845"/>
                <a:gd name="connsiteY59" fmla="*/ 406652 h 840941"/>
                <a:gd name="connsiteX60" fmla="*/ 503379 w 3024845"/>
                <a:gd name="connsiteY60" fmla="*/ 406652 h 840941"/>
                <a:gd name="connsiteX61" fmla="*/ 508700 w 3024845"/>
                <a:gd name="connsiteY61" fmla="*/ 406652 h 840941"/>
                <a:gd name="connsiteX62" fmla="*/ 508700 w 3024845"/>
                <a:gd name="connsiteY62" fmla="*/ 405841 h 840941"/>
                <a:gd name="connsiteX63" fmla="*/ 508700 w 3024845"/>
                <a:gd name="connsiteY63" fmla="*/ 400166 h 840941"/>
                <a:gd name="connsiteX64" fmla="*/ 539100 w 3024845"/>
                <a:gd name="connsiteY64" fmla="*/ 400166 h 840941"/>
                <a:gd name="connsiteX65" fmla="*/ 539100 w 3024845"/>
                <a:gd name="connsiteY65" fmla="*/ 423946 h 840941"/>
                <a:gd name="connsiteX66" fmla="*/ 540113 w 3024845"/>
                <a:gd name="connsiteY66" fmla="*/ 423946 h 840941"/>
                <a:gd name="connsiteX67" fmla="*/ 547207 w 3024845"/>
                <a:gd name="connsiteY67" fmla="*/ 423946 h 840941"/>
                <a:gd name="connsiteX68" fmla="*/ 547207 w 3024845"/>
                <a:gd name="connsiteY68" fmla="*/ 425027 h 840941"/>
                <a:gd name="connsiteX69" fmla="*/ 547207 w 3024845"/>
                <a:gd name="connsiteY69" fmla="*/ 432593 h 840941"/>
                <a:gd name="connsiteX70" fmla="*/ 547967 w 3024845"/>
                <a:gd name="connsiteY70" fmla="*/ 432593 h 840941"/>
                <a:gd name="connsiteX71" fmla="*/ 553287 w 3024845"/>
                <a:gd name="connsiteY71" fmla="*/ 432593 h 840941"/>
                <a:gd name="connsiteX72" fmla="*/ 553287 w 3024845"/>
                <a:gd name="connsiteY72" fmla="*/ 430431 h 840941"/>
                <a:gd name="connsiteX73" fmla="*/ 553287 w 3024845"/>
                <a:gd name="connsiteY73" fmla="*/ 415299 h 840941"/>
                <a:gd name="connsiteX74" fmla="*/ 554300 w 3024845"/>
                <a:gd name="connsiteY74" fmla="*/ 415299 h 840941"/>
                <a:gd name="connsiteX75" fmla="*/ 561394 w 3024845"/>
                <a:gd name="connsiteY75" fmla="*/ 415299 h 840941"/>
                <a:gd name="connsiteX76" fmla="*/ 561394 w 3024845"/>
                <a:gd name="connsiteY76" fmla="*/ 416380 h 840941"/>
                <a:gd name="connsiteX77" fmla="*/ 561394 w 3024845"/>
                <a:gd name="connsiteY77" fmla="*/ 423946 h 840941"/>
                <a:gd name="connsiteX78" fmla="*/ 566714 w 3024845"/>
                <a:gd name="connsiteY78" fmla="*/ 421953 h 840941"/>
                <a:gd name="connsiteX79" fmla="*/ 567474 w 3024845"/>
                <a:gd name="connsiteY79" fmla="*/ 420973 h 840941"/>
                <a:gd name="connsiteX80" fmla="*/ 567474 w 3024845"/>
                <a:gd name="connsiteY80" fmla="*/ 415299 h 840941"/>
                <a:gd name="connsiteX81" fmla="*/ 605981 w 3024845"/>
                <a:gd name="connsiteY81" fmla="*/ 415299 h 840941"/>
                <a:gd name="connsiteX82" fmla="*/ 605981 w 3024845"/>
                <a:gd name="connsiteY82" fmla="*/ 439078 h 840941"/>
                <a:gd name="connsiteX83" fmla="*/ 608007 w 3024845"/>
                <a:gd name="connsiteY83" fmla="*/ 439078 h 840941"/>
                <a:gd name="connsiteX84" fmla="*/ 622194 w 3024845"/>
                <a:gd name="connsiteY84" fmla="*/ 439078 h 840941"/>
                <a:gd name="connsiteX85" fmla="*/ 622194 w 3024845"/>
                <a:gd name="connsiteY85" fmla="*/ 440159 h 840941"/>
                <a:gd name="connsiteX86" fmla="*/ 622194 w 3024845"/>
                <a:gd name="connsiteY86" fmla="*/ 447725 h 840941"/>
                <a:gd name="connsiteX87" fmla="*/ 623968 w 3024845"/>
                <a:gd name="connsiteY87" fmla="*/ 447725 h 840941"/>
                <a:gd name="connsiteX88" fmla="*/ 636381 w 3024845"/>
                <a:gd name="connsiteY88" fmla="*/ 447725 h 840941"/>
                <a:gd name="connsiteX89" fmla="*/ 636381 w 3024845"/>
                <a:gd name="connsiteY89" fmla="*/ 423946 h 840941"/>
                <a:gd name="connsiteX90" fmla="*/ 637394 w 3024845"/>
                <a:gd name="connsiteY90" fmla="*/ 423946 h 840941"/>
                <a:gd name="connsiteX91" fmla="*/ 644488 w 3024845"/>
                <a:gd name="connsiteY91" fmla="*/ 423946 h 840941"/>
                <a:gd name="connsiteX92" fmla="*/ 644488 w 3024845"/>
                <a:gd name="connsiteY92" fmla="*/ 391519 h 840941"/>
                <a:gd name="connsiteX93" fmla="*/ 645501 w 3024845"/>
                <a:gd name="connsiteY93" fmla="*/ 391519 h 840941"/>
                <a:gd name="connsiteX94" fmla="*/ 652595 w 3024845"/>
                <a:gd name="connsiteY94" fmla="*/ 391519 h 840941"/>
                <a:gd name="connsiteX95" fmla="*/ 652595 w 3024845"/>
                <a:gd name="connsiteY95" fmla="*/ 389628 h 840941"/>
                <a:gd name="connsiteX96" fmla="*/ 652595 w 3024845"/>
                <a:gd name="connsiteY96" fmla="*/ 376387 h 840941"/>
                <a:gd name="connsiteX97" fmla="*/ 651328 w 3024845"/>
                <a:gd name="connsiteY97" fmla="*/ 374765 h 840941"/>
                <a:gd name="connsiteX98" fmla="*/ 656648 w 3024845"/>
                <a:gd name="connsiteY98" fmla="*/ 363416 h 840941"/>
                <a:gd name="connsiteX99" fmla="*/ 664755 w 3024845"/>
                <a:gd name="connsiteY99" fmla="*/ 391519 h 840941"/>
                <a:gd name="connsiteX100" fmla="*/ 665515 w 3024845"/>
                <a:gd name="connsiteY100" fmla="*/ 391519 h 840941"/>
                <a:gd name="connsiteX101" fmla="*/ 670835 w 3024845"/>
                <a:gd name="connsiteY101" fmla="*/ 391519 h 840941"/>
                <a:gd name="connsiteX102" fmla="*/ 670835 w 3024845"/>
                <a:gd name="connsiteY102" fmla="*/ 285592 h 840941"/>
                <a:gd name="connsiteX103" fmla="*/ 672355 w 3024845"/>
                <a:gd name="connsiteY103" fmla="*/ 285592 h 840941"/>
                <a:gd name="connsiteX104" fmla="*/ 682995 w 3024845"/>
                <a:gd name="connsiteY104" fmla="*/ 285592 h 840941"/>
                <a:gd name="connsiteX105" fmla="*/ 682995 w 3024845"/>
                <a:gd name="connsiteY105" fmla="*/ 238033 h 840941"/>
                <a:gd name="connsiteX106" fmla="*/ 709342 w 3024845"/>
                <a:gd name="connsiteY106" fmla="*/ 238033 h 840941"/>
                <a:gd name="connsiteX107" fmla="*/ 709342 w 3024845"/>
                <a:gd name="connsiteY107" fmla="*/ 216415 h 840941"/>
                <a:gd name="connsiteX108" fmla="*/ 743796 w 3024845"/>
                <a:gd name="connsiteY108" fmla="*/ 216415 h 840941"/>
                <a:gd name="connsiteX109" fmla="*/ 743796 w 3024845"/>
                <a:gd name="connsiteY109" fmla="*/ 218847 h 840941"/>
                <a:gd name="connsiteX110" fmla="*/ 743796 w 3024845"/>
                <a:gd name="connsiteY110" fmla="*/ 235871 h 840941"/>
                <a:gd name="connsiteX111" fmla="*/ 746076 w 3024845"/>
                <a:gd name="connsiteY111" fmla="*/ 235871 h 840941"/>
                <a:gd name="connsiteX112" fmla="*/ 762036 w 3024845"/>
                <a:gd name="connsiteY112" fmla="*/ 235871 h 840941"/>
                <a:gd name="connsiteX113" fmla="*/ 762036 w 3024845"/>
                <a:gd name="connsiteY113" fmla="*/ 283430 h 840941"/>
                <a:gd name="connsiteX114" fmla="*/ 763049 w 3024845"/>
                <a:gd name="connsiteY114" fmla="*/ 283430 h 840941"/>
                <a:gd name="connsiteX115" fmla="*/ 770143 w 3024845"/>
                <a:gd name="connsiteY115" fmla="*/ 283430 h 840941"/>
                <a:gd name="connsiteX116" fmla="*/ 784330 w 3024845"/>
                <a:gd name="connsiteY116" fmla="*/ 287754 h 840941"/>
                <a:gd name="connsiteX117" fmla="*/ 784330 w 3024845"/>
                <a:gd name="connsiteY117" fmla="*/ 326666 h 840941"/>
                <a:gd name="connsiteX118" fmla="*/ 785343 w 3024845"/>
                <a:gd name="connsiteY118" fmla="*/ 326666 h 840941"/>
                <a:gd name="connsiteX119" fmla="*/ 792436 w 3024845"/>
                <a:gd name="connsiteY119" fmla="*/ 326666 h 840941"/>
                <a:gd name="connsiteX120" fmla="*/ 792436 w 3024845"/>
                <a:gd name="connsiteY120" fmla="*/ 328287 h 840941"/>
                <a:gd name="connsiteX121" fmla="*/ 792436 w 3024845"/>
                <a:gd name="connsiteY121" fmla="*/ 339636 h 840941"/>
                <a:gd name="connsiteX122" fmla="*/ 794463 w 3024845"/>
                <a:gd name="connsiteY122" fmla="*/ 339636 h 840941"/>
                <a:gd name="connsiteX123" fmla="*/ 808650 w 3024845"/>
                <a:gd name="connsiteY123" fmla="*/ 339636 h 840941"/>
                <a:gd name="connsiteX124" fmla="*/ 814730 w 3024845"/>
                <a:gd name="connsiteY124" fmla="*/ 346122 h 840941"/>
                <a:gd name="connsiteX125" fmla="*/ 814730 w 3024845"/>
                <a:gd name="connsiteY125" fmla="*/ 367740 h 840941"/>
                <a:gd name="connsiteX126" fmla="*/ 817010 w 3024845"/>
                <a:gd name="connsiteY126" fmla="*/ 367740 h 840941"/>
                <a:gd name="connsiteX127" fmla="*/ 832970 w 3024845"/>
                <a:gd name="connsiteY127" fmla="*/ 367740 h 840941"/>
                <a:gd name="connsiteX128" fmla="*/ 832970 w 3024845"/>
                <a:gd name="connsiteY128" fmla="*/ 368820 h 840941"/>
                <a:gd name="connsiteX129" fmla="*/ 832970 w 3024845"/>
                <a:gd name="connsiteY129" fmla="*/ 376387 h 840941"/>
                <a:gd name="connsiteX130" fmla="*/ 834237 w 3024845"/>
                <a:gd name="connsiteY130" fmla="*/ 376387 h 840941"/>
                <a:gd name="connsiteX131" fmla="*/ 843104 w 3024845"/>
                <a:gd name="connsiteY131" fmla="*/ 376387 h 840941"/>
                <a:gd name="connsiteX132" fmla="*/ 843104 w 3024845"/>
                <a:gd name="connsiteY132" fmla="*/ 378548 h 840941"/>
                <a:gd name="connsiteX133" fmla="*/ 843104 w 3024845"/>
                <a:gd name="connsiteY133" fmla="*/ 393681 h 840941"/>
                <a:gd name="connsiteX134" fmla="*/ 847157 w 3024845"/>
                <a:gd name="connsiteY134" fmla="*/ 391789 h 840941"/>
                <a:gd name="connsiteX135" fmla="*/ 847157 w 3024845"/>
                <a:gd name="connsiteY135" fmla="*/ 378548 h 840941"/>
                <a:gd name="connsiteX136" fmla="*/ 848170 w 3024845"/>
                <a:gd name="connsiteY136" fmla="*/ 378548 h 840941"/>
                <a:gd name="connsiteX137" fmla="*/ 855264 w 3024845"/>
                <a:gd name="connsiteY137" fmla="*/ 378548 h 840941"/>
                <a:gd name="connsiteX138" fmla="*/ 855264 w 3024845"/>
                <a:gd name="connsiteY138" fmla="*/ 380170 h 840941"/>
                <a:gd name="connsiteX139" fmla="*/ 855264 w 3024845"/>
                <a:gd name="connsiteY139" fmla="*/ 391519 h 840941"/>
                <a:gd name="connsiteX140" fmla="*/ 856024 w 3024845"/>
                <a:gd name="connsiteY140" fmla="*/ 391519 h 840941"/>
                <a:gd name="connsiteX141" fmla="*/ 861344 w 3024845"/>
                <a:gd name="connsiteY141" fmla="*/ 391519 h 840941"/>
                <a:gd name="connsiteX142" fmla="*/ 909984 w 3024845"/>
                <a:gd name="connsiteY142" fmla="*/ 387196 h 840941"/>
                <a:gd name="connsiteX143" fmla="*/ 909984 w 3024845"/>
                <a:gd name="connsiteY143" fmla="*/ 388547 h 840941"/>
                <a:gd name="connsiteX144" fmla="*/ 909984 w 3024845"/>
                <a:gd name="connsiteY144" fmla="*/ 398004 h 840941"/>
                <a:gd name="connsiteX145" fmla="*/ 910744 w 3024845"/>
                <a:gd name="connsiteY145" fmla="*/ 398004 h 840941"/>
                <a:gd name="connsiteX146" fmla="*/ 916065 w 3024845"/>
                <a:gd name="connsiteY146" fmla="*/ 398004 h 840941"/>
                <a:gd name="connsiteX147" fmla="*/ 916065 w 3024845"/>
                <a:gd name="connsiteY147" fmla="*/ 400166 h 840941"/>
                <a:gd name="connsiteX148" fmla="*/ 916065 w 3024845"/>
                <a:gd name="connsiteY148" fmla="*/ 415299 h 840941"/>
                <a:gd name="connsiteX149" fmla="*/ 918091 w 3024845"/>
                <a:gd name="connsiteY149" fmla="*/ 413948 h 840941"/>
                <a:gd name="connsiteX150" fmla="*/ 932278 w 3024845"/>
                <a:gd name="connsiteY150" fmla="*/ 404490 h 840941"/>
                <a:gd name="connsiteX151" fmla="*/ 938358 w 3024845"/>
                <a:gd name="connsiteY151" fmla="*/ 363416 h 840941"/>
                <a:gd name="connsiteX152" fmla="*/ 939118 w 3024845"/>
                <a:gd name="connsiteY152" fmla="*/ 363146 h 840941"/>
                <a:gd name="connsiteX153" fmla="*/ 944438 w 3024845"/>
                <a:gd name="connsiteY153" fmla="*/ 361254 h 840941"/>
                <a:gd name="connsiteX154" fmla="*/ 946465 w 3024845"/>
                <a:gd name="connsiteY154" fmla="*/ 292077 h 840941"/>
                <a:gd name="connsiteX155" fmla="*/ 948492 w 3024845"/>
                <a:gd name="connsiteY155" fmla="*/ 361254 h 840941"/>
                <a:gd name="connsiteX156" fmla="*/ 949252 w 3024845"/>
                <a:gd name="connsiteY156" fmla="*/ 361524 h 840941"/>
                <a:gd name="connsiteX157" fmla="*/ 954572 w 3024845"/>
                <a:gd name="connsiteY157" fmla="*/ 363416 h 840941"/>
                <a:gd name="connsiteX158" fmla="*/ 954572 w 3024845"/>
                <a:gd name="connsiteY158" fmla="*/ 276945 h 840941"/>
                <a:gd name="connsiteX159" fmla="*/ 958625 w 3024845"/>
                <a:gd name="connsiteY159" fmla="*/ 244518 h 840941"/>
                <a:gd name="connsiteX160" fmla="*/ 997132 w 3024845"/>
                <a:gd name="connsiteY160" fmla="*/ 244518 h 840941"/>
                <a:gd name="connsiteX161" fmla="*/ 997132 w 3024845"/>
                <a:gd name="connsiteY161" fmla="*/ 276945 h 840941"/>
                <a:gd name="connsiteX162" fmla="*/ 997892 w 3024845"/>
                <a:gd name="connsiteY162" fmla="*/ 276945 h 840941"/>
                <a:gd name="connsiteX163" fmla="*/ 1003212 w 3024845"/>
                <a:gd name="connsiteY163" fmla="*/ 276945 h 840941"/>
                <a:gd name="connsiteX164" fmla="*/ 1003212 w 3024845"/>
                <a:gd name="connsiteY164" fmla="*/ 194797 h 840941"/>
                <a:gd name="connsiteX165" fmla="*/ 1004986 w 3024845"/>
                <a:gd name="connsiteY165" fmla="*/ 194797 h 840941"/>
                <a:gd name="connsiteX166" fmla="*/ 1017399 w 3024845"/>
                <a:gd name="connsiteY166" fmla="*/ 194797 h 840941"/>
                <a:gd name="connsiteX167" fmla="*/ 1017399 w 3024845"/>
                <a:gd name="connsiteY167" fmla="*/ 192906 h 840941"/>
                <a:gd name="connsiteX168" fmla="*/ 1017399 w 3024845"/>
                <a:gd name="connsiteY168" fmla="*/ 179665 h 840941"/>
                <a:gd name="connsiteX169" fmla="*/ 1039693 w 3024845"/>
                <a:gd name="connsiteY169" fmla="*/ 179665 h 840941"/>
                <a:gd name="connsiteX170" fmla="*/ 1039693 w 3024845"/>
                <a:gd name="connsiteY170" fmla="*/ 178584 h 840941"/>
                <a:gd name="connsiteX171" fmla="*/ 1039693 w 3024845"/>
                <a:gd name="connsiteY171" fmla="*/ 171018 h 840941"/>
                <a:gd name="connsiteX172" fmla="*/ 1041466 w 3024845"/>
                <a:gd name="connsiteY172" fmla="*/ 171018 h 840941"/>
                <a:gd name="connsiteX173" fmla="*/ 1053880 w 3024845"/>
                <a:gd name="connsiteY173" fmla="*/ 171018 h 840941"/>
                <a:gd name="connsiteX174" fmla="*/ 1053880 w 3024845"/>
                <a:gd name="connsiteY174" fmla="*/ 172099 h 840941"/>
                <a:gd name="connsiteX175" fmla="*/ 1053880 w 3024845"/>
                <a:gd name="connsiteY175" fmla="*/ 179665 h 840941"/>
                <a:gd name="connsiteX176" fmla="*/ 1054640 w 3024845"/>
                <a:gd name="connsiteY176" fmla="*/ 179665 h 840941"/>
                <a:gd name="connsiteX177" fmla="*/ 1059960 w 3024845"/>
                <a:gd name="connsiteY177" fmla="*/ 179665 h 840941"/>
                <a:gd name="connsiteX178" fmla="*/ 1070093 w 3024845"/>
                <a:gd name="connsiteY178" fmla="*/ 175341 h 840941"/>
                <a:gd name="connsiteX179" fmla="*/ 1074146 w 3024845"/>
                <a:gd name="connsiteY179" fmla="*/ 178584 h 840941"/>
                <a:gd name="connsiteX180" fmla="*/ 1074146 w 3024845"/>
                <a:gd name="connsiteY180" fmla="*/ 171018 h 840941"/>
                <a:gd name="connsiteX181" fmla="*/ 1076426 w 3024845"/>
                <a:gd name="connsiteY181" fmla="*/ 171018 h 840941"/>
                <a:gd name="connsiteX182" fmla="*/ 1092387 w 3024845"/>
                <a:gd name="connsiteY182" fmla="*/ 171018 h 840941"/>
                <a:gd name="connsiteX183" fmla="*/ 1092387 w 3024845"/>
                <a:gd name="connsiteY183" fmla="*/ 172099 h 840941"/>
                <a:gd name="connsiteX184" fmla="*/ 1092387 w 3024845"/>
                <a:gd name="connsiteY184" fmla="*/ 179665 h 840941"/>
                <a:gd name="connsiteX185" fmla="*/ 1122787 w 3024845"/>
                <a:gd name="connsiteY185" fmla="*/ 179665 h 840941"/>
                <a:gd name="connsiteX186" fmla="*/ 1122787 w 3024845"/>
                <a:gd name="connsiteY186" fmla="*/ 181286 h 840941"/>
                <a:gd name="connsiteX187" fmla="*/ 1122787 w 3024845"/>
                <a:gd name="connsiteY187" fmla="*/ 192636 h 840941"/>
                <a:gd name="connsiteX188" fmla="*/ 1149134 w 3024845"/>
                <a:gd name="connsiteY188" fmla="*/ 192636 h 840941"/>
                <a:gd name="connsiteX189" fmla="*/ 1149134 w 3024845"/>
                <a:gd name="connsiteY189" fmla="*/ 222900 h 840941"/>
                <a:gd name="connsiteX190" fmla="*/ 1149894 w 3024845"/>
                <a:gd name="connsiteY190" fmla="*/ 222900 h 840941"/>
                <a:gd name="connsiteX191" fmla="*/ 1155214 w 3024845"/>
                <a:gd name="connsiteY191" fmla="*/ 222900 h 840941"/>
                <a:gd name="connsiteX192" fmla="*/ 1155214 w 3024845"/>
                <a:gd name="connsiteY192" fmla="*/ 223981 h 840941"/>
                <a:gd name="connsiteX193" fmla="*/ 1155214 w 3024845"/>
                <a:gd name="connsiteY193" fmla="*/ 231548 h 840941"/>
                <a:gd name="connsiteX194" fmla="*/ 1159268 w 3024845"/>
                <a:gd name="connsiteY194" fmla="*/ 261812 h 840941"/>
                <a:gd name="connsiteX195" fmla="*/ 1160028 w 3024845"/>
                <a:gd name="connsiteY195" fmla="*/ 261812 h 840941"/>
                <a:gd name="connsiteX196" fmla="*/ 1165348 w 3024845"/>
                <a:gd name="connsiteY196" fmla="*/ 261812 h 840941"/>
                <a:gd name="connsiteX197" fmla="*/ 1165348 w 3024845"/>
                <a:gd name="connsiteY197" fmla="*/ 262623 h 840941"/>
                <a:gd name="connsiteX198" fmla="*/ 1165348 w 3024845"/>
                <a:gd name="connsiteY198" fmla="*/ 268298 h 840941"/>
                <a:gd name="connsiteX199" fmla="*/ 1166361 w 3024845"/>
                <a:gd name="connsiteY199" fmla="*/ 268298 h 840941"/>
                <a:gd name="connsiteX200" fmla="*/ 1173454 w 3024845"/>
                <a:gd name="connsiteY200" fmla="*/ 268298 h 840941"/>
                <a:gd name="connsiteX201" fmla="*/ 1173454 w 3024845"/>
                <a:gd name="connsiteY201" fmla="*/ 298563 h 840941"/>
                <a:gd name="connsiteX202" fmla="*/ 1175481 w 3024845"/>
                <a:gd name="connsiteY202" fmla="*/ 298563 h 840941"/>
                <a:gd name="connsiteX203" fmla="*/ 1189668 w 3024845"/>
                <a:gd name="connsiteY203" fmla="*/ 298563 h 840941"/>
                <a:gd name="connsiteX204" fmla="*/ 1189668 w 3024845"/>
                <a:gd name="connsiteY204" fmla="*/ 322342 h 840941"/>
                <a:gd name="connsiteX205" fmla="*/ 1191695 w 3024845"/>
                <a:gd name="connsiteY205" fmla="*/ 323963 h 840941"/>
                <a:gd name="connsiteX206" fmla="*/ 1191695 w 3024845"/>
                <a:gd name="connsiteY206" fmla="*/ 335313 h 840941"/>
                <a:gd name="connsiteX207" fmla="*/ 1192455 w 3024845"/>
                <a:gd name="connsiteY207" fmla="*/ 335313 h 840941"/>
                <a:gd name="connsiteX208" fmla="*/ 1197775 w 3024845"/>
                <a:gd name="connsiteY208" fmla="*/ 335313 h 840941"/>
                <a:gd name="connsiteX209" fmla="*/ 1197775 w 3024845"/>
                <a:gd name="connsiteY209" fmla="*/ 359092 h 840941"/>
                <a:gd name="connsiteX210" fmla="*/ 1199041 w 3024845"/>
                <a:gd name="connsiteY210" fmla="*/ 359092 h 840941"/>
                <a:gd name="connsiteX211" fmla="*/ 1207908 w 3024845"/>
                <a:gd name="connsiteY211" fmla="*/ 359092 h 840941"/>
                <a:gd name="connsiteX212" fmla="*/ 1209935 w 3024845"/>
                <a:gd name="connsiteY212" fmla="*/ 363146 h 840941"/>
                <a:gd name="connsiteX213" fmla="*/ 1209935 w 3024845"/>
                <a:gd name="connsiteY213" fmla="*/ 376387 h 840941"/>
                <a:gd name="connsiteX214" fmla="*/ 1211455 w 3024845"/>
                <a:gd name="connsiteY214" fmla="*/ 374495 h 840941"/>
                <a:gd name="connsiteX215" fmla="*/ 1222095 w 3024845"/>
                <a:gd name="connsiteY215" fmla="*/ 361254 h 840941"/>
                <a:gd name="connsiteX216" fmla="*/ 1250469 w 3024845"/>
                <a:gd name="connsiteY216" fmla="*/ 361254 h 840941"/>
                <a:gd name="connsiteX217" fmla="*/ 1250469 w 3024845"/>
                <a:gd name="connsiteY217" fmla="*/ 447725 h 840941"/>
                <a:gd name="connsiteX218" fmla="*/ 1251229 w 3024845"/>
                <a:gd name="connsiteY218" fmla="*/ 447725 h 840941"/>
                <a:gd name="connsiteX219" fmla="*/ 1256549 w 3024845"/>
                <a:gd name="connsiteY219" fmla="*/ 447725 h 840941"/>
                <a:gd name="connsiteX220" fmla="*/ 1257309 w 3024845"/>
                <a:gd name="connsiteY220" fmla="*/ 446374 h 840941"/>
                <a:gd name="connsiteX221" fmla="*/ 1262629 w 3024845"/>
                <a:gd name="connsiteY221" fmla="*/ 436916 h 840941"/>
                <a:gd name="connsiteX222" fmla="*/ 1262629 w 3024845"/>
                <a:gd name="connsiteY222" fmla="*/ 438808 h 840941"/>
                <a:gd name="connsiteX223" fmla="*/ 1262629 w 3024845"/>
                <a:gd name="connsiteY223" fmla="*/ 452049 h 840941"/>
                <a:gd name="connsiteX224" fmla="*/ 1266682 w 3024845"/>
                <a:gd name="connsiteY224" fmla="*/ 406652 h 840941"/>
                <a:gd name="connsiteX225" fmla="*/ 1267442 w 3024845"/>
                <a:gd name="connsiteY225" fmla="*/ 406652 h 840941"/>
                <a:gd name="connsiteX226" fmla="*/ 1272762 w 3024845"/>
                <a:gd name="connsiteY226" fmla="*/ 406652 h 840941"/>
                <a:gd name="connsiteX227" fmla="*/ 1272762 w 3024845"/>
                <a:gd name="connsiteY227" fmla="*/ 341798 h 840941"/>
                <a:gd name="connsiteX228" fmla="*/ 1273776 w 3024845"/>
                <a:gd name="connsiteY228" fmla="*/ 341798 h 840941"/>
                <a:gd name="connsiteX229" fmla="*/ 1280869 w 3024845"/>
                <a:gd name="connsiteY229" fmla="*/ 341798 h 840941"/>
                <a:gd name="connsiteX230" fmla="*/ 1293029 w 3024845"/>
                <a:gd name="connsiteY230" fmla="*/ 298563 h 840941"/>
                <a:gd name="connsiteX231" fmla="*/ 1294296 w 3024845"/>
                <a:gd name="connsiteY231" fmla="*/ 298563 h 840941"/>
                <a:gd name="connsiteX232" fmla="*/ 1303163 w 3024845"/>
                <a:gd name="connsiteY232" fmla="*/ 298563 h 840941"/>
                <a:gd name="connsiteX233" fmla="*/ 1313296 w 3024845"/>
                <a:gd name="connsiteY233" fmla="*/ 341798 h 840941"/>
                <a:gd name="connsiteX234" fmla="*/ 1314309 w 3024845"/>
                <a:gd name="connsiteY234" fmla="*/ 341798 h 840941"/>
                <a:gd name="connsiteX235" fmla="*/ 1321403 w 3024845"/>
                <a:gd name="connsiteY235" fmla="*/ 341798 h 840941"/>
                <a:gd name="connsiteX236" fmla="*/ 1321403 w 3024845"/>
                <a:gd name="connsiteY236" fmla="*/ 380710 h 840941"/>
                <a:gd name="connsiteX237" fmla="*/ 1323176 w 3024845"/>
                <a:gd name="connsiteY237" fmla="*/ 380710 h 840941"/>
                <a:gd name="connsiteX238" fmla="*/ 1335590 w 3024845"/>
                <a:gd name="connsiteY238" fmla="*/ 380710 h 840941"/>
                <a:gd name="connsiteX239" fmla="*/ 1335590 w 3024845"/>
                <a:gd name="connsiteY239" fmla="*/ 382872 h 840941"/>
                <a:gd name="connsiteX240" fmla="*/ 1335590 w 3024845"/>
                <a:gd name="connsiteY240" fmla="*/ 398004 h 840941"/>
                <a:gd name="connsiteX241" fmla="*/ 1339643 w 3024845"/>
                <a:gd name="connsiteY241" fmla="*/ 395843 h 840941"/>
                <a:gd name="connsiteX242" fmla="*/ 1339643 w 3024845"/>
                <a:gd name="connsiteY242" fmla="*/ 380710 h 840941"/>
                <a:gd name="connsiteX243" fmla="*/ 1341163 w 3024845"/>
                <a:gd name="connsiteY243" fmla="*/ 380710 h 840941"/>
                <a:gd name="connsiteX244" fmla="*/ 1351803 w 3024845"/>
                <a:gd name="connsiteY244" fmla="*/ 380710 h 840941"/>
                <a:gd name="connsiteX245" fmla="*/ 1351803 w 3024845"/>
                <a:gd name="connsiteY245" fmla="*/ 382331 h 840941"/>
                <a:gd name="connsiteX246" fmla="*/ 1351803 w 3024845"/>
                <a:gd name="connsiteY246" fmla="*/ 393681 h 840941"/>
                <a:gd name="connsiteX247" fmla="*/ 1382204 w 3024845"/>
                <a:gd name="connsiteY247" fmla="*/ 393681 h 840941"/>
                <a:gd name="connsiteX248" fmla="*/ 1382204 w 3024845"/>
                <a:gd name="connsiteY248" fmla="*/ 356931 h 840941"/>
                <a:gd name="connsiteX249" fmla="*/ 1383470 w 3024845"/>
                <a:gd name="connsiteY249" fmla="*/ 356931 h 840941"/>
                <a:gd name="connsiteX250" fmla="*/ 1392337 w 3024845"/>
                <a:gd name="connsiteY250" fmla="*/ 356931 h 840941"/>
                <a:gd name="connsiteX251" fmla="*/ 1392337 w 3024845"/>
                <a:gd name="connsiteY251" fmla="*/ 378548 h 840941"/>
                <a:gd name="connsiteX252" fmla="*/ 1394364 w 3024845"/>
                <a:gd name="connsiteY252" fmla="*/ 346122 h 840941"/>
                <a:gd name="connsiteX253" fmla="*/ 1416657 w 3024845"/>
                <a:gd name="connsiteY253" fmla="*/ 346122 h 840941"/>
                <a:gd name="connsiteX254" fmla="*/ 1416657 w 3024845"/>
                <a:gd name="connsiteY254" fmla="*/ 344500 h 840941"/>
                <a:gd name="connsiteX255" fmla="*/ 1416657 w 3024845"/>
                <a:gd name="connsiteY255" fmla="*/ 333151 h 840941"/>
                <a:gd name="connsiteX256" fmla="*/ 1417417 w 3024845"/>
                <a:gd name="connsiteY256" fmla="*/ 333151 h 840941"/>
                <a:gd name="connsiteX257" fmla="*/ 1422737 w 3024845"/>
                <a:gd name="connsiteY257" fmla="*/ 333151 h 840941"/>
                <a:gd name="connsiteX258" fmla="*/ 1422737 w 3024845"/>
                <a:gd name="connsiteY258" fmla="*/ 331260 h 840941"/>
                <a:gd name="connsiteX259" fmla="*/ 1422737 w 3024845"/>
                <a:gd name="connsiteY259" fmla="*/ 318019 h 840941"/>
                <a:gd name="connsiteX260" fmla="*/ 1426791 w 3024845"/>
                <a:gd name="connsiteY260" fmla="*/ 324504 h 840941"/>
                <a:gd name="connsiteX261" fmla="*/ 1429071 w 3024845"/>
                <a:gd name="connsiteY261" fmla="*/ 324504 h 840941"/>
                <a:gd name="connsiteX262" fmla="*/ 1445031 w 3024845"/>
                <a:gd name="connsiteY262" fmla="*/ 324504 h 840941"/>
                <a:gd name="connsiteX263" fmla="*/ 1445031 w 3024845"/>
                <a:gd name="connsiteY263" fmla="*/ 323693 h 840941"/>
                <a:gd name="connsiteX264" fmla="*/ 1445031 w 3024845"/>
                <a:gd name="connsiteY264" fmla="*/ 318019 h 840941"/>
                <a:gd name="connsiteX265" fmla="*/ 1445791 w 3024845"/>
                <a:gd name="connsiteY265" fmla="*/ 318019 h 840941"/>
                <a:gd name="connsiteX266" fmla="*/ 1451111 w 3024845"/>
                <a:gd name="connsiteY266" fmla="*/ 318019 h 840941"/>
                <a:gd name="connsiteX267" fmla="*/ 1451111 w 3024845"/>
                <a:gd name="connsiteY267" fmla="*/ 319370 h 840941"/>
                <a:gd name="connsiteX268" fmla="*/ 1451111 w 3024845"/>
                <a:gd name="connsiteY268" fmla="*/ 328828 h 840941"/>
                <a:gd name="connsiteX269" fmla="*/ 1489618 w 3024845"/>
                <a:gd name="connsiteY269" fmla="*/ 328828 h 840941"/>
                <a:gd name="connsiteX270" fmla="*/ 1489618 w 3024845"/>
                <a:gd name="connsiteY270" fmla="*/ 467181 h 840941"/>
                <a:gd name="connsiteX271" fmla="*/ 1491138 w 3024845"/>
                <a:gd name="connsiteY271" fmla="*/ 467181 h 840941"/>
                <a:gd name="connsiteX272" fmla="*/ 1501778 w 3024845"/>
                <a:gd name="connsiteY272" fmla="*/ 467181 h 840941"/>
                <a:gd name="connsiteX273" fmla="*/ 1501778 w 3024845"/>
                <a:gd name="connsiteY273" fmla="*/ 454211 h 840941"/>
                <a:gd name="connsiteX274" fmla="*/ 1505832 w 3024845"/>
                <a:gd name="connsiteY274" fmla="*/ 454211 h 840941"/>
                <a:gd name="connsiteX275" fmla="*/ 1505832 w 3024845"/>
                <a:gd name="connsiteY275" fmla="*/ 467181 h 840941"/>
                <a:gd name="connsiteX276" fmla="*/ 1536232 w 3024845"/>
                <a:gd name="connsiteY276" fmla="*/ 467181 h 840941"/>
                <a:gd name="connsiteX277" fmla="*/ 1536232 w 3024845"/>
                <a:gd name="connsiteY277" fmla="*/ 436916 h 840941"/>
                <a:gd name="connsiteX278" fmla="*/ 1548392 w 3024845"/>
                <a:gd name="connsiteY278" fmla="*/ 436916 h 840941"/>
                <a:gd name="connsiteX279" fmla="*/ 1560552 w 3024845"/>
                <a:gd name="connsiteY279" fmla="*/ 434755 h 840941"/>
                <a:gd name="connsiteX280" fmla="*/ 1564606 w 3024845"/>
                <a:gd name="connsiteY280" fmla="*/ 436916 h 840941"/>
                <a:gd name="connsiteX281" fmla="*/ 1574739 w 3024845"/>
                <a:gd name="connsiteY281" fmla="*/ 436916 h 840941"/>
                <a:gd name="connsiteX282" fmla="*/ 1574739 w 3024845"/>
                <a:gd name="connsiteY282" fmla="*/ 467181 h 840941"/>
                <a:gd name="connsiteX283" fmla="*/ 1582846 w 3024845"/>
                <a:gd name="connsiteY283" fmla="*/ 467181 h 840941"/>
                <a:gd name="connsiteX284" fmla="*/ 1582846 w 3024845"/>
                <a:gd name="connsiteY284" fmla="*/ 484476 h 840941"/>
                <a:gd name="connsiteX285" fmla="*/ 1592182 w 3024845"/>
                <a:gd name="connsiteY285" fmla="*/ 485381 h 840941"/>
                <a:gd name="connsiteX286" fmla="*/ 1605140 w 3024845"/>
                <a:gd name="connsiteY286" fmla="*/ 485381 h 840941"/>
                <a:gd name="connsiteX287" fmla="*/ 1605140 w 3024845"/>
                <a:gd name="connsiteY287" fmla="*/ 469343 h 840941"/>
                <a:gd name="connsiteX288" fmla="*/ 1673096 w 3024845"/>
                <a:gd name="connsiteY288" fmla="*/ 469343 h 840941"/>
                <a:gd name="connsiteX289" fmla="*/ 1673096 w 3024845"/>
                <a:gd name="connsiteY289" fmla="*/ 384090 h 840941"/>
                <a:gd name="connsiteX290" fmla="*/ 1745104 w 3024845"/>
                <a:gd name="connsiteY290" fmla="*/ 384090 h 840941"/>
                <a:gd name="connsiteX291" fmla="*/ 1745104 w 3024845"/>
                <a:gd name="connsiteY291" fmla="*/ 462858 h 840941"/>
                <a:gd name="connsiteX292" fmla="*/ 1747008 w 3024845"/>
                <a:gd name="connsiteY292" fmla="*/ 462858 h 840941"/>
                <a:gd name="connsiteX293" fmla="*/ 1748250 w 3024845"/>
                <a:gd name="connsiteY293" fmla="*/ 485381 h 840941"/>
                <a:gd name="connsiteX294" fmla="*/ 1757926 w 3024845"/>
                <a:gd name="connsiteY294" fmla="*/ 485381 h 840941"/>
                <a:gd name="connsiteX295" fmla="*/ 1759168 w 3024845"/>
                <a:gd name="connsiteY295" fmla="*/ 462858 h 840941"/>
                <a:gd name="connsiteX296" fmla="*/ 1765248 w 3024845"/>
                <a:gd name="connsiteY296" fmla="*/ 462858 h 840941"/>
                <a:gd name="connsiteX297" fmla="*/ 1766490 w 3024845"/>
                <a:gd name="connsiteY297" fmla="*/ 485381 h 840941"/>
                <a:gd name="connsiteX298" fmla="*/ 1817112 w 3024845"/>
                <a:gd name="connsiteY298" fmla="*/ 485381 h 840941"/>
                <a:gd name="connsiteX299" fmla="*/ 1817112 w 3024845"/>
                <a:gd name="connsiteY299" fmla="*/ 322353 h 840941"/>
                <a:gd name="connsiteX300" fmla="*/ 2014439 w 3024845"/>
                <a:gd name="connsiteY300" fmla="*/ 322353 h 840941"/>
                <a:gd name="connsiteX301" fmla="*/ 2014439 w 3024845"/>
                <a:gd name="connsiteY301" fmla="*/ 485381 h 840941"/>
                <a:gd name="connsiteX302" fmla="*/ 2033136 w 3024845"/>
                <a:gd name="connsiteY302" fmla="*/ 485381 h 840941"/>
                <a:gd name="connsiteX303" fmla="*/ 2033136 w 3024845"/>
                <a:gd name="connsiteY303" fmla="*/ 402688 h 840941"/>
                <a:gd name="connsiteX304" fmla="*/ 2128256 w 3024845"/>
                <a:gd name="connsiteY304" fmla="*/ 402688 h 840941"/>
                <a:gd name="connsiteX305" fmla="*/ 2180720 w 3024845"/>
                <a:gd name="connsiteY305" fmla="*/ 337475 h 840941"/>
                <a:gd name="connsiteX306" fmla="*/ 2245574 w 3024845"/>
                <a:gd name="connsiteY306" fmla="*/ 337475 h 840941"/>
                <a:gd name="connsiteX307" fmla="*/ 2245574 w 3024845"/>
                <a:gd name="connsiteY307" fmla="*/ 413137 h 840941"/>
                <a:gd name="connsiteX308" fmla="*/ 2253681 w 3024845"/>
                <a:gd name="connsiteY308" fmla="*/ 413137 h 840941"/>
                <a:gd name="connsiteX309" fmla="*/ 2255708 w 3024845"/>
                <a:gd name="connsiteY309" fmla="*/ 406652 h 840941"/>
                <a:gd name="connsiteX310" fmla="*/ 2261788 w 3024845"/>
                <a:gd name="connsiteY310" fmla="*/ 406652 h 840941"/>
                <a:gd name="connsiteX311" fmla="*/ 2263815 w 3024845"/>
                <a:gd name="connsiteY311" fmla="*/ 415299 h 840941"/>
                <a:gd name="connsiteX312" fmla="*/ 2275975 w 3024845"/>
                <a:gd name="connsiteY312" fmla="*/ 415299 h 840941"/>
                <a:gd name="connsiteX313" fmla="*/ 2275975 w 3024845"/>
                <a:gd name="connsiteY313" fmla="*/ 408813 h 840941"/>
                <a:gd name="connsiteX314" fmla="*/ 2298268 w 3024845"/>
                <a:gd name="connsiteY314" fmla="*/ 408813 h 840941"/>
                <a:gd name="connsiteX315" fmla="*/ 2298268 w 3024845"/>
                <a:gd name="connsiteY315" fmla="*/ 415299 h 840941"/>
                <a:gd name="connsiteX316" fmla="*/ 2318535 w 3024845"/>
                <a:gd name="connsiteY316" fmla="*/ 415299 h 840941"/>
                <a:gd name="connsiteX317" fmla="*/ 2318535 w 3024845"/>
                <a:gd name="connsiteY317" fmla="*/ 460696 h 840941"/>
                <a:gd name="connsiteX318" fmla="*/ 2332722 w 3024845"/>
                <a:gd name="connsiteY318" fmla="*/ 460696 h 840941"/>
                <a:gd name="connsiteX319" fmla="*/ 2332722 w 3024845"/>
                <a:gd name="connsiteY319" fmla="*/ 447725 h 840941"/>
                <a:gd name="connsiteX320" fmla="*/ 2348936 w 3024845"/>
                <a:gd name="connsiteY320" fmla="*/ 447725 h 840941"/>
                <a:gd name="connsiteX321" fmla="*/ 2348936 w 3024845"/>
                <a:gd name="connsiteY321" fmla="*/ 268298 h 840941"/>
                <a:gd name="connsiteX322" fmla="*/ 2355016 w 3024845"/>
                <a:gd name="connsiteY322" fmla="*/ 261812 h 840941"/>
                <a:gd name="connsiteX323" fmla="*/ 2427977 w 3024845"/>
                <a:gd name="connsiteY323" fmla="*/ 261812 h 840941"/>
                <a:gd name="connsiteX324" fmla="*/ 2427977 w 3024845"/>
                <a:gd name="connsiteY324" fmla="*/ 270460 h 840941"/>
                <a:gd name="connsiteX325" fmla="*/ 2438110 w 3024845"/>
                <a:gd name="connsiteY325" fmla="*/ 270460 h 840941"/>
                <a:gd name="connsiteX326" fmla="*/ 2438110 w 3024845"/>
                <a:gd name="connsiteY326" fmla="*/ 385034 h 840941"/>
                <a:gd name="connsiteX327" fmla="*/ 2460404 w 3024845"/>
                <a:gd name="connsiteY327" fmla="*/ 385034 h 840941"/>
                <a:gd name="connsiteX328" fmla="*/ 2460404 w 3024845"/>
                <a:gd name="connsiteY328" fmla="*/ 318019 h 840941"/>
                <a:gd name="connsiteX329" fmla="*/ 2486751 w 3024845"/>
                <a:gd name="connsiteY329" fmla="*/ 318019 h 840941"/>
                <a:gd name="connsiteX330" fmla="*/ 2490804 w 3024845"/>
                <a:gd name="connsiteY330" fmla="*/ 313695 h 840941"/>
                <a:gd name="connsiteX331" fmla="*/ 2498911 w 3024845"/>
                <a:gd name="connsiteY331" fmla="*/ 313695 h 840941"/>
                <a:gd name="connsiteX332" fmla="*/ 2502964 w 3024845"/>
                <a:gd name="connsiteY332" fmla="*/ 318019 h 840941"/>
                <a:gd name="connsiteX333" fmla="*/ 2525258 w 3024845"/>
                <a:gd name="connsiteY333" fmla="*/ 318019 h 840941"/>
                <a:gd name="connsiteX334" fmla="*/ 2525258 w 3024845"/>
                <a:gd name="connsiteY334" fmla="*/ 201283 h 840941"/>
                <a:gd name="connsiteX335" fmla="*/ 2582005 w 3024845"/>
                <a:gd name="connsiteY335" fmla="*/ 190474 h 840941"/>
                <a:gd name="connsiteX336" fmla="*/ 2582005 w 3024845"/>
                <a:gd name="connsiteY336" fmla="*/ 191555 h 840941"/>
                <a:gd name="connsiteX337" fmla="*/ 2582005 w 3024845"/>
                <a:gd name="connsiteY337" fmla="*/ 199121 h 840941"/>
                <a:gd name="connsiteX338" fmla="*/ 2608352 w 3024845"/>
                <a:gd name="connsiteY338" fmla="*/ 199121 h 840941"/>
                <a:gd name="connsiteX339" fmla="*/ 2608352 w 3024845"/>
                <a:gd name="connsiteY339" fmla="*/ 454211 h 840941"/>
                <a:gd name="connsiteX340" fmla="*/ 2630646 w 3024845"/>
                <a:gd name="connsiteY340" fmla="*/ 454211 h 840941"/>
                <a:gd name="connsiteX341" fmla="*/ 2630646 w 3024845"/>
                <a:gd name="connsiteY341" fmla="*/ 449887 h 840941"/>
                <a:gd name="connsiteX342" fmla="*/ 2642806 w 3024845"/>
                <a:gd name="connsiteY342" fmla="*/ 449887 h 840941"/>
                <a:gd name="connsiteX343" fmla="*/ 2642806 w 3024845"/>
                <a:gd name="connsiteY343" fmla="*/ 454211 h 840941"/>
                <a:gd name="connsiteX344" fmla="*/ 2667126 w 3024845"/>
                <a:gd name="connsiteY344" fmla="*/ 454211 h 840941"/>
                <a:gd name="connsiteX345" fmla="*/ 2667126 w 3024845"/>
                <a:gd name="connsiteY345" fmla="*/ 441240 h 840941"/>
                <a:gd name="connsiteX346" fmla="*/ 2695500 w 3024845"/>
                <a:gd name="connsiteY346" fmla="*/ 441240 h 840941"/>
                <a:gd name="connsiteX347" fmla="*/ 2707660 w 3024845"/>
                <a:gd name="connsiteY347" fmla="*/ 436916 h 840941"/>
                <a:gd name="connsiteX348" fmla="*/ 2727927 w 3024845"/>
                <a:gd name="connsiteY348" fmla="*/ 441240 h 840941"/>
                <a:gd name="connsiteX349" fmla="*/ 2727927 w 3024845"/>
                <a:gd name="connsiteY349" fmla="*/ 423946 h 840941"/>
                <a:gd name="connsiteX350" fmla="*/ 2736034 w 3024845"/>
                <a:gd name="connsiteY350" fmla="*/ 423946 h 840941"/>
                <a:gd name="connsiteX351" fmla="*/ 2736034 w 3024845"/>
                <a:gd name="connsiteY351" fmla="*/ 410975 h 840941"/>
                <a:gd name="connsiteX352" fmla="*/ 2792781 w 3024845"/>
                <a:gd name="connsiteY352" fmla="*/ 410975 h 840941"/>
                <a:gd name="connsiteX353" fmla="*/ 2792781 w 3024845"/>
                <a:gd name="connsiteY353" fmla="*/ 380710 h 840941"/>
                <a:gd name="connsiteX354" fmla="*/ 2811021 w 3024845"/>
                <a:gd name="connsiteY354" fmla="*/ 380710 h 840941"/>
                <a:gd name="connsiteX355" fmla="*/ 2811021 w 3024845"/>
                <a:gd name="connsiteY355" fmla="*/ 374225 h 840941"/>
                <a:gd name="connsiteX356" fmla="*/ 2823181 w 3024845"/>
                <a:gd name="connsiteY356" fmla="*/ 374225 h 840941"/>
                <a:gd name="connsiteX357" fmla="*/ 2823181 w 3024845"/>
                <a:gd name="connsiteY357" fmla="*/ 380710 h 840941"/>
                <a:gd name="connsiteX358" fmla="*/ 2839395 w 3024845"/>
                <a:gd name="connsiteY358" fmla="*/ 380710 h 840941"/>
                <a:gd name="connsiteX359" fmla="*/ 2839395 w 3024845"/>
                <a:gd name="connsiteY359" fmla="*/ 430431 h 840941"/>
                <a:gd name="connsiteX360" fmla="*/ 2871822 w 3024845"/>
                <a:gd name="connsiteY360" fmla="*/ 430431 h 840941"/>
                <a:gd name="connsiteX361" fmla="*/ 2871822 w 3024845"/>
                <a:gd name="connsiteY361" fmla="*/ 404490 h 840941"/>
                <a:gd name="connsiteX362" fmla="*/ 2910329 w 3024845"/>
                <a:gd name="connsiteY362" fmla="*/ 404490 h 840941"/>
                <a:gd name="connsiteX363" fmla="*/ 2910329 w 3024845"/>
                <a:gd name="connsiteY363" fmla="*/ 374225 h 840941"/>
                <a:gd name="connsiteX364" fmla="*/ 2958970 w 3024845"/>
                <a:gd name="connsiteY364" fmla="*/ 374225 h 840941"/>
                <a:gd name="connsiteX365" fmla="*/ 2958970 w 3024845"/>
                <a:gd name="connsiteY365" fmla="*/ 485381 h 840941"/>
                <a:gd name="connsiteX366" fmla="*/ 2958970 w 3024845"/>
                <a:gd name="connsiteY366" fmla="*/ 499160 h 840941"/>
                <a:gd name="connsiteX367" fmla="*/ 3024845 w 3024845"/>
                <a:gd name="connsiteY367" fmla="*/ 499160 h 840941"/>
                <a:gd name="connsiteX368" fmla="*/ 3024845 w 3024845"/>
                <a:gd name="connsiteY368" fmla="*/ 840941 h 840941"/>
                <a:gd name="connsiteX369" fmla="*/ 2054 w 3024845"/>
                <a:gd name="connsiteY369" fmla="*/ 838608 h 840941"/>
                <a:gd name="connsiteX370" fmla="*/ 0 w 3024845"/>
                <a:gd name="connsiteY370" fmla="*/ 404490 h 840941"/>
                <a:gd name="connsiteX371" fmla="*/ 20267 w 3024845"/>
                <a:gd name="connsiteY371" fmla="*/ 404490 h 840941"/>
                <a:gd name="connsiteX372" fmla="*/ 20774 w 3024845"/>
                <a:gd name="connsiteY372" fmla="*/ 403409 h 840941"/>
                <a:gd name="connsiteX373" fmla="*/ 24320 w 3024845"/>
                <a:gd name="connsiteY373" fmla="*/ 395843 h 840941"/>
                <a:gd name="connsiteX374" fmla="*/ 26094 w 3024845"/>
                <a:gd name="connsiteY374" fmla="*/ 396113 h 840941"/>
                <a:gd name="connsiteX375" fmla="*/ 38507 w 3024845"/>
                <a:gd name="connsiteY375" fmla="*/ 398004 h 840941"/>
                <a:gd name="connsiteX376" fmla="*/ 39014 w 3024845"/>
                <a:gd name="connsiteY376" fmla="*/ 399356 h 840941"/>
                <a:gd name="connsiteX377" fmla="*/ 42560 w 3024845"/>
                <a:gd name="connsiteY377" fmla="*/ 408813 h 840941"/>
                <a:gd name="connsiteX378" fmla="*/ 68907 w 3024845"/>
                <a:gd name="connsiteY378" fmla="*/ 410975 h 840941"/>
                <a:gd name="connsiteX379" fmla="*/ 68907 w 3024845"/>
                <a:gd name="connsiteY379" fmla="*/ 287754 h 840941"/>
                <a:gd name="connsiteX380" fmla="*/ 70934 w 3024845"/>
                <a:gd name="connsiteY380" fmla="*/ 287754 h 840941"/>
                <a:gd name="connsiteX381" fmla="*/ 85121 w 3024845"/>
                <a:gd name="connsiteY381" fmla="*/ 287754 h 840941"/>
                <a:gd name="connsiteX382" fmla="*/ 85121 w 3024845"/>
                <a:gd name="connsiteY382" fmla="*/ 151562 h 840941"/>
                <a:gd name="connsiteX383" fmla="*/ 86894 w 3024845"/>
                <a:gd name="connsiteY383" fmla="*/ 151562 h 840941"/>
                <a:gd name="connsiteX384" fmla="*/ 99308 w 3024845"/>
                <a:gd name="connsiteY384" fmla="*/ 151562 h 840941"/>
                <a:gd name="connsiteX385" fmla="*/ 99308 w 3024845"/>
                <a:gd name="connsiteY385" fmla="*/ 36988 h 840941"/>
                <a:gd name="connsiteX0" fmla="*/ 99308 w 3024845"/>
                <a:gd name="connsiteY0" fmla="*/ 0 h 803953"/>
                <a:gd name="connsiteX1" fmla="*/ 220909 w 3024845"/>
                <a:gd name="connsiteY1" fmla="*/ 114574 h 803953"/>
                <a:gd name="connsiteX2" fmla="*/ 223189 w 3024845"/>
                <a:gd name="connsiteY2" fmla="*/ 114574 h 803953"/>
                <a:gd name="connsiteX3" fmla="*/ 239150 w 3024845"/>
                <a:gd name="connsiteY3" fmla="*/ 114574 h 803953"/>
                <a:gd name="connsiteX4" fmla="*/ 239150 w 3024845"/>
                <a:gd name="connsiteY4" fmla="*/ 255089 h 803953"/>
                <a:gd name="connsiteX5" fmla="*/ 240670 w 3024845"/>
                <a:gd name="connsiteY5" fmla="*/ 254819 h 803953"/>
                <a:gd name="connsiteX6" fmla="*/ 251310 w 3024845"/>
                <a:gd name="connsiteY6" fmla="*/ 252928 h 803953"/>
                <a:gd name="connsiteX7" fmla="*/ 249283 w 3024845"/>
                <a:gd name="connsiteY7" fmla="*/ 341560 h 803953"/>
                <a:gd name="connsiteX8" fmla="*/ 250803 w 3024845"/>
                <a:gd name="connsiteY8" fmla="*/ 341831 h 803953"/>
                <a:gd name="connsiteX9" fmla="*/ 261443 w 3024845"/>
                <a:gd name="connsiteY9" fmla="*/ 343722 h 803953"/>
                <a:gd name="connsiteX10" fmla="*/ 261696 w 3024845"/>
                <a:gd name="connsiteY10" fmla="*/ 344533 h 803953"/>
                <a:gd name="connsiteX11" fmla="*/ 263470 w 3024845"/>
                <a:gd name="connsiteY11" fmla="*/ 350208 h 803953"/>
                <a:gd name="connsiteX12" fmla="*/ 264230 w 3024845"/>
                <a:gd name="connsiteY12" fmla="*/ 347776 h 803953"/>
                <a:gd name="connsiteX13" fmla="*/ 269550 w 3024845"/>
                <a:gd name="connsiteY13" fmla="*/ 330752 h 803953"/>
                <a:gd name="connsiteX14" fmla="*/ 271323 w 3024845"/>
                <a:gd name="connsiteY14" fmla="*/ 330752 h 803953"/>
                <a:gd name="connsiteX15" fmla="*/ 283737 w 3024845"/>
                <a:gd name="connsiteY15" fmla="*/ 330752 h 803953"/>
                <a:gd name="connsiteX16" fmla="*/ 283737 w 3024845"/>
                <a:gd name="connsiteY16" fmla="*/ 363178 h 803953"/>
                <a:gd name="connsiteX17" fmla="*/ 284750 w 3024845"/>
                <a:gd name="connsiteY17" fmla="*/ 363719 h 803953"/>
                <a:gd name="connsiteX18" fmla="*/ 291844 w 3024845"/>
                <a:gd name="connsiteY18" fmla="*/ 367502 h 803953"/>
                <a:gd name="connsiteX19" fmla="*/ 291844 w 3024845"/>
                <a:gd name="connsiteY19" fmla="*/ 368853 h 803953"/>
                <a:gd name="connsiteX20" fmla="*/ 291844 w 3024845"/>
                <a:gd name="connsiteY20" fmla="*/ 378311 h 803953"/>
                <a:gd name="connsiteX21" fmla="*/ 336431 w 3024845"/>
                <a:gd name="connsiteY21" fmla="*/ 378311 h 803953"/>
                <a:gd name="connsiteX22" fmla="*/ 336431 w 3024845"/>
                <a:gd name="connsiteY22" fmla="*/ 379392 h 803953"/>
                <a:gd name="connsiteX23" fmla="*/ 336431 w 3024845"/>
                <a:gd name="connsiteY23" fmla="*/ 386958 h 803953"/>
                <a:gd name="connsiteX24" fmla="*/ 338457 w 3024845"/>
                <a:gd name="connsiteY24" fmla="*/ 386958 h 803953"/>
                <a:gd name="connsiteX25" fmla="*/ 352644 w 3024845"/>
                <a:gd name="connsiteY25" fmla="*/ 386958 h 803953"/>
                <a:gd name="connsiteX26" fmla="*/ 352644 w 3024845"/>
                <a:gd name="connsiteY26" fmla="*/ 356693 h 803953"/>
                <a:gd name="connsiteX27" fmla="*/ 397231 w 3024845"/>
                <a:gd name="connsiteY27" fmla="*/ 356693 h 803953"/>
                <a:gd name="connsiteX28" fmla="*/ 397231 w 3024845"/>
                <a:gd name="connsiteY28" fmla="*/ 355342 h 803953"/>
                <a:gd name="connsiteX29" fmla="*/ 397231 w 3024845"/>
                <a:gd name="connsiteY29" fmla="*/ 345884 h 803953"/>
                <a:gd name="connsiteX30" fmla="*/ 398245 w 3024845"/>
                <a:gd name="connsiteY30" fmla="*/ 345884 h 803953"/>
                <a:gd name="connsiteX31" fmla="*/ 405338 w 3024845"/>
                <a:gd name="connsiteY31" fmla="*/ 345884 h 803953"/>
                <a:gd name="connsiteX32" fmla="*/ 405338 w 3024845"/>
                <a:gd name="connsiteY32" fmla="*/ 343993 h 803953"/>
                <a:gd name="connsiteX33" fmla="*/ 405338 w 3024845"/>
                <a:gd name="connsiteY33" fmla="*/ 330752 h 803953"/>
                <a:gd name="connsiteX34" fmla="*/ 406098 w 3024845"/>
                <a:gd name="connsiteY34" fmla="*/ 330752 h 803953"/>
                <a:gd name="connsiteX35" fmla="*/ 411418 w 3024845"/>
                <a:gd name="connsiteY35" fmla="*/ 330752 h 803953"/>
                <a:gd name="connsiteX36" fmla="*/ 411418 w 3024845"/>
                <a:gd name="connsiteY36" fmla="*/ 329671 h 803953"/>
                <a:gd name="connsiteX37" fmla="*/ 411418 w 3024845"/>
                <a:gd name="connsiteY37" fmla="*/ 322104 h 803953"/>
                <a:gd name="connsiteX38" fmla="*/ 413445 w 3024845"/>
                <a:gd name="connsiteY38" fmla="*/ 322104 h 803953"/>
                <a:gd name="connsiteX39" fmla="*/ 427632 w 3024845"/>
                <a:gd name="connsiteY39" fmla="*/ 322104 h 803953"/>
                <a:gd name="connsiteX40" fmla="*/ 427632 w 3024845"/>
                <a:gd name="connsiteY40" fmla="*/ 323185 h 803953"/>
                <a:gd name="connsiteX41" fmla="*/ 427632 w 3024845"/>
                <a:gd name="connsiteY41" fmla="*/ 330752 h 803953"/>
                <a:gd name="connsiteX42" fmla="*/ 449925 w 3024845"/>
                <a:gd name="connsiteY42" fmla="*/ 330752 h 803953"/>
                <a:gd name="connsiteX43" fmla="*/ 449925 w 3024845"/>
                <a:gd name="connsiteY43" fmla="*/ 328860 h 803953"/>
                <a:gd name="connsiteX44" fmla="*/ 449925 w 3024845"/>
                <a:gd name="connsiteY44" fmla="*/ 315619 h 803953"/>
                <a:gd name="connsiteX45" fmla="*/ 451699 w 3024845"/>
                <a:gd name="connsiteY45" fmla="*/ 315619 h 803953"/>
                <a:gd name="connsiteX46" fmla="*/ 464112 w 3024845"/>
                <a:gd name="connsiteY46" fmla="*/ 315619 h 803953"/>
                <a:gd name="connsiteX47" fmla="*/ 464112 w 3024845"/>
                <a:gd name="connsiteY47" fmla="*/ 339399 h 803953"/>
                <a:gd name="connsiteX48" fmla="*/ 465126 w 3024845"/>
                <a:gd name="connsiteY48" fmla="*/ 339399 h 803953"/>
                <a:gd name="connsiteX49" fmla="*/ 472219 w 3024845"/>
                <a:gd name="connsiteY49" fmla="*/ 339399 h 803953"/>
                <a:gd name="connsiteX50" fmla="*/ 472219 w 3024845"/>
                <a:gd name="connsiteY50" fmla="*/ 338318 h 803953"/>
                <a:gd name="connsiteX51" fmla="*/ 472219 w 3024845"/>
                <a:gd name="connsiteY51" fmla="*/ 330752 h 803953"/>
                <a:gd name="connsiteX52" fmla="*/ 473992 w 3024845"/>
                <a:gd name="connsiteY52" fmla="*/ 330752 h 803953"/>
                <a:gd name="connsiteX53" fmla="*/ 486406 w 3024845"/>
                <a:gd name="connsiteY53" fmla="*/ 330752 h 803953"/>
                <a:gd name="connsiteX54" fmla="*/ 486406 w 3024845"/>
                <a:gd name="connsiteY54" fmla="*/ 356693 h 803953"/>
                <a:gd name="connsiteX55" fmla="*/ 488433 w 3024845"/>
                <a:gd name="connsiteY55" fmla="*/ 356693 h 803953"/>
                <a:gd name="connsiteX56" fmla="*/ 502619 w 3024845"/>
                <a:gd name="connsiteY56" fmla="*/ 356693 h 803953"/>
                <a:gd name="connsiteX57" fmla="*/ 502619 w 3024845"/>
                <a:gd name="connsiteY57" fmla="*/ 358314 h 803953"/>
                <a:gd name="connsiteX58" fmla="*/ 502619 w 3024845"/>
                <a:gd name="connsiteY58" fmla="*/ 369664 h 803953"/>
                <a:gd name="connsiteX59" fmla="*/ 503379 w 3024845"/>
                <a:gd name="connsiteY59" fmla="*/ 369664 h 803953"/>
                <a:gd name="connsiteX60" fmla="*/ 508700 w 3024845"/>
                <a:gd name="connsiteY60" fmla="*/ 369664 h 803953"/>
                <a:gd name="connsiteX61" fmla="*/ 508700 w 3024845"/>
                <a:gd name="connsiteY61" fmla="*/ 368853 h 803953"/>
                <a:gd name="connsiteX62" fmla="*/ 508700 w 3024845"/>
                <a:gd name="connsiteY62" fmla="*/ 363178 h 803953"/>
                <a:gd name="connsiteX63" fmla="*/ 539100 w 3024845"/>
                <a:gd name="connsiteY63" fmla="*/ 363178 h 803953"/>
                <a:gd name="connsiteX64" fmla="*/ 539100 w 3024845"/>
                <a:gd name="connsiteY64" fmla="*/ 386958 h 803953"/>
                <a:gd name="connsiteX65" fmla="*/ 540113 w 3024845"/>
                <a:gd name="connsiteY65" fmla="*/ 386958 h 803953"/>
                <a:gd name="connsiteX66" fmla="*/ 547207 w 3024845"/>
                <a:gd name="connsiteY66" fmla="*/ 386958 h 803953"/>
                <a:gd name="connsiteX67" fmla="*/ 547207 w 3024845"/>
                <a:gd name="connsiteY67" fmla="*/ 388039 h 803953"/>
                <a:gd name="connsiteX68" fmla="*/ 547207 w 3024845"/>
                <a:gd name="connsiteY68" fmla="*/ 395605 h 803953"/>
                <a:gd name="connsiteX69" fmla="*/ 547967 w 3024845"/>
                <a:gd name="connsiteY69" fmla="*/ 395605 h 803953"/>
                <a:gd name="connsiteX70" fmla="*/ 553287 w 3024845"/>
                <a:gd name="connsiteY70" fmla="*/ 395605 h 803953"/>
                <a:gd name="connsiteX71" fmla="*/ 553287 w 3024845"/>
                <a:gd name="connsiteY71" fmla="*/ 393443 h 803953"/>
                <a:gd name="connsiteX72" fmla="*/ 553287 w 3024845"/>
                <a:gd name="connsiteY72" fmla="*/ 378311 h 803953"/>
                <a:gd name="connsiteX73" fmla="*/ 554300 w 3024845"/>
                <a:gd name="connsiteY73" fmla="*/ 378311 h 803953"/>
                <a:gd name="connsiteX74" fmla="*/ 561394 w 3024845"/>
                <a:gd name="connsiteY74" fmla="*/ 378311 h 803953"/>
                <a:gd name="connsiteX75" fmla="*/ 561394 w 3024845"/>
                <a:gd name="connsiteY75" fmla="*/ 379392 h 803953"/>
                <a:gd name="connsiteX76" fmla="*/ 561394 w 3024845"/>
                <a:gd name="connsiteY76" fmla="*/ 386958 h 803953"/>
                <a:gd name="connsiteX77" fmla="*/ 566714 w 3024845"/>
                <a:gd name="connsiteY77" fmla="*/ 384965 h 803953"/>
                <a:gd name="connsiteX78" fmla="*/ 567474 w 3024845"/>
                <a:gd name="connsiteY78" fmla="*/ 383985 h 803953"/>
                <a:gd name="connsiteX79" fmla="*/ 567474 w 3024845"/>
                <a:gd name="connsiteY79" fmla="*/ 378311 h 803953"/>
                <a:gd name="connsiteX80" fmla="*/ 605981 w 3024845"/>
                <a:gd name="connsiteY80" fmla="*/ 378311 h 803953"/>
                <a:gd name="connsiteX81" fmla="*/ 605981 w 3024845"/>
                <a:gd name="connsiteY81" fmla="*/ 402090 h 803953"/>
                <a:gd name="connsiteX82" fmla="*/ 608007 w 3024845"/>
                <a:gd name="connsiteY82" fmla="*/ 402090 h 803953"/>
                <a:gd name="connsiteX83" fmla="*/ 622194 w 3024845"/>
                <a:gd name="connsiteY83" fmla="*/ 402090 h 803953"/>
                <a:gd name="connsiteX84" fmla="*/ 622194 w 3024845"/>
                <a:gd name="connsiteY84" fmla="*/ 403171 h 803953"/>
                <a:gd name="connsiteX85" fmla="*/ 622194 w 3024845"/>
                <a:gd name="connsiteY85" fmla="*/ 410737 h 803953"/>
                <a:gd name="connsiteX86" fmla="*/ 623968 w 3024845"/>
                <a:gd name="connsiteY86" fmla="*/ 410737 h 803953"/>
                <a:gd name="connsiteX87" fmla="*/ 636381 w 3024845"/>
                <a:gd name="connsiteY87" fmla="*/ 410737 h 803953"/>
                <a:gd name="connsiteX88" fmla="*/ 636381 w 3024845"/>
                <a:gd name="connsiteY88" fmla="*/ 386958 h 803953"/>
                <a:gd name="connsiteX89" fmla="*/ 637394 w 3024845"/>
                <a:gd name="connsiteY89" fmla="*/ 386958 h 803953"/>
                <a:gd name="connsiteX90" fmla="*/ 644488 w 3024845"/>
                <a:gd name="connsiteY90" fmla="*/ 386958 h 803953"/>
                <a:gd name="connsiteX91" fmla="*/ 644488 w 3024845"/>
                <a:gd name="connsiteY91" fmla="*/ 354531 h 803953"/>
                <a:gd name="connsiteX92" fmla="*/ 645501 w 3024845"/>
                <a:gd name="connsiteY92" fmla="*/ 354531 h 803953"/>
                <a:gd name="connsiteX93" fmla="*/ 652595 w 3024845"/>
                <a:gd name="connsiteY93" fmla="*/ 354531 h 803953"/>
                <a:gd name="connsiteX94" fmla="*/ 652595 w 3024845"/>
                <a:gd name="connsiteY94" fmla="*/ 352640 h 803953"/>
                <a:gd name="connsiteX95" fmla="*/ 652595 w 3024845"/>
                <a:gd name="connsiteY95" fmla="*/ 339399 h 803953"/>
                <a:gd name="connsiteX96" fmla="*/ 651328 w 3024845"/>
                <a:gd name="connsiteY96" fmla="*/ 337777 h 803953"/>
                <a:gd name="connsiteX97" fmla="*/ 656648 w 3024845"/>
                <a:gd name="connsiteY97" fmla="*/ 326428 h 803953"/>
                <a:gd name="connsiteX98" fmla="*/ 664755 w 3024845"/>
                <a:gd name="connsiteY98" fmla="*/ 354531 h 803953"/>
                <a:gd name="connsiteX99" fmla="*/ 665515 w 3024845"/>
                <a:gd name="connsiteY99" fmla="*/ 354531 h 803953"/>
                <a:gd name="connsiteX100" fmla="*/ 670835 w 3024845"/>
                <a:gd name="connsiteY100" fmla="*/ 354531 h 803953"/>
                <a:gd name="connsiteX101" fmla="*/ 670835 w 3024845"/>
                <a:gd name="connsiteY101" fmla="*/ 248604 h 803953"/>
                <a:gd name="connsiteX102" fmla="*/ 672355 w 3024845"/>
                <a:gd name="connsiteY102" fmla="*/ 248604 h 803953"/>
                <a:gd name="connsiteX103" fmla="*/ 682995 w 3024845"/>
                <a:gd name="connsiteY103" fmla="*/ 248604 h 803953"/>
                <a:gd name="connsiteX104" fmla="*/ 682995 w 3024845"/>
                <a:gd name="connsiteY104" fmla="*/ 201045 h 803953"/>
                <a:gd name="connsiteX105" fmla="*/ 709342 w 3024845"/>
                <a:gd name="connsiteY105" fmla="*/ 201045 h 803953"/>
                <a:gd name="connsiteX106" fmla="*/ 709342 w 3024845"/>
                <a:gd name="connsiteY106" fmla="*/ 179427 h 803953"/>
                <a:gd name="connsiteX107" fmla="*/ 743796 w 3024845"/>
                <a:gd name="connsiteY107" fmla="*/ 179427 h 803953"/>
                <a:gd name="connsiteX108" fmla="*/ 743796 w 3024845"/>
                <a:gd name="connsiteY108" fmla="*/ 181859 h 803953"/>
                <a:gd name="connsiteX109" fmla="*/ 743796 w 3024845"/>
                <a:gd name="connsiteY109" fmla="*/ 198883 h 803953"/>
                <a:gd name="connsiteX110" fmla="*/ 746076 w 3024845"/>
                <a:gd name="connsiteY110" fmla="*/ 198883 h 803953"/>
                <a:gd name="connsiteX111" fmla="*/ 762036 w 3024845"/>
                <a:gd name="connsiteY111" fmla="*/ 198883 h 803953"/>
                <a:gd name="connsiteX112" fmla="*/ 762036 w 3024845"/>
                <a:gd name="connsiteY112" fmla="*/ 246442 h 803953"/>
                <a:gd name="connsiteX113" fmla="*/ 763049 w 3024845"/>
                <a:gd name="connsiteY113" fmla="*/ 246442 h 803953"/>
                <a:gd name="connsiteX114" fmla="*/ 770143 w 3024845"/>
                <a:gd name="connsiteY114" fmla="*/ 246442 h 803953"/>
                <a:gd name="connsiteX115" fmla="*/ 784330 w 3024845"/>
                <a:gd name="connsiteY115" fmla="*/ 250766 h 803953"/>
                <a:gd name="connsiteX116" fmla="*/ 784330 w 3024845"/>
                <a:gd name="connsiteY116" fmla="*/ 289678 h 803953"/>
                <a:gd name="connsiteX117" fmla="*/ 785343 w 3024845"/>
                <a:gd name="connsiteY117" fmla="*/ 289678 h 803953"/>
                <a:gd name="connsiteX118" fmla="*/ 792436 w 3024845"/>
                <a:gd name="connsiteY118" fmla="*/ 289678 h 803953"/>
                <a:gd name="connsiteX119" fmla="*/ 792436 w 3024845"/>
                <a:gd name="connsiteY119" fmla="*/ 291299 h 803953"/>
                <a:gd name="connsiteX120" fmla="*/ 792436 w 3024845"/>
                <a:gd name="connsiteY120" fmla="*/ 302648 h 803953"/>
                <a:gd name="connsiteX121" fmla="*/ 794463 w 3024845"/>
                <a:gd name="connsiteY121" fmla="*/ 302648 h 803953"/>
                <a:gd name="connsiteX122" fmla="*/ 808650 w 3024845"/>
                <a:gd name="connsiteY122" fmla="*/ 302648 h 803953"/>
                <a:gd name="connsiteX123" fmla="*/ 814730 w 3024845"/>
                <a:gd name="connsiteY123" fmla="*/ 309134 h 803953"/>
                <a:gd name="connsiteX124" fmla="*/ 814730 w 3024845"/>
                <a:gd name="connsiteY124" fmla="*/ 330752 h 803953"/>
                <a:gd name="connsiteX125" fmla="*/ 817010 w 3024845"/>
                <a:gd name="connsiteY125" fmla="*/ 330752 h 803953"/>
                <a:gd name="connsiteX126" fmla="*/ 832970 w 3024845"/>
                <a:gd name="connsiteY126" fmla="*/ 330752 h 803953"/>
                <a:gd name="connsiteX127" fmla="*/ 832970 w 3024845"/>
                <a:gd name="connsiteY127" fmla="*/ 331832 h 803953"/>
                <a:gd name="connsiteX128" fmla="*/ 832970 w 3024845"/>
                <a:gd name="connsiteY128" fmla="*/ 339399 h 803953"/>
                <a:gd name="connsiteX129" fmla="*/ 834237 w 3024845"/>
                <a:gd name="connsiteY129" fmla="*/ 339399 h 803953"/>
                <a:gd name="connsiteX130" fmla="*/ 843104 w 3024845"/>
                <a:gd name="connsiteY130" fmla="*/ 339399 h 803953"/>
                <a:gd name="connsiteX131" fmla="*/ 843104 w 3024845"/>
                <a:gd name="connsiteY131" fmla="*/ 341560 h 803953"/>
                <a:gd name="connsiteX132" fmla="*/ 843104 w 3024845"/>
                <a:gd name="connsiteY132" fmla="*/ 356693 h 803953"/>
                <a:gd name="connsiteX133" fmla="*/ 847157 w 3024845"/>
                <a:gd name="connsiteY133" fmla="*/ 354801 h 803953"/>
                <a:gd name="connsiteX134" fmla="*/ 847157 w 3024845"/>
                <a:gd name="connsiteY134" fmla="*/ 341560 h 803953"/>
                <a:gd name="connsiteX135" fmla="*/ 848170 w 3024845"/>
                <a:gd name="connsiteY135" fmla="*/ 341560 h 803953"/>
                <a:gd name="connsiteX136" fmla="*/ 855264 w 3024845"/>
                <a:gd name="connsiteY136" fmla="*/ 341560 h 803953"/>
                <a:gd name="connsiteX137" fmla="*/ 855264 w 3024845"/>
                <a:gd name="connsiteY137" fmla="*/ 343182 h 803953"/>
                <a:gd name="connsiteX138" fmla="*/ 855264 w 3024845"/>
                <a:gd name="connsiteY138" fmla="*/ 354531 h 803953"/>
                <a:gd name="connsiteX139" fmla="*/ 856024 w 3024845"/>
                <a:gd name="connsiteY139" fmla="*/ 354531 h 803953"/>
                <a:gd name="connsiteX140" fmla="*/ 861344 w 3024845"/>
                <a:gd name="connsiteY140" fmla="*/ 354531 h 803953"/>
                <a:gd name="connsiteX141" fmla="*/ 909984 w 3024845"/>
                <a:gd name="connsiteY141" fmla="*/ 350208 h 803953"/>
                <a:gd name="connsiteX142" fmla="*/ 909984 w 3024845"/>
                <a:gd name="connsiteY142" fmla="*/ 351559 h 803953"/>
                <a:gd name="connsiteX143" fmla="*/ 909984 w 3024845"/>
                <a:gd name="connsiteY143" fmla="*/ 361016 h 803953"/>
                <a:gd name="connsiteX144" fmla="*/ 910744 w 3024845"/>
                <a:gd name="connsiteY144" fmla="*/ 361016 h 803953"/>
                <a:gd name="connsiteX145" fmla="*/ 916065 w 3024845"/>
                <a:gd name="connsiteY145" fmla="*/ 361016 h 803953"/>
                <a:gd name="connsiteX146" fmla="*/ 916065 w 3024845"/>
                <a:gd name="connsiteY146" fmla="*/ 363178 h 803953"/>
                <a:gd name="connsiteX147" fmla="*/ 916065 w 3024845"/>
                <a:gd name="connsiteY147" fmla="*/ 378311 h 803953"/>
                <a:gd name="connsiteX148" fmla="*/ 918091 w 3024845"/>
                <a:gd name="connsiteY148" fmla="*/ 376960 h 803953"/>
                <a:gd name="connsiteX149" fmla="*/ 932278 w 3024845"/>
                <a:gd name="connsiteY149" fmla="*/ 367502 h 803953"/>
                <a:gd name="connsiteX150" fmla="*/ 938358 w 3024845"/>
                <a:gd name="connsiteY150" fmla="*/ 326428 h 803953"/>
                <a:gd name="connsiteX151" fmla="*/ 939118 w 3024845"/>
                <a:gd name="connsiteY151" fmla="*/ 326158 h 803953"/>
                <a:gd name="connsiteX152" fmla="*/ 944438 w 3024845"/>
                <a:gd name="connsiteY152" fmla="*/ 324266 h 803953"/>
                <a:gd name="connsiteX153" fmla="*/ 946465 w 3024845"/>
                <a:gd name="connsiteY153" fmla="*/ 255089 h 803953"/>
                <a:gd name="connsiteX154" fmla="*/ 948492 w 3024845"/>
                <a:gd name="connsiteY154" fmla="*/ 324266 h 803953"/>
                <a:gd name="connsiteX155" fmla="*/ 949252 w 3024845"/>
                <a:gd name="connsiteY155" fmla="*/ 324536 h 803953"/>
                <a:gd name="connsiteX156" fmla="*/ 954572 w 3024845"/>
                <a:gd name="connsiteY156" fmla="*/ 326428 h 803953"/>
                <a:gd name="connsiteX157" fmla="*/ 954572 w 3024845"/>
                <a:gd name="connsiteY157" fmla="*/ 239957 h 803953"/>
                <a:gd name="connsiteX158" fmla="*/ 958625 w 3024845"/>
                <a:gd name="connsiteY158" fmla="*/ 207530 h 803953"/>
                <a:gd name="connsiteX159" fmla="*/ 997132 w 3024845"/>
                <a:gd name="connsiteY159" fmla="*/ 207530 h 803953"/>
                <a:gd name="connsiteX160" fmla="*/ 997132 w 3024845"/>
                <a:gd name="connsiteY160" fmla="*/ 239957 h 803953"/>
                <a:gd name="connsiteX161" fmla="*/ 997892 w 3024845"/>
                <a:gd name="connsiteY161" fmla="*/ 239957 h 803953"/>
                <a:gd name="connsiteX162" fmla="*/ 1003212 w 3024845"/>
                <a:gd name="connsiteY162" fmla="*/ 239957 h 803953"/>
                <a:gd name="connsiteX163" fmla="*/ 1003212 w 3024845"/>
                <a:gd name="connsiteY163" fmla="*/ 157809 h 803953"/>
                <a:gd name="connsiteX164" fmla="*/ 1004986 w 3024845"/>
                <a:gd name="connsiteY164" fmla="*/ 157809 h 803953"/>
                <a:gd name="connsiteX165" fmla="*/ 1017399 w 3024845"/>
                <a:gd name="connsiteY165" fmla="*/ 157809 h 803953"/>
                <a:gd name="connsiteX166" fmla="*/ 1017399 w 3024845"/>
                <a:gd name="connsiteY166" fmla="*/ 155918 h 803953"/>
                <a:gd name="connsiteX167" fmla="*/ 1017399 w 3024845"/>
                <a:gd name="connsiteY167" fmla="*/ 142677 h 803953"/>
                <a:gd name="connsiteX168" fmla="*/ 1039693 w 3024845"/>
                <a:gd name="connsiteY168" fmla="*/ 142677 h 803953"/>
                <a:gd name="connsiteX169" fmla="*/ 1039693 w 3024845"/>
                <a:gd name="connsiteY169" fmla="*/ 141596 h 803953"/>
                <a:gd name="connsiteX170" fmla="*/ 1039693 w 3024845"/>
                <a:gd name="connsiteY170" fmla="*/ 134030 h 803953"/>
                <a:gd name="connsiteX171" fmla="*/ 1041466 w 3024845"/>
                <a:gd name="connsiteY171" fmla="*/ 134030 h 803953"/>
                <a:gd name="connsiteX172" fmla="*/ 1053880 w 3024845"/>
                <a:gd name="connsiteY172" fmla="*/ 134030 h 803953"/>
                <a:gd name="connsiteX173" fmla="*/ 1053880 w 3024845"/>
                <a:gd name="connsiteY173" fmla="*/ 135111 h 803953"/>
                <a:gd name="connsiteX174" fmla="*/ 1053880 w 3024845"/>
                <a:gd name="connsiteY174" fmla="*/ 142677 h 803953"/>
                <a:gd name="connsiteX175" fmla="*/ 1054640 w 3024845"/>
                <a:gd name="connsiteY175" fmla="*/ 142677 h 803953"/>
                <a:gd name="connsiteX176" fmla="*/ 1059960 w 3024845"/>
                <a:gd name="connsiteY176" fmla="*/ 142677 h 803953"/>
                <a:gd name="connsiteX177" fmla="*/ 1070093 w 3024845"/>
                <a:gd name="connsiteY177" fmla="*/ 138353 h 803953"/>
                <a:gd name="connsiteX178" fmla="*/ 1074146 w 3024845"/>
                <a:gd name="connsiteY178" fmla="*/ 141596 h 803953"/>
                <a:gd name="connsiteX179" fmla="*/ 1074146 w 3024845"/>
                <a:gd name="connsiteY179" fmla="*/ 134030 h 803953"/>
                <a:gd name="connsiteX180" fmla="*/ 1076426 w 3024845"/>
                <a:gd name="connsiteY180" fmla="*/ 134030 h 803953"/>
                <a:gd name="connsiteX181" fmla="*/ 1092387 w 3024845"/>
                <a:gd name="connsiteY181" fmla="*/ 134030 h 803953"/>
                <a:gd name="connsiteX182" fmla="*/ 1092387 w 3024845"/>
                <a:gd name="connsiteY182" fmla="*/ 135111 h 803953"/>
                <a:gd name="connsiteX183" fmla="*/ 1092387 w 3024845"/>
                <a:gd name="connsiteY183" fmla="*/ 142677 h 803953"/>
                <a:gd name="connsiteX184" fmla="*/ 1122787 w 3024845"/>
                <a:gd name="connsiteY184" fmla="*/ 142677 h 803953"/>
                <a:gd name="connsiteX185" fmla="*/ 1122787 w 3024845"/>
                <a:gd name="connsiteY185" fmla="*/ 144298 h 803953"/>
                <a:gd name="connsiteX186" fmla="*/ 1122787 w 3024845"/>
                <a:gd name="connsiteY186" fmla="*/ 155648 h 803953"/>
                <a:gd name="connsiteX187" fmla="*/ 1149134 w 3024845"/>
                <a:gd name="connsiteY187" fmla="*/ 155648 h 803953"/>
                <a:gd name="connsiteX188" fmla="*/ 1149134 w 3024845"/>
                <a:gd name="connsiteY188" fmla="*/ 185912 h 803953"/>
                <a:gd name="connsiteX189" fmla="*/ 1149894 w 3024845"/>
                <a:gd name="connsiteY189" fmla="*/ 185912 h 803953"/>
                <a:gd name="connsiteX190" fmla="*/ 1155214 w 3024845"/>
                <a:gd name="connsiteY190" fmla="*/ 185912 h 803953"/>
                <a:gd name="connsiteX191" fmla="*/ 1155214 w 3024845"/>
                <a:gd name="connsiteY191" fmla="*/ 186993 h 803953"/>
                <a:gd name="connsiteX192" fmla="*/ 1155214 w 3024845"/>
                <a:gd name="connsiteY192" fmla="*/ 194560 h 803953"/>
                <a:gd name="connsiteX193" fmla="*/ 1159268 w 3024845"/>
                <a:gd name="connsiteY193" fmla="*/ 224824 h 803953"/>
                <a:gd name="connsiteX194" fmla="*/ 1160028 w 3024845"/>
                <a:gd name="connsiteY194" fmla="*/ 224824 h 803953"/>
                <a:gd name="connsiteX195" fmla="*/ 1165348 w 3024845"/>
                <a:gd name="connsiteY195" fmla="*/ 224824 h 803953"/>
                <a:gd name="connsiteX196" fmla="*/ 1165348 w 3024845"/>
                <a:gd name="connsiteY196" fmla="*/ 225635 h 803953"/>
                <a:gd name="connsiteX197" fmla="*/ 1165348 w 3024845"/>
                <a:gd name="connsiteY197" fmla="*/ 231310 h 803953"/>
                <a:gd name="connsiteX198" fmla="*/ 1166361 w 3024845"/>
                <a:gd name="connsiteY198" fmla="*/ 231310 h 803953"/>
                <a:gd name="connsiteX199" fmla="*/ 1173454 w 3024845"/>
                <a:gd name="connsiteY199" fmla="*/ 231310 h 803953"/>
                <a:gd name="connsiteX200" fmla="*/ 1173454 w 3024845"/>
                <a:gd name="connsiteY200" fmla="*/ 261575 h 803953"/>
                <a:gd name="connsiteX201" fmla="*/ 1175481 w 3024845"/>
                <a:gd name="connsiteY201" fmla="*/ 261575 h 803953"/>
                <a:gd name="connsiteX202" fmla="*/ 1189668 w 3024845"/>
                <a:gd name="connsiteY202" fmla="*/ 261575 h 803953"/>
                <a:gd name="connsiteX203" fmla="*/ 1189668 w 3024845"/>
                <a:gd name="connsiteY203" fmla="*/ 285354 h 803953"/>
                <a:gd name="connsiteX204" fmla="*/ 1191695 w 3024845"/>
                <a:gd name="connsiteY204" fmla="*/ 286975 h 803953"/>
                <a:gd name="connsiteX205" fmla="*/ 1191695 w 3024845"/>
                <a:gd name="connsiteY205" fmla="*/ 298325 h 803953"/>
                <a:gd name="connsiteX206" fmla="*/ 1192455 w 3024845"/>
                <a:gd name="connsiteY206" fmla="*/ 298325 h 803953"/>
                <a:gd name="connsiteX207" fmla="*/ 1197775 w 3024845"/>
                <a:gd name="connsiteY207" fmla="*/ 298325 h 803953"/>
                <a:gd name="connsiteX208" fmla="*/ 1197775 w 3024845"/>
                <a:gd name="connsiteY208" fmla="*/ 322104 h 803953"/>
                <a:gd name="connsiteX209" fmla="*/ 1199041 w 3024845"/>
                <a:gd name="connsiteY209" fmla="*/ 322104 h 803953"/>
                <a:gd name="connsiteX210" fmla="*/ 1207908 w 3024845"/>
                <a:gd name="connsiteY210" fmla="*/ 322104 h 803953"/>
                <a:gd name="connsiteX211" fmla="*/ 1209935 w 3024845"/>
                <a:gd name="connsiteY211" fmla="*/ 326158 h 803953"/>
                <a:gd name="connsiteX212" fmla="*/ 1209935 w 3024845"/>
                <a:gd name="connsiteY212" fmla="*/ 339399 h 803953"/>
                <a:gd name="connsiteX213" fmla="*/ 1211455 w 3024845"/>
                <a:gd name="connsiteY213" fmla="*/ 337507 h 803953"/>
                <a:gd name="connsiteX214" fmla="*/ 1222095 w 3024845"/>
                <a:gd name="connsiteY214" fmla="*/ 324266 h 803953"/>
                <a:gd name="connsiteX215" fmla="*/ 1250469 w 3024845"/>
                <a:gd name="connsiteY215" fmla="*/ 324266 h 803953"/>
                <a:gd name="connsiteX216" fmla="*/ 1250469 w 3024845"/>
                <a:gd name="connsiteY216" fmla="*/ 410737 h 803953"/>
                <a:gd name="connsiteX217" fmla="*/ 1251229 w 3024845"/>
                <a:gd name="connsiteY217" fmla="*/ 410737 h 803953"/>
                <a:gd name="connsiteX218" fmla="*/ 1256549 w 3024845"/>
                <a:gd name="connsiteY218" fmla="*/ 410737 h 803953"/>
                <a:gd name="connsiteX219" fmla="*/ 1257309 w 3024845"/>
                <a:gd name="connsiteY219" fmla="*/ 409386 h 803953"/>
                <a:gd name="connsiteX220" fmla="*/ 1262629 w 3024845"/>
                <a:gd name="connsiteY220" fmla="*/ 399928 h 803953"/>
                <a:gd name="connsiteX221" fmla="*/ 1262629 w 3024845"/>
                <a:gd name="connsiteY221" fmla="*/ 401820 h 803953"/>
                <a:gd name="connsiteX222" fmla="*/ 1262629 w 3024845"/>
                <a:gd name="connsiteY222" fmla="*/ 415061 h 803953"/>
                <a:gd name="connsiteX223" fmla="*/ 1266682 w 3024845"/>
                <a:gd name="connsiteY223" fmla="*/ 369664 h 803953"/>
                <a:gd name="connsiteX224" fmla="*/ 1267442 w 3024845"/>
                <a:gd name="connsiteY224" fmla="*/ 369664 h 803953"/>
                <a:gd name="connsiteX225" fmla="*/ 1272762 w 3024845"/>
                <a:gd name="connsiteY225" fmla="*/ 369664 h 803953"/>
                <a:gd name="connsiteX226" fmla="*/ 1272762 w 3024845"/>
                <a:gd name="connsiteY226" fmla="*/ 304810 h 803953"/>
                <a:gd name="connsiteX227" fmla="*/ 1273776 w 3024845"/>
                <a:gd name="connsiteY227" fmla="*/ 304810 h 803953"/>
                <a:gd name="connsiteX228" fmla="*/ 1280869 w 3024845"/>
                <a:gd name="connsiteY228" fmla="*/ 304810 h 803953"/>
                <a:gd name="connsiteX229" fmla="*/ 1293029 w 3024845"/>
                <a:gd name="connsiteY229" fmla="*/ 261575 h 803953"/>
                <a:gd name="connsiteX230" fmla="*/ 1294296 w 3024845"/>
                <a:gd name="connsiteY230" fmla="*/ 261575 h 803953"/>
                <a:gd name="connsiteX231" fmla="*/ 1303163 w 3024845"/>
                <a:gd name="connsiteY231" fmla="*/ 261575 h 803953"/>
                <a:gd name="connsiteX232" fmla="*/ 1313296 w 3024845"/>
                <a:gd name="connsiteY232" fmla="*/ 304810 h 803953"/>
                <a:gd name="connsiteX233" fmla="*/ 1314309 w 3024845"/>
                <a:gd name="connsiteY233" fmla="*/ 304810 h 803953"/>
                <a:gd name="connsiteX234" fmla="*/ 1321403 w 3024845"/>
                <a:gd name="connsiteY234" fmla="*/ 304810 h 803953"/>
                <a:gd name="connsiteX235" fmla="*/ 1321403 w 3024845"/>
                <a:gd name="connsiteY235" fmla="*/ 343722 h 803953"/>
                <a:gd name="connsiteX236" fmla="*/ 1323176 w 3024845"/>
                <a:gd name="connsiteY236" fmla="*/ 343722 h 803953"/>
                <a:gd name="connsiteX237" fmla="*/ 1335590 w 3024845"/>
                <a:gd name="connsiteY237" fmla="*/ 343722 h 803953"/>
                <a:gd name="connsiteX238" fmla="*/ 1335590 w 3024845"/>
                <a:gd name="connsiteY238" fmla="*/ 345884 h 803953"/>
                <a:gd name="connsiteX239" fmla="*/ 1335590 w 3024845"/>
                <a:gd name="connsiteY239" fmla="*/ 361016 h 803953"/>
                <a:gd name="connsiteX240" fmla="*/ 1339643 w 3024845"/>
                <a:gd name="connsiteY240" fmla="*/ 358855 h 803953"/>
                <a:gd name="connsiteX241" fmla="*/ 1339643 w 3024845"/>
                <a:gd name="connsiteY241" fmla="*/ 343722 h 803953"/>
                <a:gd name="connsiteX242" fmla="*/ 1341163 w 3024845"/>
                <a:gd name="connsiteY242" fmla="*/ 343722 h 803953"/>
                <a:gd name="connsiteX243" fmla="*/ 1351803 w 3024845"/>
                <a:gd name="connsiteY243" fmla="*/ 343722 h 803953"/>
                <a:gd name="connsiteX244" fmla="*/ 1351803 w 3024845"/>
                <a:gd name="connsiteY244" fmla="*/ 345343 h 803953"/>
                <a:gd name="connsiteX245" fmla="*/ 1351803 w 3024845"/>
                <a:gd name="connsiteY245" fmla="*/ 356693 h 803953"/>
                <a:gd name="connsiteX246" fmla="*/ 1382204 w 3024845"/>
                <a:gd name="connsiteY246" fmla="*/ 356693 h 803953"/>
                <a:gd name="connsiteX247" fmla="*/ 1382204 w 3024845"/>
                <a:gd name="connsiteY247" fmla="*/ 319943 h 803953"/>
                <a:gd name="connsiteX248" fmla="*/ 1383470 w 3024845"/>
                <a:gd name="connsiteY248" fmla="*/ 319943 h 803953"/>
                <a:gd name="connsiteX249" fmla="*/ 1392337 w 3024845"/>
                <a:gd name="connsiteY249" fmla="*/ 319943 h 803953"/>
                <a:gd name="connsiteX250" fmla="*/ 1392337 w 3024845"/>
                <a:gd name="connsiteY250" fmla="*/ 341560 h 803953"/>
                <a:gd name="connsiteX251" fmla="*/ 1394364 w 3024845"/>
                <a:gd name="connsiteY251" fmla="*/ 309134 h 803953"/>
                <a:gd name="connsiteX252" fmla="*/ 1416657 w 3024845"/>
                <a:gd name="connsiteY252" fmla="*/ 309134 h 803953"/>
                <a:gd name="connsiteX253" fmla="*/ 1416657 w 3024845"/>
                <a:gd name="connsiteY253" fmla="*/ 307512 h 803953"/>
                <a:gd name="connsiteX254" fmla="*/ 1416657 w 3024845"/>
                <a:gd name="connsiteY254" fmla="*/ 296163 h 803953"/>
                <a:gd name="connsiteX255" fmla="*/ 1417417 w 3024845"/>
                <a:gd name="connsiteY255" fmla="*/ 296163 h 803953"/>
                <a:gd name="connsiteX256" fmla="*/ 1422737 w 3024845"/>
                <a:gd name="connsiteY256" fmla="*/ 296163 h 803953"/>
                <a:gd name="connsiteX257" fmla="*/ 1422737 w 3024845"/>
                <a:gd name="connsiteY257" fmla="*/ 294272 h 803953"/>
                <a:gd name="connsiteX258" fmla="*/ 1422737 w 3024845"/>
                <a:gd name="connsiteY258" fmla="*/ 281031 h 803953"/>
                <a:gd name="connsiteX259" fmla="*/ 1426791 w 3024845"/>
                <a:gd name="connsiteY259" fmla="*/ 287516 h 803953"/>
                <a:gd name="connsiteX260" fmla="*/ 1429071 w 3024845"/>
                <a:gd name="connsiteY260" fmla="*/ 287516 h 803953"/>
                <a:gd name="connsiteX261" fmla="*/ 1445031 w 3024845"/>
                <a:gd name="connsiteY261" fmla="*/ 287516 h 803953"/>
                <a:gd name="connsiteX262" fmla="*/ 1445031 w 3024845"/>
                <a:gd name="connsiteY262" fmla="*/ 286705 h 803953"/>
                <a:gd name="connsiteX263" fmla="*/ 1445031 w 3024845"/>
                <a:gd name="connsiteY263" fmla="*/ 281031 h 803953"/>
                <a:gd name="connsiteX264" fmla="*/ 1445791 w 3024845"/>
                <a:gd name="connsiteY264" fmla="*/ 281031 h 803953"/>
                <a:gd name="connsiteX265" fmla="*/ 1451111 w 3024845"/>
                <a:gd name="connsiteY265" fmla="*/ 281031 h 803953"/>
                <a:gd name="connsiteX266" fmla="*/ 1451111 w 3024845"/>
                <a:gd name="connsiteY266" fmla="*/ 282382 h 803953"/>
                <a:gd name="connsiteX267" fmla="*/ 1451111 w 3024845"/>
                <a:gd name="connsiteY267" fmla="*/ 291840 h 803953"/>
                <a:gd name="connsiteX268" fmla="*/ 1489618 w 3024845"/>
                <a:gd name="connsiteY268" fmla="*/ 291840 h 803953"/>
                <a:gd name="connsiteX269" fmla="*/ 1489618 w 3024845"/>
                <a:gd name="connsiteY269" fmla="*/ 430193 h 803953"/>
                <a:gd name="connsiteX270" fmla="*/ 1491138 w 3024845"/>
                <a:gd name="connsiteY270" fmla="*/ 430193 h 803953"/>
                <a:gd name="connsiteX271" fmla="*/ 1501778 w 3024845"/>
                <a:gd name="connsiteY271" fmla="*/ 430193 h 803953"/>
                <a:gd name="connsiteX272" fmla="*/ 1501778 w 3024845"/>
                <a:gd name="connsiteY272" fmla="*/ 417223 h 803953"/>
                <a:gd name="connsiteX273" fmla="*/ 1505832 w 3024845"/>
                <a:gd name="connsiteY273" fmla="*/ 417223 h 803953"/>
                <a:gd name="connsiteX274" fmla="*/ 1505832 w 3024845"/>
                <a:gd name="connsiteY274" fmla="*/ 430193 h 803953"/>
                <a:gd name="connsiteX275" fmla="*/ 1536232 w 3024845"/>
                <a:gd name="connsiteY275" fmla="*/ 430193 h 803953"/>
                <a:gd name="connsiteX276" fmla="*/ 1536232 w 3024845"/>
                <a:gd name="connsiteY276" fmla="*/ 399928 h 803953"/>
                <a:gd name="connsiteX277" fmla="*/ 1548392 w 3024845"/>
                <a:gd name="connsiteY277" fmla="*/ 399928 h 803953"/>
                <a:gd name="connsiteX278" fmla="*/ 1560552 w 3024845"/>
                <a:gd name="connsiteY278" fmla="*/ 397767 h 803953"/>
                <a:gd name="connsiteX279" fmla="*/ 1564606 w 3024845"/>
                <a:gd name="connsiteY279" fmla="*/ 399928 h 803953"/>
                <a:gd name="connsiteX280" fmla="*/ 1574739 w 3024845"/>
                <a:gd name="connsiteY280" fmla="*/ 399928 h 803953"/>
                <a:gd name="connsiteX281" fmla="*/ 1574739 w 3024845"/>
                <a:gd name="connsiteY281" fmla="*/ 430193 h 803953"/>
                <a:gd name="connsiteX282" fmla="*/ 1582846 w 3024845"/>
                <a:gd name="connsiteY282" fmla="*/ 430193 h 803953"/>
                <a:gd name="connsiteX283" fmla="*/ 1582846 w 3024845"/>
                <a:gd name="connsiteY283" fmla="*/ 447488 h 803953"/>
                <a:gd name="connsiteX284" fmla="*/ 1592182 w 3024845"/>
                <a:gd name="connsiteY284" fmla="*/ 448393 h 803953"/>
                <a:gd name="connsiteX285" fmla="*/ 1605140 w 3024845"/>
                <a:gd name="connsiteY285" fmla="*/ 448393 h 803953"/>
                <a:gd name="connsiteX286" fmla="*/ 1605140 w 3024845"/>
                <a:gd name="connsiteY286" fmla="*/ 432355 h 803953"/>
                <a:gd name="connsiteX287" fmla="*/ 1673096 w 3024845"/>
                <a:gd name="connsiteY287" fmla="*/ 432355 h 803953"/>
                <a:gd name="connsiteX288" fmla="*/ 1673096 w 3024845"/>
                <a:gd name="connsiteY288" fmla="*/ 347102 h 803953"/>
                <a:gd name="connsiteX289" fmla="*/ 1745104 w 3024845"/>
                <a:gd name="connsiteY289" fmla="*/ 347102 h 803953"/>
                <a:gd name="connsiteX290" fmla="*/ 1745104 w 3024845"/>
                <a:gd name="connsiteY290" fmla="*/ 425870 h 803953"/>
                <a:gd name="connsiteX291" fmla="*/ 1747008 w 3024845"/>
                <a:gd name="connsiteY291" fmla="*/ 425870 h 803953"/>
                <a:gd name="connsiteX292" fmla="*/ 1748250 w 3024845"/>
                <a:gd name="connsiteY292" fmla="*/ 448393 h 803953"/>
                <a:gd name="connsiteX293" fmla="*/ 1757926 w 3024845"/>
                <a:gd name="connsiteY293" fmla="*/ 448393 h 803953"/>
                <a:gd name="connsiteX294" fmla="*/ 1759168 w 3024845"/>
                <a:gd name="connsiteY294" fmla="*/ 425870 h 803953"/>
                <a:gd name="connsiteX295" fmla="*/ 1765248 w 3024845"/>
                <a:gd name="connsiteY295" fmla="*/ 425870 h 803953"/>
                <a:gd name="connsiteX296" fmla="*/ 1766490 w 3024845"/>
                <a:gd name="connsiteY296" fmla="*/ 448393 h 803953"/>
                <a:gd name="connsiteX297" fmla="*/ 1817112 w 3024845"/>
                <a:gd name="connsiteY297" fmla="*/ 448393 h 803953"/>
                <a:gd name="connsiteX298" fmla="*/ 1817112 w 3024845"/>
                <a:gd name="connsiteY298" fmla="*/ 285365 h 803953"/>
                <a:gd name="connsiteX299" fmla="*/ 2014439 w 3024845"/>
                <a:gd name="connsiteY299" fmla="*/ 285365 h 803953"/>
                <a:gd name="connsiteX300" fmla="*/ 2014439 w 3024845"/>
                <a:gd name="connsiteY300" fmla="*/ 448393 h 803953"/>
                <a:gd name="connsiteX301" fmla="*/ 2033136 w 3024845"/>
                <a:gd name="connsiteY301" fmla="*/ 448393 h 803953"/>
                <a:gd name="connsiteX302" fmla="*/ 2033136 w 3024845"/>
                <a:gd name="connsiteY302" fmla="*/ 365700 h 803953"/>
                <a:gd name="connsiteX303" fmla="*/ 2128256 w 3024845"/>
                <a:gd name="connsiteY303" fmla="*/ 365700 h 803953"/>
                <a:gd name="connsiteX304" fmla="*/ 2180720 w 3024845"/>
                <a:gd name="connsiteY304" fmla="*/ 300487 h 803953"/>
                <a:gd name="connsiteX305" fmla="*/ 2245574 w 3024845"/>
                <a:gd name="connsiteY305" fmla="*/ 300487 h 803953"/>
                <a:gd name="connsiteX306" fmla="*/ 2245574 w 3024845"/>
                <a:gd name="connsiteY306" fmla="*/ 376149 h 803953"/>
                <a:gd name="connsiteX307" fmla="*/ 2253681 w 3024845"/>
                <a:gd name="connsiteY307" fmla="*/ 376149 h 803953"/>
                <a:gd name="connsiteX308" fmla="*/ 2255708 w 3024845"/>
                <a:gd name="connsiteY308" fmla="*/ 369664 h 803953"/>
                <a:gd name="connsiteX309" fmla="*/ 2261788 w 3024845"/>
                <a:gd name="connsiteY309" fmla="*/ 369664 h 803953"/>
                <a:gd name="connsiteX310" fmla="*/ 2263815 w 3024845"/>
                <a:gd name="connsiteY310" fmla="*/ 378311 h 803953"/>
                <a:gd name="connsiteX311" fmla="*/ 2275975 w 3024845"/>
                <a:gd name="connsiteY311" fmla="*/ 378311 h 803953"/>
                <a:gd name="connsiteX312" fmla="*/ 2275975 w 3024845"/>
                <a:gd name="connsiteY312" fmla="*/ 371825 h 803953"/>
                <a:gd name="connsiteX313" fmla="*/ 2298268 w 3024845"/>
                <a:gd name="connsiteY313" fmla="*/ 371825 h 803953"/>
                <a:gd name="connsiteX314" fmla="*/ 2298268 w 3024845"/>
                <a:gd name="connsiteY314" fmla="*/ 378311 h 803953"/>
                <a:gd name="connsiteX315" fmla="*/ 2318535 w 3024845"/>
                <a:gd name="connsiteY315" fmla="*/ 378311 h 803953"/>
                <a:gd name="connsiteX316" fmla="*/ 2318535 w 3024845"/>
                <a:gd name="connsiteY316" fmla="*/ 423708 h 803953"/>
                <a:gd name="connsiteX317" fmla="*/ 2332722 w 3024845"/>
                <a:gd name="connsiteY317" fmla="*/ 423708 h 803953"/>
                <a:gd name="connsiteX318" fmla="*/ 2332722 w 3024845"/>
                <a:gd name="connsiteY318" fmla="*/ 410737 h 803953"/>
                <a:gd name="connsiteX319" fmla="*/ 2348936 w 3024845"/>
                <a:gd name="connsiteY319" fmla="*/ 410737 h 803953"/>
                <a:gd name="connsiteX320" fmla="*/ 2348936 w 3024845"/>
                <a:gd name="connsiteY320" fmla="*/ 231310 h 803953"/>
                <a:gd name="connsiteX321" fmla="*/ 2355016 w 3024845"/>
                <a:gd name="connsiteY321" fmla="*/ 224824 h 803953"/>
                <a:gd name="connsiteX322" fmla="*/ 2427977 w 3024845"/>
                <a:gd name="connsiteY322" fmla="*/ 224824 h 803953"/>
                <a:gd name="connsiteX323" fmla="*/ 2427977 w 3024845"/>
                <a:gd name="connsiteY323" fmla="*/ 233472 h 803953"/>
                <a:gd name="connsiteX324" fmla="*/ 2438110 w 3024845"/>
                <a:gd name="connsiteY324" fmla="*/ 233472 h 803953"/>
                <a:gd name="connsiteX325" fmla="*/ 2438110 w 3024845"/>
                <a:gd name="connsiteY325" fmla="*/ 348046 h 803953"/>
                <a:gd name="connsiteX326" fmla="*/ 2460404 w 3024845"/>
                <a:gd name="connsiteY326" fmla="*/ 348046 h 803953"/>
                <a:gd name="connsiteX327" fmla="*/ 2460404 w 3024845"/>
                <a:gd name="connsiteY327" fmla="*/ 281031 h 803953"/>
                <a:gd name="connsiteX328" fmla="*/ 2486751 w 3024845"/>
                <a:gd name="connsiteY328" fmla="*/ 281031 h 803953"/>
                <a:gd name="connsiteX329" fmla="*/ 2490804 w 3024845"/>
                <a:gd name="connsiteY329" fmla="*/ 276707 h 803953"/>
                <a:gd name="connsiteX330" fmla="*/ 2498911 w 3024845"/>
                <a:gd name="connsiteY330" fmla="*/ 276707 h 803953"/>
                <a:gd name="connsiteX331" fmla="*/ 2502964 w 3024845"/>
                <a:gd name="connsiteY331" fmla="*/ 281031 h 803953"/>
                <a:gd name="connsiteX332" fmla="*/ 2525258 w 3024845"/>
                <a:gd name="connsiteY332" fmla="*/ 281031 h 803953"/>
                <a:gd name="connsiteX333" fmla="*/ 2525258 w 3024845"/>
                <a:gd name="connsiteY333" fmla="*/ 164295 h 803953"/>
                <a:gd name="connsiteX334" fmla="*/ 2582005 w 3024845"/>
                <a:gd name="connsiteY334" fmla="*/ 153486 h 803953"/>
                <a:gd name="connsiteX335" fmla="*/ 2582005 w 3024845"/>
                <a:gd name="connsiteY335" fmla="*/ 154567 h 803953"/>
                <a:gd name="connsiteX336" fmla="*/ 2582005 w 3024845"/>
                <a:gd name="connsiteY336" fmla="*/ 162133 h 803953"/>
                <a:gd name="connsiteX337" fmla="*/ 2608352 w 3024845"/>
                <a:gd name="connsiteY337" fmla="*/ 162133 h 803953"/>
                <a:gd name="connsiteX338" fmla="*/ 2608352 w 3024845"/>
                <a:gd name="connsiteY338" fmla="*/ 417223 h 803953"/>
                <a:gd name="connsiteX339" fmla="*/ 2630646 w 3024845"/>
                <a:gd name="connsiteY339" fmla="*/ 417223 h 803953"/>
                <a:gd name="connsiteX340" fmla="*/ 2630646 w 3024845"/>
                <a:gd name="connsiteY340" fmla="*/ 412899 h 803953"/>
                <a:gd name="connsiteX341" fmla="*/ 2642806 w 3024845"/>
                <a:gd name="connsiteY341" fmla="*/ 412899 h 803953"/>
                <a:gd name="connsiteX342" fmla="*/ 2642806 w 3024845"/>
                <a:gd name="connsiteY342" fmla="*/ 417223 h 803953"/>
                <a:gd name="connsiteX343" fmla="*/ 2667126 w 3024845"/>
                <a:gd name="connsiteY343" fmla="*/ 417223 h 803953"/>
                <a:gd name="connsiteX344" fmla="*/ 2667126 w 3024845"/>
                <a:gd name="connsiteY344" fmla="*/ 404252 h 803953"/>
                <a:gd name="connsiteX345" fmla="*/ 2695500 w 3024845"/>
                <a:gd name="connsiteY345" fmla="*/ 404252 h 803953"/>
                <a:gd name="connsiteX346" fmla="*/ 2707660 w 3024845"/>
                <a:gd name="connsiteY346" fmla="*/ 399928 h 803953"/>
                <a:gd name="connsiteX347" fmla="*/ 2727927 w 3024845"/>
                <a:gd name="connsiteY347" fmla="*/ 404252 h 803953"/>
                <a:gd name="connsiteX348" fmla="*/ 2727927 w 3024845"/>
                <a:gd name="connsiteY348" fmla="*/ 386958 h 803953"/>
                <a:gd name="connsiteX349" fmla="*/ 2736034 w 3024845"/>
                <a:gd name="connsiteY349" fmla="*/ 386958 h 803953"/>
                <a:gd name="connsiteX350" fmla="*/ 2736034 w 3024845"/>
                <a:gd name="connsiteY350" fmla="*/ 373987 h 803953"/>
                <a:gd name="connsiteX351" fmla="*/ 2792781 w 3024845"/>
                <a:gd name="connsiteY351" fmla="*/ 373987 h 803953"/>
                <a:gd name="connsiteX352" fmla="*/ 2792781 w 3024845"/>
                <a:gd name="connsiteY352" fmla="*/ 343722 h 803953"/>
                <a:gd name="connsiteX353" fmla="*/ 2811021 w 3024845"/>
                <a:gd name="connsiteY353" fmla="*/ 343722 h 803953"/>
                <a:gd name="connsiteX354" fmla="*/ 2811021 w 3024845"/>
                <a:gd name="connsiteY354" fmla="*/ 337237 h 803953"/>
                <a:gd name="connsiteX355" fmla="*/ 2823181 w 3024845"/>
                <a:gd name="connsiteY355" fmla="*/ 337237 h 803953"/>
                <a:gd name="connsiteX356" fmla="*/ 2823181 w 3024845"/>
                <a:gd name="connsiteY356" fmla="*/ 343722 h 803953"/>
                <a:gd name="connsiteX357" fmla="*/ 2839395 w 3024845"/>
                <a:gd name="connsiteY357" fmla="*/ 343722 h 803953"/>
                <a:gd name="connsiteX358" fmla="*/ 2839395 w 3024845"/>
                <a:gd name="connsiteY358" fmla="*/ 393443 h 803953"/>
                <a:gd name="connsiteX359" fmla="*/ 2871822 w 3024845"/>
                <a:gd name="connsiteY359" fmla="*/ 393443 h 803953"/>
                <a:gd name="connsiteX360" fmla="*/ 2871822 w 3024845"/>
                <a:gd name="connsiteY360" fmla="*/ 367502 h 803953"/>
                <a:gd name="connsiteX361" fmla="*/ 2910329 w 3024845"/>
                <a:gd name="connsiteY361" fmla="*/ 367502 h 803953"/>
                <a:gd name="connsiteX362" fmla="*/ 2910329 w 3024845"/>
                <a:gd name="connsiteY362" fmla="*/ 337237 h 803953"/>
                <a:gd name="connsiteX363" fmla="*/ 2958970 w 3024845"/>
                <a:gd name="connsiteY363" fmla="*/ 337237 h 803953"/>
                <a:gd name="connsiteX364" fmla="*/ 2958970 w 3024845"/>
                <a:gd name="connsiteY364" fmla="*/ 448393 h 803953"/>
                <a:gd name="connsiteX365" fmla="*/ 2958970 w 3024845"/>
                <a:gd name="connsiteY365" fmla="*/ 462172 h 803953"/>
                <a:gd name="connsiteX366" fmla="*/ 3024845 w 3024845"/>
                <a:gd name="connsiteY366" fmla="*/ 462172 h 803953"/>
                <a:gd name="connsiteX367" fmla="*/ 3024845 w 3024845"/>
                <a:gd name="connsiteY367" fmla="*/ 803953 h 803953"/>
                <a:gd name="connsiteX368" fmla="*/ 2054 w 3024845"/>
                <a:gd name="connsiteY368" fmla="*/ 801620 h 803953"/>
                <a:gd name="connsiteX369" fmla="*/ 0 w 3024845"/>
                <a:gd name="connsiteY369" fmla="*/ 367502 h 803953"/>
                <a:gd name="connsiteX370" fmla="*/ 20267 w 3024845"/>
                <a:gd name="connsiteY370" fmla="*/ 367502 h 803953"/>
                <a:gd name="connsiteX371" fmla="*/ 20774 w 3024845"/>
                <a:gd name="connsiteY371" fmla="*/ 366421 h 803953"/>
                <a:gd name="connsiteX372" fmla="*/ 24320 w 3024845"/>
                <a:gd name="connsiteY372" fmla="*/ 358855 h 803953"/>
                <a:gd name="connsiteX373" fmla="*/ 26094 w 3024845"/>
                <a:gd name="connsiteY373" fmla="*/ 359125 h 803953"/>
                <a:gd name="connsiteX374" fmla="*/ 38507 w 3024845"/>
                <a:gd name="connsiteY374" fmla="*/ 361016 h 803953"/>
                <a:gd name="connsiteX375" fmla="*/ 39014 w 3024845"/>
                <a:gd name="connsiteY375" fmla="*/ 362368 h 803953"/>
                <a:gd name="connsiteX376" fmla="*/ 42560 w 3024845"/>
                <a:gd name="connsiteY376" fmla="*/ 371825 h 803953"/>
                <a:gd name="connsiteX377" fmla="*/ 68907 w 3024845"/>
                <a:gd name="connsiteY377" fmla="*/ 373987 h 803953"/>
                <a:gd name="connsiteX378" fmla="*/ 68907 w 3024845"/>
                <a:gd name="connsiteY378" fmla="*/ 250766 h 803953"/>
                <a:gd name="connsiteX379" fmla="*/ 70934 w 3024845"/>
                <a:gd name="connsiteY379" fmla="*/ 250766 h 803953"/>
                <a:gd name="connsiteX380" fmla="*/ 85121 w 3024845"/>
                <a:gd name="connsiteY380" fmla="*/ 250766 h 803953"/>
                <a:gd name="connsiteX381" fmla="*/ 85121 w 3024845"/>
                <a:gd name="connsiteY381" fmla="*/ 114574 h 803953"/>
                <a:gd name="connsiteX382" fmla="*/ 86894 w 3024845"/>
                <a:gd name="connsiteY382" fmla="*/ 114574 h 803953"/>
                <a:gd name="connsiteX383" fmla="*/ 99308 w 3024845"/>
                <a:gd name="connsiteY383" fmla="*/ 114574 h 803953"/>
                <a:gd name="connsiteX384" fmla="*/ 99308 w 3024845"/>
                <a:gd name="connsiteY384" fmla="*/ 0 h 803953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347598 h 689379"/>
                <a:gd name="connsiteX367" fmla="*/ 3024845 w 3024845"/>
                <a:gd name="connsiteY367" fmla="*/ 689379 h 689379"/>
                <a:gd name="connsiteX368" fmla="*/ 2054 w 3024845"/>
                <a:gd name="connsiteY368" fmla="*/ 687046 h 689379"/>
                <a:gd name="connsiteX369" fmla="*/ 0 w 3024845"/>
                <a:gd name="connsiteY369" fmla="*/ 252928 h 689379"/>
                <a:gd name="connsiteX370" fmla="*/ 20267 w 3024845"/>
                <a:gd name="connsiteY370" fmla="*/ 252928 h 689379"/>
                <a:gd name="connsiteX371" fmla="*/ 20774 w 3024845"/>
                <a:gd name="connsiteY371" fmla="*/ 251847 h 689379"/>
                <a:gd name="connsiteX372" fmla="*/ 24320 w 3024845"/>
                <a:gd name="connsiteY372" fmla="*/ 244281 h 689379"/>
                <a:gd name="connsiteX373" fmla="*/ 26094 w 3024845"/>
                <a:gd name="connsiteY373" fmla="*/ 244551 h 689379"/>
                <a:gd name="connsiteX374" fmla="*/ 38507 w 3024845"/>
                <a:gd name="connsiteY374" fmla="*/ 246442 h 689379"/>
                <a:gd name="connsiteX375" fmla="*/ 39014 w 3024845"/>
                <a:gd name="connsiteY375" fmla="*/ 247794 h 689379"/>
                <a:gd name="connsiteX376" fmla="*/ 42560 w 3024845"/>
                <a:gd name="connsiteY376" fmla="*/ 257251 h 689379"/>
                <a:gd name="connsiteX377" fmla="*/ 68907 w 3024845"/>
                <a:gd name="connsiteY377" fmla="*/ 259413 h 689379"/>
                <a:gd name="connsiteX378" fmla="*/ 68907 w 3024845"/>
                <a:gd name="connsiteY378" fmla="*/ 136192 h 689379"/>
                <a:gd name="connsiteX379" fmla="*/ 70934 w 3024845"/>
                <a:gd name="connsiteY379" fmla="*/ 136192 h 689379"/>
                <a:gd name="connsiteX380" fmla="*/ 85121 w 3024845"/>
                <a:gd name="connsiteY380" fmla="*/ 136192 h 689379"/>
                <a:gd name="connsiteX381" fmla="*/ 85121 w 3024845"/>
                <a:gd name="connsiteY381" fmla="*/ 0 h 689379"/>
                <a:gd name="connsiteX382" fmla="*/ 86894 w 3024845"/>
                <a:gd name="connsiteY382" fmla="*/ 0 h 689379"/>
                <a:gd name="connsiteX383" fmla="*/ 99308 w 3024845"/>
                <a:gd name="connsiteY383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2958970 w 3024845"/>
                <a:gd name="connsiteY365" fmla="*/ 347598 h 689379"/>
                <a:gd name="connsiteX366" fmla="*/ 3024845 w 3024845"/>
                <a:gd name="connsiteY366" fmla="*/ 689379 h 689379"/>
                <a:gd name="connsiteX367" fmla="*/ 2054 w 3024845"/>
                <a:gd name="connsiteY367" fmla="*/ 687046 h 689379"/>
                <a:gd name="connsiteX368" fmla="*/ 0 w 3024845"/>
                <a:gd name="connsiteY368" fmla="*/ 252928 h 689379"/>
                <a:gd name="connsiteX369" fmla="*/ 20267 w 3024845"/>
                <a:gd name="connsiteY369" fmla="*/ 252928 h 689379"/>
                <a:gd name="connsiteX370" fmla="*/ 20774 w 3024845"/>
                <a:gd name="connsiteY370" fmla="*/ 251847 h 689379"/>
                <a:gd name="connsiteX371" fmla="*/ 24320 w 3024845"/>
                <a:gd name="connsiteY371" fmla="*/ 244281 h 689379"/>
                <a:gd name="connsiteX372" fmla="*/ 26094 w 3024845"/>
                <a:gd name="connsiteY372" fmla="*/ 244551 h 689379"/>
                <a:gd name="connsiteX373" fmla="*/ 38507 w 3024845"/>
                <a:gd name="connsiteY373" fmla="*/ 246442 h 689379"/>
                <a:gd name="connsiteX374" fmla="*/ 39014 w 3024845"/>
                <a:gd name="connsiteY374" fmla="*/ 247794 h 689379"/>
                <a:gd name="connsiteX375" fmla="*/ 42560 w 3024845"/>
                <a:gd name="connsiteY375" fmla="*/ 257251 h 689379"/>
                <a:gd name="connsiteX376" fmla="*/ 68907 w 3024845"/>
                <a:gd name="connsiteY376" fmla="*/ 259413 h 689379"/>
                <a:gd name="connsiteX377" fmla="*/ 68907 w 3024845"/>
                <a:gd name="connsiteY377" fmla="*/ 136192 h 689379"/>
                <a:gd name="connsiteX378" fmla="*/ 70934 w 3024845"/>
                <a:gd name="connsiteY378" fmla="*/ 136192 h 689379"/>
                <a:gd name="connsiteX379" fmla="*/ 85121 w 3024845"/>
                <a:gd name="connsiteY379" fmla="*/ 136192 h 689379"/>
                <a:gd name="connsiteX380" fmla="*/ 85121 w 3024845"/>
                <a:gd name="connsiteY380" fmla="*/ 0 h 689379"/>
                <a:gd name="connsiteX381" fmla="*/ 86894 w 3024845"/>
                <a:gd name="connsiteY381" fmla="*/ 0 h 689379"/>
                <a:gd name="connsiteX382" fmla="*/ 99308 w 3024845"/>
                <a:gd name="connsiteY382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2958970 w 3024845"/>
                <a:gd name="connsiteY364" fmla="*/ 333819 h 689379"/>
                <a:gd name="connsiteX365" fmla="*/ 3024845 w 3024845"/>
                <a:gd name="connsiteY365" fmla="*/ 689379 h 689379"/>
                <a:gd name="connsiteX366" fmla="*/ 2054 w 3024845"/>
                <a:gd name="connsiteY366" fmla="*/ 687046 h 689379"/>
                <a:gd name="connsiteX367" fmla="*/ 0 w 3024845"/>
                <a:gd name="connsiteY367" fmla="*/ 252928 h 689379"/>
                <a:gd name="connsiteX368" fmla="*/ 20267 w 3024845"/>
                <a:gd name="connsiteY368" fmla="*/ 252928 h 689379"/>
                <a:gd name="connsiteX369" fmla="*/ 20774 w 3024845"/>
                <a:gd name="connsiteY369" fmla="*/ 251847 h 689379"/>
                <a:gd name="connsiteX370" fmla="*/ 24320 w 3024845"/>
                <a:gd name="connsiteY370" fmla="*/ 244281 h 689379"/>
                <a:gd name="connsiteX371" fmla="*/ 26094 w 3024845"/>
                <a:gd name="connsiteY371" fmla="*/ 244551 h 689379"/>
                <a:gd name="connsiteX372" fmla="*/ 38507 w 3024845"/>
                <a:gd name="connsiteY372" fmla="*/ 246442 h 689379"/>
                <a:gd name="connsiteX373" fmla="*/ 39014 w 3024845"/>
                <a:gd name="connsiteY373" fmla="*/ 247794 h 689379"/>
                <a:gd name="connsiteX374" fmla="*/ 42560 w 3024845"/>
                <a:gd name="connsiteY374" fmla="*/ 257251 h 689379"/>
                <a:gd name="connsiteX375" fmla="*/ 68907 w 3024845"/>
                <a:gd name="connsiteY375" fmla="*/ 259413 h 689379"/>
                <a:gd name="connsiteX376" fmla="*/ 68907 w 3024845"/>
                <a:gd name="connsiteY376" fmla="*/ 136192 h 689379"/>
                <a:gd name="connsiteX377" fmla="*/ 70934 w 3024845"/>
                <a:gd name="connsiteY377" fmla="*/ 136192 h 689379"/>
                <a:gd name="connsiteX378" fmla="*/ 85121 w 3024845"/>
                <a:gd name="connsiteY378" fmla="*/ 136192 h 689379"/>
                <a:gd name="connsiteX379" fmla="*/ 85121 w 3024845"/>
                <a:gd name="connsiteY379" fmla="*/ 0 h 689379"/>
                <a:gd name="connsiteX380" fmla="*/ 86894 w 3024845"/>
                <a:gd name="connsiteY380" fmla="*/ 0 h 689379"/>
                <a:gd name="connsiteX381" fmla="*/ 99308 w 3024845"/>
                <a:gd name="connsiteY381" fmla="*/ 0 h 689379"/>
                <a:gd name="connsiteX0" fmla="*/ 99308 w 3024845"/>
                <a:gd name="connsiteY0" fmla="*/ 0 h 689379"/>
                <a:gd name="connsiteX1" fmla="*/ 220909 w 3024845"/>
                <a:gd name="connsiteY1" fmla="*/ 0 h 689379"/>
                <a:gd name="connsiteX2" fmla="*/ 223189 w 3024845"/>
                <a:gd name="connsiteY2" fmla="*/ 0 h 689379"/>
                <a:gd name="connsiteX3" fmla="*/ 239150 w 3024845"/>
                <a:gd name="connsiteY3" fmla="*/ 0 h 689379"/>
                <a:gd name="connsiteX4" fmla="*/ 239150 w 3024845"/>
                <a:gd name="connsiteY4" fmla="*/ 140515 h 689379"/>
                <a:gd name="connsiteX5" fmla="*/ 240670 w 3024845"/>
                <a:gd name="connsiteY5" fmla="*/ 140245 h 689379"/>
                <a:gd name="connsiteX6" fmla="*/ 251310 w 3024845"/>
                <a:gd name="connsiteY6" fmla="*/ 138354 h 689379"/>
                <a:gd name="connsiteX7" fmla="*/ 249283 w 3024845"/>
                <a:gd name="connsiteY7" fmla="*/ 226986 h 689379"/>
                <a:gd name="connsiteX8" fmla="*/ 250803 w 3024845"/>
                <a:gd name="connsiteY8" fmla="*/ 227257 h 689379"/>
                <a:gd name="connsiteX9" fmla="*/ 261443 w 3024845"/>
                <a:gd name="connsiteY9" fmla="*/ 229148 h 689379"/>
                <a:gd name="connsiteX10" fmla="*/ 261696 w 3024845"/>
                <a:gd name="connsiteY10" fmla="*/ 229959 h 689379"/>
                <a:gd name="connsiteX11" fmla="*/ 263470 w 3024845"/>
                <a:gd name="connsiteY11" fmla="*/ 235634 h 689379"/>
                <a:gd name="connsiteX12" fmla="*/ 264230 w 3024845"/>
                <a:gd name="connsiteY12" fmla="*/ 233202 h 689379"/>
                <a:gd name="connsiteX13" fmla="*/ 269550 w 3024845"/>
                <a:gd name="connsiteY13" fmla="*/ 216178 h 689379"/>
                <a:gd name="connsiteX14" fmla="*/ 271323 w 3024845"/>
                <a:gd name="connsiteY14" fmla="*/ 216178 h 689379"/>
                <a:gd name="connsiteX15" fmla="*/ 283737 w 3024845"/>
                <a:gd name="connsiteY15" fmla="*/ 216178 h 689379"/>
                <a:gd name="connsiteX16" fmla="*/ 283737 w 3024845"/>
                <a:gd name="connsiteY16" fmla="*/ 248604 h 689379"/>
                <a:gd name="connsiteX17" fmla="*/ 284750 w 3024845"/>
                <a:gd name="connsiteY17" fmla="*/ 249145 h 689379"/>
                <a:gd name="connsiteX18" fmla="*/ 291844 w 3024845"/>
                <a:gd name="connsiteY18" fmla="*/ 252928 h 689379"/>
                <a:gd name="connsiteX19" fmla="*/ 291844 w 3024845"/>
                <a:gd name="connsiteY19" fmla="*/ 254279 h 689379"/>
                <a:gd name="connsiteX20" fmla="*/ 291844 w 3024845"/>
                <a:gd name="connsiteY20" fmla="*/ 263737 h 689379"/>
                <a:gd name="connsiteX21" fmla="*/ 336431 w 3024845"/>
                <a:gd name="connsiteY21" fmla="*/ 263737 h 689379"/>
                <a:gd name="connsiteX22" fmla="*/ 336431 w 3024845"/>
                <a:gd name="connsiteY22" fmla="*/ 264818 h 689379"/>
                <a:gd name="connsiteX23" fmla="*/ 336431 w 3024845"/>
                <a:gd name="connsiteY23" fmla="*/ 272384 h 689379"/>
                <a:gd name="connsiteX24" fmla="*/ 338457 w 3024845"/>
                <a:gd name="connsiteY24" fmla="*/ 272384 h 689379"/>
                <a:gd name="connsiteX25" fmla="*/ 352644 w 3024845"/>
                <a:gd name="connsiteY25" fmla="*/ 272384 h 689379"/>
                <a:gd name="connsiteX26" fmla="*/ 352644 w 3024845"/>
                <a:gd name="connsiteY26" fmla="*/ 242119 h 689379"/>
                <a:gd name="connsiteX27" fmla="*/ 397231 w 3024845"/>
                <a:gd name="connsiteY27" fmla="*/ 242119 h 689379"/>
                <a:gd name="connsiteX28" fmla="*/ 397231 w 3024845"/>
                <a:gd name="connsiteY28" fmla="*/ 240768 h 689379"/>
                <a:gd name="connsiteX29" fmla="*/ 397231 w 3024845"/>
                <a:gd name="connsiteY29" fmla="*/ 231310 h 689379"/>
                <a:gd name="connsiteX30" fmla="*/ 398245 w 3024845"/>
                <a:gd name="connsiteY30" fmla="*/ 231310 h 689379"/>
                <a:gd name="connsiteX31" fmla="*/ 405338 w 3024845"/>
                <a:gd name="connsiteY31" fmla="*/ 231310 h 689379"/>
                <a:gd name="connsiteX32" fmla="*/ 405338 w 3024845"/>
                <a:gd name="connsiteY32" fmla="*/ 229419 h 689379"/>
                <a:gd name="connsiteX33" fmla="*/ 405338 w 3024845"/>
                <a:gd name="connsiteY33" fmla="*/ 216178 h 689379"/>
                <a:gd name="connsiteX34" fmla="*/ 406098 w 3024845"/>
                <a:gd name="connsiteY34" fmla="*/ 216178 h 689379"/>
                <a:gd name="connsiteX35" fmla="*/ 411418 w 3024845"/>
                <a:gd name="connsiteY35" fmla="*/ 216178 h 689379"/>
                <a:gd name="connsiteX36" fmla="*/ 411418 w 3024845"/>
                <a:gd name="connsiteY36" fmla="*/ 215097 h 689379"/>
                <a:gd name="connsiteX37" fmla="*/ 411418 w 3024845"/>
                <a:gd name="connsiteY37" fmla="*/ 207530 h 689379"/>
                <a:gd name="connsiteX38" fmla="*/ 413445 w 3024845"/>
                <a:gd name="connsiteY38" fmla="*/ 207530 h 689379"/>
                <a:gd name="connsiteX39" fmla="*/ 427632 w 3024845"/>
                <a:gd name="connsiteY39" fmla="*/ 207530 h 689379"/>
                <a:gd name="connsiteX40" fmla="*/ 427632 w 3024845"/>
                <a:gd name="connsiteY40" fmla="*/ 208611 h 689379"/>
                <a:gd name="connsiteX41" fmla="*/ 427632 w 3024845"/>
                <a:gd name="connsiteY41" fmla="*/ 216178 h 689379"/>
                <a:gd name="connsiteX42" fmla="*/ 449925 w 3024845"/>
                <a:gd name="connsiteY42" fmla="*/ 216178 h 689379"/>
                <a:gd name="connsiteX43" fmla="*/ 449925 w 3024845"/>
                <a:gd name="connsiteY43" fmla="*/ 214286 h 689379"/>
                <a:gd name="connsiteX44" fmla="*/ 449925 w 3024845"/>
                <a:gd name="connsiteY44" fmla="*/ 201045 h 689379"/>
                <a:gd name="connsiteX45" fmla="*/ 451699 w 3024845"/>
                <a:gd name="connsiteY45" fmla="*/ 201045 h 689379"/>
                <a:gd name="connsiteX46" fmla="*/ 464112 w 3024845"/>
                <a:gd name="connsiteY46" fmla="*/ 201045 h 689379"/>
                <a:gd name="connsiteX47" fmla="*/ 464112 w 3024845"/>
                <a:gd name="connsiteY47" fmla="*/ 224825 h 689379"/>
                <a:gd name="connsiteX48" fmla="*/ 465126 w 3024845"/>
                <a:gd name="connsiteY48" fmla="*/ 224825 h 689379"/>
                <a:gd name="connsiteX49" fmla="*/ 472219 w 3024845"/>
                <a:gd name="connsiteY49" fmla="*/ 224825 h 689379"/>
                <a:gd name="connsiteX50" fmla="*/ 472219 w 3024845"/>
                <a:gd name="connsiteY50" fmla="*/ 223744 h 689379"/>
                <a:gd name="connsiteX51" fmla="*/ 472219 w 3024845"/>
                <a:gd name="connsiteY51" fmla="*/ 216178 h 689379"/>
                <a:gd name="connsiteX52" fmla="*/ 473992 w 3024845"/>
                <a:gd name="connsiteY52" fmla="*/ 216178 h 689379"/>
                <a:gd name="connsiteX53" fmla="*/ 486406 w 3024845"/>
                <a:gd name="connsiteY53" fmla="*/ 216178 h 689379"/>
                <a:gd name="connsiteX54" fmla="*/ 486406 w 3024845"/>
                <a:gd name="connsiteY54" fmla="*/ 242119 h 689379"/>
                <a:gd name="connsiteX55" fmla="*/ 488433 w 3024845"/>
                <a:gd name="connsiteY55" fmla="*/ 242119 h 689379"/>
                <a:gd name="connsiteX56" fmla="*/ 502619 w 3024845"/>
                <a:gd name="connsiteY56" fmla="*/ 242119 h 689379"/>
                <a:gd name="connsiteX57" fmla="*/ 502619 w 3024845"/>
                <a:gd name="connsiteY57" fmla="*/ 243740 h 689379"/>
                <a:gd name="connsiteX58" fmla="*/ 502619 w 3024845"/>
                <a:gd name="connsiteY58" fmla="*/ 255090 h 689379"/>
                <a:gd name="connsiteX59" fmla="*/ 503379 w 3024845"/>
                <a:gd name="connsiteY59" fmla="*/ 255090 h 689379"/>
                <a:gd name="connsiteX60" fmla="*/ 508700 w 3024845"/>
                <a:gd name="connsiteY60" fmla="*/ 255090 h 689379"/>
                <a:gd name="connsiteX61" fmla="*/ 508700 w 3024845"/>
                <a:gd name="connsiteY61" fmla="*/ 254279 h 689379"/>
                <a:gd name="connsiteX62" fmla="*/ 508700 w 3024845"/>
                <a:gd name="connsiteY62" fmla="*/ 248604 h 689379"/>
                <a:gd name="connsiteX63" fmla="*/ 539100 w 3024845"/>
                <a:gd name="connsiteY63" fmla="*/ 248604 h 689379"/>
                <a:gd name="connsiteX64" fmla="*/ 539100 w 3024845"/>
                <a:gd name="connsiteY64" fmla="*/ 272384 h 689379"/>
                <a:gd name="connsiteX65" fmla="*/ 540113 w 3024845"/>
                <a:gd name="connsiteY65" fmla="*/ 272384 h 689379"/>
                <a:gd name="connsiteX66" fmla="*/ 547207 w 3024845"/>
                <a:gd name="connsiteY66" fmla="*/ 272384 h 689379"/>
                <a:gd name="connsiteX67" fmla="*/ 547207 w 3024845"/>
                <a:gd name="connsiteY67" fmla="*/ 273465 h 689379"/>
                <a:gd name="connsiteX68" fmla="*/ 547207 w 3024845"/>
                <a:gd name="connsiteY68" fmla="*/ 281031 h 689379"/>
                <a:gd name="connsiteX69" fmla="*/ 547967 w 3024845"/>
                <a:gd name="connsiteY69" fmla="*/ 281031 h 689379"/>
                <a:gd name="connsiteX70" fmla="*/ 553287 w 3024845"/>
                <a:gd name="connsiteY70" fmla="*/ 281031 h 689379"/>
                <a:gd name="connsiteX71" fmla="*/ 553287 w 3024845"/>
                <a:gd name="connsiteY71" fmla="*/ 278869 h 689379"/>
                <a:gd name="connsiteX72" fmla="*/ 553287 w 3024845"/>
                <a:gd name="connsiteY72" fmla="*/ 263737 h 689379"/>
                <a:gd name="connsiteX73" fmla="*/ 554300 w 3024845"/>
                <a:gd name="connsiteY73" fmla="*/ 263737 h 689379"/>
                <a:gd name="connsiteX74" fmla="*/ 561394 w 3024845"/>
                <a:gd name="connsiteY74" fmla="*/ 263737 h 689379"/>
                <a:gd name="connsiteX75" fmla="*/ 561394 w 3024845"/>
                <a:gd name="connsiteY75" fmla="*/ 264818 h 689379"/>
                <a:gd name="connsiteX76" fmla="*/ 561394 w 3024845"/>
                <a:gd name="connsiteY76" fmla="*/ 272384 h 689379"/>
                <a:gd name="connsiteX77" fmla="*/ 566714 w 3024845"/>
                <a:gd name="connsiteY77" fmla="*/ 270391 h 689379"/>
                <a:gd name="connsiteX78" fmla="*/ 567474 w 3024845"/>
                <a:gd name="connsiteY78" fmla="*/ 269411 h 689379"/>
                <a:gd name="connsiteX79" fmla="*/ 567474 w 3024845"/>
                <a:gd name="connsiteY79" fmla="*/ 263737 h 689379"/>
                <a:gd name="connsiteX80" fmla="*/ 605981 w 3024845"/>
                <a:gd name="connsiteY80" fmla="*/ 263737 h 689379"/>
                <a:gd name="connsiteX81" fmla="*/ 605981 w 3024845"/>
                <a:gd name="connsiteY81" fmla="*/ 287516 h 689379"/>
                <a:gd name="connsiteX82" fmla="*/ 608007 w 3024845"/>
                <a:gd name="connsiteY82" fmla="*/ 287516 h 689379"/>
                <a:gd name="connsiteX83" fmla="*/ 622194 w 3024845"/>
                <a:gd name="connsiteY83" fmla="*/ 287516 h 689379"/>
                <a:gd name="connsiteX84" fmla="*/ 622194 w 3024845"/>
                <a:gd name="connsiteY84" fmla="*/ 288597 h 689379"/>
                <a:gd name="connsiteX85" fmla="*/ 622194 w 3024845"/>
                <a:gd name="connsiteY85" fmla="*/ 296163 h 689379"/>
                <a:gd name="connsiteX86" fmla="*/ 623968 w 3024845"/>
                <a:gd name="connsiteY86" fmla="*/ 296163 h 689379"/>
                <a:gd name="connsiteX87" fmla="*/ 636381 w 3024845"/>
                <a:gd name="connsiteY87" fmla="*/ 296163 h 689379"/>
                <a:gd name="connsiteX88" fmla="*/ 636381 w 3024845"/>
                <a:gd name="connsiteY88" fmla="*/ 272384 h 689379"/>
                <a:gd name="connsiteX89" fmla="*/ 637394 w 3024845"/>
                <a:gd name="connsiteY89" fmla="*/ 272384 h 689379"/>
                <a:gd name="connsiteX90" fmla="*/ 644488 w 3024845"/>
                <a:gd name="connsiteY90" fmla="*/ 272384 h 689379"/>
                <a:gd name="connsiteX91" fmla="*/ 644488 w 3024845"/>
                <a:gd name="connsiteY91" fmla="*/ 239957 h 689379"/>
                <a:gd name="connsiteX92" fmla="*/ 645501 w 3024845"/>
                <a:gd name="connsiteY92" fmla="*/ 239957 h 689379"/>
                <a:gd name="connsiteX93" fmla="*/ 652595 w 3024845"/>
                <a:gd name="connsiteY93" fmla="*/ 239957 h 689379"/>
                <a:gd name="connsiteX94" fmla="*/ 652595 w 3024845"/>
                <a:gd name="connsiteY94" fmla="*/ 238066 h 689379"/>
                <a:gd name="connsiteX95" fmla="*/ 652595 w 3024845"/>
                <a:gd name="connsiteY95" fmla="*/ 224825 h 689379"/>
                <a:gd name="connsiteX96" fmla="*/ 651328 w 3024845"/>
                <a:gd name="connsiteY96" fmla="*/ 223203 h 689379"/>
                <a:gd name="connsiteX97" fmla="*/ 656648 w 3024845"/>
                <a:gd name="connsiteY97" fmla="*/ 211854 h 689379"/>
                <a:gd name="connsiteX98" fmla="*/ 664755 w 3024845"/>
                <a:gd name="connsiteY98" fmla="*/ 239957 h 689379"/>
                <a:gd name="connsiteX99" fmla="*/ 665515 w 3024845"/>
                <a:gd name="connsiteY99" fmla="*/ 239957 h 689379"/>
                <a:gd name="connsiteX100" fmla="*/ 670835 w 3024845"/>
                <a:gd name="connsiteY100" fmla="*/ 239957 h 689379"/>
                <a:gd name="connsiteX101" fmla="*/ 670835 w 3024845"/>
                <a:gd name="connsiteY101" fmla="*/ 134030 h 689379"/>
                <a:gd name="connsiteX102" fmla="*/ 672355 w 3024845"/>
                <a:gd name="connsiteY102" fmla="*/ 134030 h 689379"/>
                <a:gd name="connsiteX103" fmla="*/ 682995 w 3024845"/>
                <a:gd name="connsiteY103" fmla="*/ 134030 h 689379"/>
                <a:gd name="connsiteX104" fmla="*/ 682995 w 3024845"/>
                <a:gd name="connsiteY104" fmla="*/ 86471 h 689379"/>
                <a:gd name="connsiteX105" fmla="*/ 709342 w 3024845"/>
                <a:gd name="connsiteY105" fmla="*/ 86471 h 689379"/>
                <a:gd name="connsiteX106" fmla="*/ 709342 w 3024845"/>
                <a:gd name="connsiteY106" fmla="*/ 64853 h 689379"/>
                <a:gd name="connsiteX107" fmla="*/ 743796 w 3024845"/>
                <a:gd name="connsiteY107" fmla="*/ 64853 h 689379"/>
                <a:gd name="connsiteX108" fmla="*/ 743796 w 3024845"/>
                <a:gd name="connsiteY108" fmla="*/ 67285 h 689379"/>
                <a:gd name="connsiteX109" fmla="*/ 743796 w 3024845"/>
                <a:gd name="connsiteY109" fmla="*/ 84309 h 689379"/>
                <a:gd name="connsiteX110" fmla="*/ 746076 w 3024845"/>
                <a:gd name="connsiteY110" fmla="*/ 84309 h 689379"/>
                <a:gd name="connsiteX111" fmla="*/ 762036 w 3024845"/>
                <a:gd name="connsiteY111" fmla="*/ 84309 h 689379"/>
                <a:gd name="connsiteX112" fmla="*/ 762036 w 3024845"/>
                <a:gd name="connsiteY112" fmla="*/ 131868 h 689379"/>
                <a:gd name="connsiteX113" fmla="*/ 763049 w 3024845"/>
                <a:gd name="connsiteY113" fmla="*/ 131868 h 689379"/>
                <a:gd name="connsiteX114" fmla="*/ 770143 w 3024845"/>
                <a:gd name="connsiteY114" fmla="*/ 131868 h 689379"/>
                <a:gd name="connsiteX115" fmla="*/ 784330 w 3024845"/>
                <a:gd name="connsiteY115" fmla="*/ 136192 h 689379"/>
                <a:gd name="connsiteX116" fmla="*/ 784330 w 3024845"/>
                <a:gd name="connsiteY116" fmla="*/ 175104 h 689379"/>
                <a:gd name="connsiteX117" fmla="*/ 785343 w 3024845"/>
                <a:gd name="connsiteY117" fmla="*/ 175104 h 689379"/>
                <a:gd name="connsiteX118" fmla="*/ 792436 w 3024845"/>
                <a:gd name="connsiteY118" fmla="*/ 175104 h 689379"/>
                <a:gd name="connsiteX119" fmla="*/ 792436 w 3024845"/>
                <a:gd name="connsiteY119" fmla="*/ 176725 h 689379"/>
                <a:gd name="connsiteX120" fmla="*/ 792436 w 3024845"/>
                <a:gd name="connsiteY120" fmla="*/ 188074 h 689379"/>
                <a:gd name="connsiteX121" fmla="*/ 794463 w 3024845"/>
                <a:gd name="connsiteY121" fmla="*/ 188074 h 689379"/>
                <a:gd name="connsiteX122" fmla="*/ 808650 w 3024845"/>
                <a:gd name="connsiteY122" fmla="*/ 188074 h 689379"/>
                <a:gd name="connsiteX123" fmla="*/ 814730 w 3024845"/>
                <a:gd name="connsiteY123" fmla="*/ 194560 h 689379"/>
                <a:gd name="connsiteX124" fmla="*/ 814730 w 3024845"/>
                <a:gd name="connsiteY124" fmla="*/ 216178 h 689379"/>
                <a:gd name="connsiteX125" fmla="*/ 817010 w 3024845"/>
                <a:gd name="connsiteY125" fmla="*/ 216178 h 689379"/>
                <a:gd name="connsiteX126" fmla="*/ 832970 w 3024845"/>
                <a:gd name="connsiteY126" fmla="*/ 216178 h 689379"/>
                <a:gd name="connsiteX127" fmla="*/ 832970 w 3024845"/>
                <a:gd name="connsiteY127" fmla="*/ 217258 h 689379"/>
                <a:gd name="connsiteX128" fmla="*/ 832970 w 3024845"/>
                <a:gd name="connsiteY128" fmla="*/ 224825 h 689379"/>
                <a:gd name="connsiteX129" fmla="*/ 834237 w 3024845"/>
                <a:gd name="connsiteY129" fmla="*/ 224825 h 689379"/>
                <a:gd name="connsiteX130" fmla="*/ 843104 w 3024845"/>
                <a:gd name="connsiteY130" fmla="*/ 224825 h 689379"/>
                <a:gd name="connsiteX131" fmla="*/ 843104 w 3024845"/>
                <a:gd name="connsiteY131" fmla="*/ 226986 h 689379"/>
                <a:gd name="connsiteX132" fmla="*/ 843104 w 3024845"/>
                <a:gd name="connsiteY132" fmla="*/ 242119 h 689379"/>
                <a:gd name="connsiteX133" fmla="*/ 847157 w 3024845"/>
                <a:gd name="connsiteY133" fmla="*/ 240227 h 689379"/>
                <a:gd name="connsiteX134" fmla="*/ 847157 w 3024845"/>
                <a:gd name="connsiteY134" fmla="*/ 226986 h 689379"/>
                <a:gd name="connsiteX135" fmla="*/ 848170 w 3024845"/>
                <a:gd name="connsiteY135" fmla="*/ 226986 h 689379"/>
                <a:gd name="connsiteX136" fmla="*/ 855264 w 3024845"/>
                <a:gd name="connsiteY136" fmla="*/ 226986 h 689379"/>
                <a:gd name="connsiteX137" fmla="*/ 855264 w 3024845"/>
                <a:gd name="connsiteY137" fmla="*/ 228608 h 689379"/>
                <a:gd name="connsiteX138" fmla="*/ 855264 w 3024845"/>
                <a:gd name="connsiteY138" fmla="*/ 239957 h 689379"/>
                <a:gd name="connsiteX139" fmla="*/ 856024 w 3024845"/>
                <a:gd name="connsiteY139" fmla="*/ 239957 h 689379"/>
                <a:gd name="connsiteX140" fmla="*/ 861344 w 3024845"/>
                <a:gd name="connsiteY140" fmla="*/ 239957 h 689379"/>
                <a:gd name="connsiteX141" fmla="*/ 909984 w 3024845"/>
                <a:gd name="connsiteY141" fmla="*/ 235634 h 689379"/>
                <a:gd name="connsiteX142" fmla="*/ 909984 w 3024845"/>
                <a:gd name="connsiteY142" fmla="*/ 236985 h 689379"/>
                <a:gd name="connsiteX143" fmla="*/ 909984 w 3024845"/>
                <a:gd name="connsiteY143" fmla="*/ 246442 h 689379"/>
                <a:gd name="connsiteX144" fmla="*/ 910744 w 3024845"/>
                <a:gd name="connsiteY144" fmla="*/ 246442 h 689379"/>
                <a:gd name="connsiteX145" fmla="*/ 916065 w 3024845"/>
                <a:gd name="connsiteY145" fmla="*/ 246442 h 689379"/>
                <a:gd name="connsiteX146" fmla="*/ 916065 w 3024845"/>
                <a:gd name="connsiteY146" fmla="*/ 248604 h 689379"/>
                <a:gd name="connsiteX147" fmla="*/ 916065 w 3024845"/>
                <a:gd name="connsiteY147" fmla="*/ 263737 h 689379"/>
                <a:gd name="connsiteX148" fmla="*/ 918091 w 3024845"/>
                <a:gd name="connsiteY148" fmla="*/ 262386 h 689379"/>
                <a:gd name="connsiteX149" fmla="*/ 932278 w 3024845"/>
                <a:gd name="connsiteY149" fmla="*/ 252928 h 689379"/>
                <a:gd name="connsiteX150" fmla="*/ 938358 w 3024845"/>
                <a:gd name="connsiteY150" fmla="*/ 211854 h 689379"/>
                <a:gd name="connsiteX151" fmla="*/ 939118 w 3024845"/>
                <a:gd name="connsiteY151" fmla="*/ 211584 h 689379"/>
                <a:gd name="connsiteX152" fmla="*/ 944438 w 3024845"/>
                <a:gd name="connsiteY152" fmla="*/ 209692 h 689379"/>
                <a:gd name="connsiteX153" fmla="*/ 946465 w 3024845"/>
                <a:gd name="connsiteY153" fmla="*/ 140515 h 689379"/>
                <a:gd name="connsiteX154" fmla="*/ 948492 w 3024845"/>
                <a:gd name="connsiteY154" fmla="*/ 209692 h 689379"/>
                <a:gd name="connsiteX155" fmla="*/ 949252 w 3024845"/>
                <a:gd name="connsiteY155" fmla="*/ 209962 h 689379"/>
                <a:gd name="connsiteX156" fmla="*/ 954572 w 3024845"/>
                <a:gd name="connsiteY156" fmla="*/ 211854 h 689379"/>
                <a:gd name="connsiteX157" fmla="*/ 954572 w 3024845"/>
                <a:gd name="connsiteY157" fmla="*/ 125383 h 689379"/>
                <a:gd name="connsiteX158" fmla="*/ 958625 w 3024845"/>
                <a:gd name="connsiteY158" fmla="*/ 92956 h 689379"/>
                <a:gd name="connsiteX159" fmla="*/ 997132 w 3024845"/>
                <a:gd name="connsiteY159" fmla="*/ 92956 h 689379"/>
                <a:gd name="connsiteX160" fmla="*/ 997132 w 3024845"/>
                <a:gd name="connsiteY160" fmla="*/ 125383 h 689379"/>
                <a:gd name="connsiteX161" fmla="*/ 997892 w 3024845"/>
                <a:gd name="connsiteY161" fmla="*/ 125383 h 689379"/>
                <a:gd name="connsiteX162" fmla="*/ 1003212 w 3024845"/>
                <a:gd name="connsiteY162" fmla="*/ 125383 h 689379"/>
                <a:gd name="connsiteX163" fmla="*/ 1003212 w 3024845"/>
                <a:gd name="connsiteY163" fmla="*/ 43235 h 689379"/>
                <a:gd name="connsiteX164" fmla="*/ 1004986 w 3024845"/>
                <a:gd name="connsiteY164" fmla="*/ 43235 h 689379"/>
                <a:gd name="connsiteX165" fmla="*/ 1017399 w 3024845"/>
                <a:gd name="connsiteY165" fmla="*/ 43235 h 689379"/>
                <a:gd name="connsiteX166" fmla="*/ 1017399 w 3024845"/>
                <a:gd name="connsiteY166" fmla="*/ 41344 h 689379"/>
                <a:gd name="connsiteX167" fmla="*/ 1017399 w 3024845"/>
                <a:gd name="connsiteY167" fmla="*/ 28103 h 689379"/>
                <a:gd name="connsiteX168" fmla="*/ 1039693 w 3024845"/>
                <a:gd name="connsiteY168" fmla="*/ 28103 h 689379"/>
                <a:gd name="connsiteX169" fmla="*/ 1039693 w 3024845"/>
                <a:gd name="connsiteY169" fmla="*/ 27022 h 689379"/>
                <a:gd name="connsiteX170" fmla="*/ 1039693 w 3024845"/>
                <a:gd name="connsiteY170" fmla="*/ 19456 h 689379"/>
                <a:gd name="connsiteX171" fmla="*/ 1041466 w 3024845"/>
                <a:gd name="connsiteY171" fmla="*/ 19456 h 689379"/>
                <a:gd name="connsiteX172" fmla="*/ 1053880 w 3024845"/>
                <a:gd name="connsiteY172" fmla="*/ 19456 h 689379"/>
                <a:gd name="connsiteX173" fmla="*/ 1053880 w 3024845"/>
                <a:gd name="connsiteY173" fmla="*/ 20537 h 689379"/>
                <a:gd name="connsiteX174" fmla="*/ 1053880 w 3024845"/>
                <a:gd name="connsiteY174" fmla="*/ 28103 h 689379"/>
                <a:gd name="connsiteX175" fmla="*/ 1054640 w 3024845"/>
                <a:gd name="connsiteY175" fmla="*/ 28103 h 689379"/>
                <a:gd name="connsiteX176" fmla="*/ 1059960 w 3024845"/>
                <a:gd name="connsiteY176" fmla="*/ 28103 h 689379"/>
                <a:gd name="connsiteX177" fmla="*/ 1070093 w 3024845"/>
                <a:gd name="connsiteY177" fmla="*/ 23779 h 689379"/>
                <a:gd name="connsiteX178" fmla="*/ 1074146 w 3024845"/>
                <a:gd name="connsiteY178" fmla="*/ 27022 h 689379"/>
                <a:gd name="connsiteX179" fmla="*/ 1074146 w 3024845"/>
                <a:gd name="connsiteY179" fmla="*/ 19456 h 689379"/>
                <a:gd name="connsiteX180" fmla="*/ 1076426 w 3024845"/>
                <a:gd name="connsiteY180" fmla="*/ 19456 h 689379"/>
                <a:gd name="connsiteX181" fmla="*/ 1092387 w 3024845"/>
                <a:gd name="connsiteY181" fmla="*/ 19456 h 689379"/>
                <a:gd name="connsiteX182" fmla="*/ 1092387 w 3024845"/>
                <a:gd name="connsiteY182" fmla="*/ 20537 h 689379"/>
                <a:gd name="connsiteX183" fmla="*/ 1092387 w 3024845"/>
                <a:gd name="connsiteY183" fmla="*/ 28103 h 689379"/>
                <a:gd name="connsiteX184" fmla="*/ 1122787 w 3024845"/>
                <a:gd name="connsiteY184" fmla="*/ 28103 h 689379"/>
                <a:gd name="connsiteX185" fmla="*/ 1122787 w 3024845"/>
                <a:gd name="connsiteY185" fmla="*/ 29724 h 689379"/>
                <a:gd name="connsiteX186" fmla="*/ 1122787 w 3024845"/>
                <a:gd name="connsiteY186" fmla="*/ 41074 h 689379"/>
                <a:gd name="connsiteX187" fmla="*/ 1149134 w 3024845"/>
                <a:gd name="connsiteY187" fmla="*/ 41074 h 689379"/>
                <a:gd name="connsiteX188" fmla="*/ 1149134 w 3024845"/>
                <a:gd name="connsiteY188" fmla="*/ 71338 h 689379"/>
                <a:gd name="connsiteX189" fmla="*/ 1149894 w 3024845"/>
                <a:gd name="connsiteY189" fmla="*/ 71338 h 689379"/>
                <a:gd name="connsiteX190" fmla="*/ 1155214 w 3024845"/>
                <a:gd name="connsiteY190" fmla="*/ 71338 h 689379"/>
                <a:gd name="connsiteX191" fmla="*/ 1155214 w 3024845"/>
                <a:gd name="connsiteY191" fmla="*/ 72419 h 689379"/>
                <a:gd name="connsiteX192" fmla="*/ 1155214 w 3024845"/>
                <a:gd name="connsiteY192" fmla="*/ 79986 h 689379"/>
                <a:gd name="connsiteX193" fmla="*/ 1159268 w 3024845"/>
                <a:gd name="connsiteY193" fmla="*/ 110250 h 689379"/>
                <a:gd name="connsiteX194" fmla="*/ 1160028 w 3024845"/>
                <a:gd name="connsiteY194" fmla="*/ 110250 h 689379"/>
                <a:gd name="connsiteX195" fmla="*/ 1165348 w 3024845"/>
                <a:gd name="connsiteY195" fmla="*/ 110250 h 689379"/>
                <a:gd name="connsiteX196" fmla="*/ 1165348 w 3024845"/>
                <a:gd name="connsiteY196" fmla="*/ 111061 h 689379"/>
                <a:gd name="connsiteX197" fmla="*/ 1165348 w 3024845"/>
                <a:gd name="connsiteY197" fmla="*/ 116736 h 689379"/>
                <a:gd name="connsiteX198" fmla="*/ 1166361 w 3024845"/>
                <a:gd name="connsiteY198" fmla="*/ 116736 h 689379"/>
                <a:gd name="connsiteX199" fmla="*/ 1173454 w 3024845"/>
                <a:gd name="connsiteY199" fmla="*/ 116736 h 689379"/>
                <a:gd name="connsiteX200" fmla="*/ 1173454 w 3024845"/>
                <a:gd name="connsiteY200" fmla="*/ 147001 h 689379"/>
                <a:gd name="connsiteX201" fmla="*/ 1175481 w 3024845"/>
                <a:gd name="connsiteY201" fmla="*/ 147001 h 689379"/>
                <a:gd name="connsiteX202" fmla="*/ 1189668 w 3024845"/>
                <a:gd name="connsiteY202" fmla="*/ 147001 h 689379"/>
                <a:gd name="connsiteX203" fmla="*/ 1189668 w 3024845"/>
                <a:gd name="connsiteY203" fmla="*/ 170780 h 689379"/>
                <a:gd name="connsiteX204" fmla="*/ 1191695 w 3024845"/>
                <a:gd name="connsiteY204" fmla="*/ 172401 h 689379"/>
                <a:gd name="connsiteX205" fmla="*/ 1191695 w 3024845"/>
                <a:gd name="connsiteY205" fmla="*/ 183751 h 689379"/>
                <a:gd name="connsiteX206" fmla="*/ 1192455 w 3024845"/>
                <a:gd name="connsiteY206" fmla="*/ 183751 h 689379"/>
                <a:gd name="connsiteX207" fmla="*/ 1197775 w 3024845"/>
                <a:gd name="connsiteY207" fmla="*/ 183751 h 689379"/>
                <a:gd name="connsiteX208" fmla="*/ 1197775 w 3024845"/>
                <a:gd name="connsiteY208" fmla="*/ 207530 h 689379"/>
                <a:gd name="connsiteX209" fmla="*/ 1199041 w 3024845"/>
                <a:gd name="connsiteY209" fmla="*/ 207530 h 689379"/>
                <a:gd name="connsiteX210" fmla="*/ 1207908 w 3024845"/>
                <a:gd name="connsiteY210" fmla="*/ 207530 h 689379"/>
                <a:gd name="connsiteX211" fmla="*/ 1209935 w 3024845"/>
                <a:gd name="connsiteY211" fmla="*/ 211584 h 689379"/>
                <a:gd name="connsiteX212" fmla="*/ 1209935 w 3024845"/>
                <a:gd name="connsiteY212" fmla="*/ 224825 h 689379"/>
                <a:gd name="connsiteX213" fmla="*/ 1211455 w 3024845"/>
                <a:gd name="connsiteY213" fmla="*/ 222933 h 689379"/>
                <a:gd name="connsiteX214" fmla="*/ 1222095 w 3024845"/>
                <a:gd name="connsiteY214" fmla="*/ 209692 h 689379"/>
                <a:gd name="connsiteX215" fmla="*/ 1250469 w 3024845"/>
                <a:gd name="connsiteY215" fmla="*/ 209692 h 689379"/>
                <a:gd name="connsiteX216" fmla="*/ 1250469 w 3024845"/>
                <a:gd name="connsiteY216" fmla="*/ 296163 h 689379"/>
                <a:gd name="connsiteX217" fmla="*/ 1251229 w 3024845"/>
                <a:gd name="connsiteY217" fmla="*/ 296163 h 689379"/>
                <a:gd name="connsiteX218" fmla="*/ 1256549 w 3024845"/>
                <a:gd name="connsiteY218" fmla="*/ 296163 h 689379"/>
                <a:gd name="connsiteX219" fmla="*/ 1257309 w 3024845"/>
                <a:gd name="connsiteY219" fmla="*/ 294812 h 689379"/>
                <a:gd name="connsiteX220" fmla="*/ 1262629 w 3024845"/>
                <a:gd name="connsiteY220" fmla="*/ 285354 h 689379"/>
                <a:gd name="connsiteX221" fmla="*/ 1262629 w 3024845"/>
                <a:gd name="connsiteY221" fmla="*/ 287246 h 689379"/>
                <a:gd name="connsiteX222" fmla="*/ 1262629 w 3024845"/>
                <a:gd name="connsiteY222" fmla="*/ 300487 h 689379"/>
                <a:gd name="connsiteX223" fmla="*/ 1266682 w 3024845"/>
                <a:gd name="connsiteY223" fmla="*/ 255090 h 689379"/>
                <a:gd name="connsiteX224" fmla="*/ 1267442 w 3024845"/>
                <a:gd name="connsiteY224" fmla="*/ 255090 h 689379"/>
                <a:gd name="connsiteX225" fmla="*/ 1272762 w 3024845"/>
                <a:gd name="connsiteY225" fmla="*/ 255090 h 689379"/>
                <a:gd name="connsiteX226" fmla="*/ 1272762 w 3024845"/>
                <a:gd name="connsiteY226" fmla="*/ 190236 h 689379"/>
                <a:gd name="connsiteX227" fmla="*/ 1273776 w 3024845"/>
                <a:gd name="connsiteY227" fmla="*/ 190236 h 689379"/>
                <a:gd name="connsiteX228" fmla="*/ 1280869 w 3024845"/>
                <a:gd name="connsiteY228" fmla="*/ 190236 h 689379"/>
                <a:gd name="connsiteX229" fmla="*/ 1293029 w 3024845"/>
                <a:gd name="connsiteY229" fmla="*/ 147001 h 689379"/>
                <a:gd name="connsiteX230" fmla="*/ 1294296 w 3024845"/>
                <a:gd name="connsiteY230" fmla="*/ 147001 h 689379"/>
                <a:gd name="connsiteX231" fmla="*/ 1303163 w 3024845"/>
                <a:gd name="connsiteY231" fmla="*/ 147001 h 689379"/>
                <a:gd name="connsiteX232" fmla="*/ 1313296 w 3024845"/>
                <a:gd name="connsiteY232" fmla="*/ 190236 h 689379"/>
                <a:gd name="connsiteX233" fmla="*/ 1314309 w 3024845"/>
                <a:gd name="connsiteY233" fmla="*/ 190236 h 689379"/>
                <a:gd name="connsiteX234" fmla="*/ 1321403 w 3024845"/>
                <a:gd name="connsiteY234" fmla="*/ 190236 h 689379"/>
                <a:gd name="connsiteX235" fmla="*/ 1321403 w 3024845"/>
                <a:gd name="connsiteY235" fmla="*/ 229148 h 689379"/>
                <a:gd name="connsiteX236" fmla="*/ 1323176 w 3024845"/>
                <a:gd name="connsiteY236" fmla="*/ 229148 h 689379"/>
                <a:gd name="connsiteX237" fmla="*/ 1335590 w 3024845"/>
                <a:gd name="connsiteY237" fmla="*/ 229148 h 689379"/>
                <a:gd name="connsiteX238" fmla="*/ 1335590 w 3024845"/>
                <a:gd name="connsiteY238" fmla="*/ 231310 h 689379"/>
                <a:gd name="connsiteX239" fmla="*/ 1335590 w 3024845"/>
                <a:gd name="connsiteY239" fmla="*/ 246442 h 689379"/>
                <a:gd name="connsiteX240" fmla="*/ 1339643 w 3024845"/>
                <a:gd name="connsiteY240" fmla="*/ 244281 h 689379"/>
                <a:gd name="connsiteX241" fmla="*/ 1339643 w 3024845"/>
                <a:gd name="connsiteY241" fmla="*/ 229148 h 689379"/>
                <a:gd name="connsiteX242" fmla="*/ 1341163 w 3024845"/>
                <a:gd name="connsiteY242" fmla="*/ 229148 h 689379"/>
                <a:gd name="connsiteX243" fmla="*/ 1351803 w 3024845"/>
                <a:gd name="connsiteY243" fmla="*/ 229148 h 689379"/>
                <a:gd name="connsiteX244" fmla="*/ 1351803 w 3024845"/>
                <a:gd name="connsiteY244" fmla="*/ 230769 h 689379"/>
                <a:gd name="connsiteX245" fmla="*/ 1351803 w 3024845"/>
                <a:gd name="connsiteY245" fmla="*/ 242119 h 689379"/>
                <a:gd name="connsiteX246" fmla="*/ 1382204 w 3024845"/>
                <a:gd name="connsiteY246" fmla="*/ 242119 h 689379"/>
                <a:gd name="connsiteX247" fmla="*/ 1382204 w 3024845"/>
                <a:gd name="connsiteY247" fmla="*/ 205369 h 689379"/>
                <a:gd name="connsiteX248" fmla="*/ 1383470 w 3024845"/>
                <a:gd name="connsiteY248" fmla="*/ 205369 h 689379"/>
                <a:gd name="connsiteX249" fmla="*/ 1392337 w 3024845"/>
                <a:gd name="connsiteY249" fmla="*/ 205369 h 689379"/>
                <a:gd name="connsiteX250" fmla="*/ 1392337 w 3024845"/>
                <a:gd name="connsiteY250" fmla="*/ 226986 h 689379"/>
                <a:gd name="connsiteX251" fmla="*/ 1394364 w 3024845"/>
                <a:gd name="connsiteY251" fmla="*/ 194560 h 689379"/>
                <a:gd name="connsiteX252" fmla="*/ 1416657 w 3024845"/>
                <a:gd name="connsiteY252" fmla="*/ 194560 h 689379"/>
                <a:gd name="connsiteX253" fmla="*/ 1416657 w 3024845"/>
                <a:gd name="connsiteY253" fmla="*/ 192938 h 689379"/>
                <a:gd name="connsiteX254" fmla="*/ 1416657 w 3024845"/>
                <a:gd name="connsiteY254" fmla="*/ 181589 h 689379"/>
                <a:gd name="connsiteX255" fmla="*/ 1417417 w 3024845"/>
                <a:gd name="connsiteY255" fmla="*/ 181589 h 689379"/>
                <a:gd name="connsiteX256" fmla="*/ 1422737 w 3024845"/>
                <a:gd name="connsiteY256" fmla="*/ 181589 h 689379"/>
                <a:gd name="connsiteX257" fmla="*/ 1422737 w 3024845"/>
                <a:gd name="connsiteY257" fmla="*/ 179698 h 689379"/>
                <a:gd name="connsiteX258" fmla="*/ 1422737 w 3024845"/>
                <a:gd name="connsiteY258" fmla="*/ 166457 h 689379"/>
                <a:gd name="connsiteX259" fmla="*/ 1426791 w 3024845"/>
                <a:gd name="connsiteY259" fmla="*/ 172942 h 689379"/>
                <a:gd name="connsiteX260" fmla="*/ 1429071 w 3024845"/>
                <a:gd name="connsiteY260" fmla="*/ 172942 h 689379"/>
                <a:gd name="connsiteX261" fmla="*/ 1445031 w 3024845"/>
                <a:gd name="connsiteY261" fmla="*/ 172942 h 689379"/>
                <a:gd name="connsiteX262" fmla="*/ 1445031 w 3024845"/>
                <a:gd name="connsiteY262" fmla="*/ 172131 h 689379"/>
                <a:gd name="connsiteX263" fmla="*/ 1445031 w 3024845"/>
                <a:gd name="connsiteY263" fmla="*/ 166457 h 689379"/>
                <a:gd name="connsiteX264" fmla="*/ 1445791 w 3024845"/>
                <a:gd name="connsiteY264" fmla="*/ 166457 h 689379"/>
                <a:gd name="connsiteX265" fmla="*/ 1451111 w 3024845"/>
                <a:gd name="connsiteY265" fmla="*/ 166457 h 689379"/>
                <a:gd name="connsiteX266" fmla="*/ 1451111 w 3024845"/>
                <a:gd name="connsiteY266" fmla="*/ 167808 h 689379"/>
                <a:gd name="connsiteX267" fmla="*/ 1451111 w 3024845"/>
                <a:gd name="connsiteY267" fmla="*/ 177266 h 689379"/>
                <a:gd name="connsiteX268" fmla="*/ 1489618 w 3024845"/>
                <a:gd name="connsiteY268" fmla="*/ 177266 h 689379"/>
                <a:gd name="connsiteX269" fmla="*/ 1489618 w 3024845"/>
                <a:gd name="connsiteY269" fmla="*/ 315619 h 689379"/>
                <a:gd name="connsiteX270" fmla="*/ 1491138 w 3024845"/>
                <a:gd name="connsiteY270" fmla="*/ 315619 h 689379"/>
                <a:gd name="connsiteX271" fmla="*/ 1501778 w 3024845"/>
                <a:gd name="connsiteY271" fmla="*/ 315619 h 689379"/>
                <a:gd name="connsiteX272" fmla="*/ 1501778 w 3024845"/>
                <a:gd name="connsiteY272" fmla="*/ 302649 h 689379"/>
                <a:gd name="connsiteX273" fmla="*/ 1505832 w 3024845"/>
                <a:gd name="connsiteY273" fmla="*/ 302649 h 689379"/>
                <a:gd name="connsiteX274" fmla="*/ 1505832 w 3024845"/>
                <a:gd name="connsiteY274" fmla="*/ 315619 h 689379"/>
                <a:gd name="connsiteX275" fmla="*/ 1536232 w 3024845"/>
                <a:gd name="connsiteY275" fmla="*/ 315619 h 689379"/>
                <a:gd name="connsiteX276" fmla="*/ 1536232 w 3024845"/>
                <a:gd name="connsiteY276" fmla="*/ 285354 h 689379"/>
                <a:gd name="connsiteX277" fmla="*/ 1548392 w 3024845"/>
                <a:gd name="connsiteY277" fmla="*/ 285354 h 689379"/>
                <a:gd name="connsiteX278" fmla="*/ 1560552 w 3024845"/>
                <a:gd name="connsiteY278" fmla="*/ 283193 h 689379"/>
                <a:gd name="connsiteX279" fmla="*/ 1564606 w 3024845"/>
                <a:gd name="connsiteY279" fmla="*/ 285354 h 689379"/>
                <a:gd name="connsiteX280" fmla="*/ 1574739 w 3024845"/>
                <a:gd name="connsiteY280" fmla="*/ 285354 h 689379"/>
                <a:gd name="connsiteX281" fmla="*/ 1574739 w 3024845"/>
                <a:gd name="connsiteY281" fmla="*/ 315619 h 689379"/>
                <a:gd name="connsiteX282" fmla="*/ 1582846 w 3024845"/>
                <a:gd name="connsiteY282" fmla="*/ 315619 h 689379"/>
                <a:gd name="connsiteX283" fmla="*/ 1582846 w 3024845"/>
                <a:gd name="connsiteY283" fmla="*/ 332914 h 689379"/>
                <a:gd name="connsiteX284" fmla="*/ 1592182 w 3024845"/>
                <a:gd name="connsiteY284" fmla="*/ 333819 h 689379"/>
                <a:gd name="connsiteX285" fmla="*/ 1605140 w 3024845"/>
                <a:gd name="connsiteY285" fmla="*/ 333819 h 689379"/>
                <a:gd name="connsiteX286" fmla="*/ 1605140 w 3024845"/>
                <a:gd name="connsiteY286" fmla="*/ 317781 h 689379"/>
                <a:gd name="connsiteX287" fmla="*/ 1673096 w 3024845"/>
                <a:gd name="connsiteY287" fmla="*/ 317781 h 689379"/>
                <a:gd name="connsiteX288" fmla="*/ 1673096 w 3024845"/>
                <a:gd name="connsiteY288" fmla="*/ 232528 h 689379"/>
                <a:gd name="connsiteX289" fmla="*/ 1745104 w 3024845"/>
                <a:gd name="connsiteY289" fmla="*/ 232528 h 689379"/>
                <a:gd name="connsiteX290" fmla="*/ 1745104 w 3024845"/>
                <a:gd name="connsiteY290" fmla="*/ 311296 h 689379"/>
                <a:gd name="connsiteX291" fmla="*/ 1747008 w 3024845"/>
                <a:gd name="connsiteY291" fmla="*/ 311296 h 689379"/>
                <a:gd name="connsiteX292" fmla="*/ 1748250 w 3024845"/>
                <a:gd name="connsiteY292" fmla="*/ 333819 h 689379"/>
                <a:gd name="connsiteX293" fmla="*/ 1757926 w 3024845"/>
                <a:gd name="connsiteY293" fmla="*/ 333819 h 689379"/>
                <a:gd name="connsiteX294" fmla="*/ 1759168 w 3024845"/>
                <a:gd name="connsiteY294" fmla="*/ 311296 h 689379"/>
                <a:gd name="connsiteX295" fmla="*/ 1765248 w 3024845"/>
                <a:gd name="connsiteY295" fmla="*/ 311296 h 689379"/>
                <a:gd name="connsiteX296" fmla="*/ 1766490 w 3024845"/>
                <a:gd name="connsiteY296" fmla="*/ 333819 h 689379"/>
                <a:gd name="connsiteX297" fmla="*/ 1817112 w 3024845"/>
                <a:gd name="connsiteY297" fmla="*/ 333819 h 689379"/>
                <a:gd name="connsiteX298" fmla="*/ 1817112 w 3024845"/>
                <a:gd name="connsiteY298" fmla="*/ 170791 h 689379"/>
                <a:gd name="connsiteX299" fmla="*/ 2014439 w 3024845"/>
                <a:gd name="connsiteY299" fmla="*/ 170791 h 689379"/>
                <a:gd name="connsiteX300" fmla="*/ 2014439 w 3024845"/>
                <a:gd name="connsiteY300" fmla="*/ 333819 h 689379"/>
                <a:gd name="connsiteX301" fmla="*/ 2033136 w 3024845"/>
                <a:gd name="connsiteY301" fmla="*/ 333819 h 689379"/>
                <a:gd name="connsiteX302" fmla="*/ 2033136 w 3024845"/>
                <a:gd name="connsiteY302" fmla="*/ 251126 h 689379"/>
                <a:gd name="connsiteX303" fmla="*/ 2128256 w 3024845"/>
                <a:gd name="connsiteY303" fmla="*/ 251126 h 689379"/>
                <a:gd name="connsiteX304" fmla="*/ 2180720 w 3024845"/>
                <a:gd name="connsiteY304" fmla="*/ 185913 h 689379"/>
                <a:gd name="connsiteX305" fmla="*/ 2245574 w 3024845"/>
                <a:gd name="connsiteY305" fmla="*/ 185913 h 689379"/>
                <a:gd name="connsiteX306" fmla="*/ 2245574 w 3024845"/>
                <a:gd name="connsiteY306" fmla="*/ 261575 h 689379"/>
                <a:gd name="connsiteX307" fmla="*/ 2253681 w 3024845"/>
                <a:gd name="connsiteY307" fmla="*/ 261575 h 689379"/>
                <a:gd name="connsiteX308" fmla="*/ 2255708 w 3024845"/>
                <a:gd name="connsiteY308" fmla="*/ 255090 h 689379"/>
                <a:gd name="connsiteX309" fmla="*/ 2261788 w 3024845"/>
                <a:gd name="connsiteY309" fmla="*/ 255090 h 689379"/>
                <a:gd name="connsiteX310" fmla="*/ 2263815 w 3024845"/>
                <a:gd name="connsiteY310" fmla="*/ 263737 h 689379"/>
                <a:gd name="connsiteX311" fmla="*/ 2275975 w 3024845"/>
                <a:gd name="connsiteY311" fmla="*/ 263737 h 689379"/>
                <a:gd name="connsiteX312" fmla="*/ 2275975 w 3024845"/>
                <a:gd name="connsiteY312" fmla="*/ 257251 h 689379"/>
                <a:gd name="connsiteX313" fmla="*/ 2298268 w 3024845"/>
                <a:gd name="connsiteY313" fmla="*/ 257251 h 689379"/>
                <a:gd name="connsiteX314" fmla="*/ 2298268 w 3024845"/>
                <a:gd name="connsiteY314" fmla="*/ 263737 h 689379"/>
                <a:gd name="connsiteX315" fmla="*/ 2318535 w 3024845"/>
                <a:gd name="connsiteY315" fmla="*/ 263737 h 689379"/>
                <a:gd name="connsiteX316" fmla="*/ 2318535 w 3024845"/>
                <a:gd name="connsiteY316" fmla="*/ 309134 h 689379"/>
                <a:gd name="connsiteX317" fmla="*/ 2332722 w 3024845"/>
                <a:gd name="connsiteY317" fmla="*/ 309134 h 689379"/>
                <a:gd name="connsiteX318" fmla="*/ 2332722 w 3024845"/>
                <a:gd name="connsiteY318" fmla="*/ 296163 h 689379"/>
                <a:gd name="connsiteX319" fmla="*/ 2348936 w 3024845"/>
                <a:gd name="connsiteY319" fmla="*/ 296163 h 689379"/>
                <a:gd name="connsiteX320" fmla="*/ 2348936 w 3024845"/>
                <a:gd name="connsiteY320" fmla="*/ 116736 h 689379"/>
                <a:gd name="connsiteX321" fmla="*/ 2355016 w 3024845"/>
                <a:gd name="connsiteY321" fmla="*/ 110250 h 689379"/>
                <a:gd name="connsiteX322" fmla="*/ 2427977 w 3024845"/>
                <a:gd name="connsiteY322" fmla="*/ 110250 h 689379"/>
                <a:gd name="connsiteX323" fmla="*/ 2427977 w 3024845"/>
                <a:gd name="connsiteY323" fmla="*/ 118898 h 689379"/>
                <a:gd name="connsiteX324" fmla="*/ 2438110 w 3024845"/>
                <a:gd name="connsiteY324" fmla="*/ 118898 h 689379"/>
                <a:gd name="connsiteX325" fmla="*/ 2438110 w 3024845"/>
                <a:gd name="connsiteY325" fmla="*/ 233472 h 689379"/>
                <a:gd name="connsiteX326" fmla="*/ 2460404 w 3024845"/>
                <a:gd name="connsiteY326" fmla="*/ 233472 h 689379"/>
                <a:gd name="connsiteX327" fmla="*/ 2460404 w 3024845"/>
                <a:gd name="connsiteY327" fmla="*/ 166457 h 689379"/>
                <a:gd name="connsiteX328" fmla="*/ 2486751 w 3024845"/>
                <a:gd name="connsiteY328" fmla="*/ 166457 h 689379"/>
                <a:gd name="connsiteX329" fmla="*/ 2490804 w 3024845"/>
                <a:gd name="connsiteY329" fmla="*/ 162133 h 689379"/>
                <a:gd name="connsiteX330" fmla="*/ 2498911 w 3024845"/>
                <a:gd name="connsiteY330" fmla="*/ 162133 h 689379"/>
                <a:gd name="connsiteX331" fmla="*/ 2502964 w 3024845"/>
                <a:gd name="connsiteY331" fmla="*/ 166457 h 689379"/>
                <a:gd name="connsiteX332" fmla="*/ 2525258 w 3024845"/>
                <a:gd name="connsiteY332" fmla="*/ 166457 h 689379"/>
                <a:gd name="connsiteX333" fmla="*/ 2525258 w 3024845"/>
                <a:gd name="connsiteY333" fmla="*/ 49721 h 689379"/>
                <a:gd name="connsiteX334" fmla="*/ 2582005 w 3024845"/>
                <a:gd name="connsiteY334" fmla="*/ 38912 h 689379"/>
                <a:gd name="connsiteX335" fmla="*/ 2582005 w 3024845"/>
                <a:gd name="connsiteY335" fmla="*/ 39993 h 689379"/>
                <a:gd name="connsiteX336" fmla="*/ 2582005 w 3024845"/>
                <a:gd name="connsiteY336" fmla="*/ 47559 h 689379"/>
                <a:gd name="connsiteX337" fmla="*/ 2608352 w 3024845"/>
                <a:gd name="connsiteY337" fmla="*/ 47559 h 689379"/>
                <a:gd name="connsiteX338" fmla="*/ 2608352 w 3024845"/>
                <a:gd name="connsiteY338" fmla="*/ 302649 h 689379"/>
                <a:gd name="connsiteX339" fmla="*/ 2630646 w 3024845"/>
                <a:gd name="connsiteY339" fmla="*/ 302649 h 689379"/>
                <a:gd name="connsiteX340" fmla="*/ 2630646 w 3024845"/>
                <a:gd name="connsiteY340" fmla="*/ 298325 h 689379"/>
                <a:gd name="connsiteX341" fmla="*/ 2642806 w 3024845"/>
                <a:gd name="connsiteY341" fmla="*/ 298325 h 689379"/>
                <a:gd name="connsiteX342" fmla="*/ 2642806 w 3024845"/>
                <a:gd name="connsiteY342" fmla="*/ 302649 h 689379"/>
                <a:gd name="connsiteX343" fmla="*/ 2667126 w 3024845"/>
                <a:gd name="connsiteY343" fmla="*/ 302649 h 689379"/>
                <a:gd name="connsiteX344" fmla="*/ 2667126 w 3024845"/>
                <a:gd name="connsiteY344" fmla="*/ 289678 h 689379"/>
                <a:gd name="connsiteX345" fmla="*/ 2695500 w 3024845"/>
                <a:gd name="connsiteY345" fmla="*/ 289678 h 689379"/>
                <a:gd name="connsiteX346" fmla="*/ 2707660 w 3024845"/>
                <a:gd name="connsiteY346" fmla="*/ 285354 h 689379"/>
                <a:gd name="connsiteX347" fmla="*/ 2727927 w 3024845"/>
                <a:gd name="connsiteY347" fmla="*/ 289678 h 689379"/>
                <a:gd name="connsiteX348" fmla="*/ 2727927 w 3024845"/>
                <a:gd name="connsiteY348" fmla="*/ 272384 h 689379"/>
                <a:gd name="connsiteX349" fmla="*/ 2736034 w 3024845"/>
                <a:gd name="connsiteY349" fmla="*/ 272384 h 689379"/>
                <a:gd name="connsiteX350" fmla="*/ 2736034 w 3024845"/>
                <a:gd name="connsiteY350" fmla="*/ 259413 h 689379"/>
                <a:gd name="connsiteX351" fmla="*/ 2792781 w 3024845"/>
                <a:gd name="connsiteY351" fmla="*/ 259413 h 689379"/>
                <a:gd name="connsiteX352" fmla="*/ 2792781 w 3024845"/>
                <a:gd name="connsiteY352" fmla="*/ 229148 h 689379"/>
                <a:gd name="connsiteX353" fmla="*/ 2811021 w 3024845"/>
                <a:gd name="connsiteY353" fmla="*/ 229148 h 689379"/>
                <a:gd name="connsiteX354" fmla="*/ 2811021 w 3024845"/>
                <a:gd name="connsiteY354" fmla="*/ 222663 h 689379"/>
                <a:gd name="connsiteX355" fmla="*/ 2823181 w 3024845"/>
                <a:gd name="connsiteY355" fmla="*/ 222663 h 689379"/>
                <a:gd name="connsiteX356" fmla="*/ 2823181 w 3024845"/>
                <a:gd name="connsiteY356" fmla="*/ 229148 h 689379"/>
                <a:gd name="connsiteX357" fmla="*/ 2839395 w 3024845"/>
                <a:gd name="connsiteY357" fmla="*/ 229148 h 689379"/>
                <a:gd name="connsiteX358" fmla="*/ 2839395 w 3024845"/>
                <a:gd name="connsiteY358" fmla="*/ 278869 h 689379"/>
                <a:gd name="connsiteX359" fmla="*/ 2871822 w 3024845"/>
                <a:gd name="connsiteY359" fmla="*/ 278869 h 689379"/>
                <a:gd name="connsiteX360" fmla="*/ 2871822 w 3024845"/>
                <a:gd name="connsiteY360" fmla="*/ 252928 h 689379"/>
                <a:gd name="connsiteX361" fmla="*/ 2910329 w 3024845"/>
                <a:gd name="connsiteY361" fmla="*/ 252928 h 689379"/>
                <a:gd name="connsiteX362" fmla="*/ 2910329 w 3024845"/>
                <a:gd name="connsiteY362" fmla="*/ 222663 h 689379"/>
                <a:gd name="connsiteX363" fmla="*/ 2958970 w 3024845"/>
                <a:gd name="connsiteY363" fmla="*/ 222663 h 689379"/>
                <a:gd name="connsiteX364" fmla="*/ 3024845 w 3024845"/>
                <a:gd name="connsiteY364" fmla="*/ 689379 h 689379"/>
                <a:gd name="connsiteX365" fmla="*/ 2054 w 3024845"/>
                <a:gd name="connsiteY365" fmla="*/ 687046 h 689379"/>
                <a:gd name="connsiteX366" fmla="*/ 0 w 3024845"/>
                <a:gd name="connsiteY366" fmla="*/ 252928 h 689379"/>
                <a:gd name="connsiteX367" fmla="*/ 20267 w 3024845"/>
                <a:gd name="connsiteY367" fmla="*/ 252928 h 689379"/>
                <a:gd name="connsiteX368" fmla="*/ 20774 w 3024845"/>
                <a:gd name="connsiteY368" fmla="*/ 251847 h 689379"/>
                <a:gd name="connsiteX369" fmla="*/ 24320 w 3024845"/>
                <a:gd name="connsiteY369" fmla="*/ 244281 h 689379"/>
                <a:gd name="connsiteX370" fmla="*/ 26094 w 3024845"/>
                <a:gd name="connsiteY370" fmla="*/ 244551 h 689379"/>
                <a:gd name="connsiteX371" fmla="*/ 38507 w 3024845"/>
                <a:gd name="connsiteY371" fmla="*/ 246442 h 689379"/>
                <a:gd name="connsiteX372" fmla="*/ 39014 w 3024845"/>
                <a:gd name="connsiteY372" fmla="*/ 247794 h 689379"/>
                <a:gd name="connsiteX373" fmla="*/ 42560 w 3024845"/>
                <a:gd name="connsiteY373" fmla="*/ 257251 h 689379"/>
                <a:gd name="connsiteX374" fmla="*/ 68907 w 3024845"/>
                <a:gd name="connsiteY374" fmla="*/ 259413 h 689379"/>
                <a:gd name="connsiteX375" fmla="*/ 68907 w 3024845"/>
                <a:gd name="connsiteY375" fmla="*/ 136192 h 689379"/>
                <a:gd name="connsiteX376" fmla="*/ 70934 w 3024845"/>
                <a:gd name="connsiteY376" fmla="*/ 136192 h 689379"/>
                <a:gd name="connsiteX377" fmla="*/ 85121 w 3024845"/>
                <a:gd name="connsiteY377" fmla="*/ 136192 h 689379"/>
                <a:gd name="connsiteX378" fmla="*/ 85121 w 3024845"/>
                <a:gd name="connsiteY378" fmla="*/ 0 h 689379"/>
                <a:gd name="connsiteX379" fmla="*/ 86894 w 3024845"/>
                <a:gd name="connsiteY379" fmla="*/ 0 h 689379"/>
                <a:gd name="connsiteX380" fmla="*/ 99308 w 3024845"/>
                <a:gd name="connsiteY380" fmla="*/ 0 h 689379"/>
                <a:gd name="connsiteX0" fmla="*/ 99308 w 2961438"/>
                <a:gd name="connsiteY0" fmla="*/ 0 h 689379"/>
                <a:gd name="connsiteX1" fmla="*/ 220909 w 2961438"/>
                <a:gd name="connsiteY1" fmla="*/ 0 h 689379"/>
                <a:gd name="connsiteX2" fmla="*/ 223189 w 2961438"/>
                <a:gd name="connsiteY2" fmla="*/ 0 h 689379"/>
                <a:gd name="connsiteX3" fmla="*/ 239150 w 2961438"/>
                <a:gd name="connsiteY3" fmla="*/ 0 h 689379"/>
                <a:gd name="connsiteX4" fmla="*/ 239150 w 2961438"/>
                <a:gd name="connsiteY4" fmla="*/ 140515 h 689379"/>
                <a:gd name="connsiteX5" fmla="*/ 240670 w 2961438"/>
                <a:gd name="connsiteY5" fmla="*/ 140245 h 689379"/>
                <a:gd name="connsiteX6" fmla="*/ 251310 w 2961438"/>
                <a:gd name="connsiteY6" fmla="*/ 138354 h 689379"/>
                <a:gd name="connsiteX7" fmla="*/ 249283 w 2961438"/>
                <a:gd name="connsiteY7" fmla="*/ 226986 h 689379"/>
                <a:gd name="connsiteX8" fmla="*/ 250803 w 2961438"/>
                <a:gd name="connsiteY8" fmla="*/ 227257 h 689379"/>
                <a:gd name="connsiteX9" fmla="*/ 261443 w 2961438"/>
                <a:gd name="connsiteY9" fmla="*/ 229148 h 689379"/>
                <a:gd name="connsiteX10" fmla="*/ 261696 w 2961438"/>
                <a:gd name="connsiteY10" fmla="*/ 229959 h 689379"/>
                <a:gd name="connsiteX11" fmla="*/ 263470 w 2961438"/>
                <a:gd name="connsiteY11" fmla="*/ 235634 h 689379"/>
                <a:gd name="connsiteX12" fmla="*/ 264230 w 2961438"/>
                <a:gd name="connsiteY12" fmla="*/ 233202 h 689379"/>
                <a:gd name="connsiteX13" fmla="*/ 269550 w 2961438"/>
                <a:gd name="connsiteY13" fmla="*/ 216178 h 689379"/>
                <a:gd name="connsiteX14" fmla="*/ 271323 w 2961438"/>
                <a:gd name="connsiteY14" fmla="*/ 216178 h 689379"/>
                <a:gd name="connsiteX15" fmla="*/ 283737 w 2961438"/>
                <a:gd name="connsiteY15" fmla="*/ 216178 h 689379"/>
                <a:gd name="connsiteX16" fmla="*/ 283737 w 2961438"/>
                <a:gd name="connsiteY16" fmla="*/ 248604 h 689379"/>
                <a:gd name="connsiteX17" fmla="*/ 284750 w 2961438"/>
                <a:gd name="connsiteY17" fmla="*/ 249145 h 689379"/>
                <a:gd name="connsiteX18" fmla="*/ 291844 w 2961438"/>
                <a:gd name="connsiteY18" fmla="*/ 252928 h 689379"/>
                <a:gd name="connsiteX19" fmla="*/ 291844 w 2961438"/>
                <a:gd name="connsiteY19" fmla="*/ 254279 h 689379"/>
                <a:gd name="connsiteX20" fmla="*/ 291844 w 2961438"/>
                <a:gd name="connsiteY20" fmla="*/ 263737 h 689379"/>
                <a:gd name="connsiteX21" fmla="*/ 336431 w 2961438"/>
                <a:gd name="connsiteY21" fmla="*/ 263737 h 689379"/>
                <a:gd name="connsiteX22" fmla="*/ 336431 w 2961438"/>
                <a:gd name="connsiteY22" fmla="*/ 264818 h 689379"/>
                <a:gd name="connsiteX23" fmla="*/ 336431 w 2961438"/>
                <a:gd name="connsiteY23" fmla="*/ 272384 h 689379"/>
                <a:gd name="connsiteX24" fmla="*/ 338457 w 2961438"/>
                <a:gd name="connsiteY24" fmla="*/ 272384 h 689379"/>
                <a:gd name="connsiteX25" fmla="*/ 352644 w 2961438"/>
                <a:gd name="connsiteY25" fmla="*/ 272384 h 689379"/>
                <a:gd name="connsiteX26" fmla="*/ 352644 w 2961438"/>
                <a:gd name="connsiteY26" fmla="*/ 242119 h 689379"/>
                <a:gd name="connsiteX27" fmla="*/ 397231 w 2961438"/>
                <a:gd name="connsiteY27" fmla="*/ 242119 h 689379"/>
                <a:gd name="connsiteX28" fmla="*/ 397231 w 2961438"/>
                <a:gd name="connsiteY28" fmla="*/ 240768 h 689379"/>
                <a:gd name="connsiteX29" fmla="*/ 397231 w 2961438"/>
                <a:gd name="connsiteY29" fmla="*/ 231310 h 689379"/>
                <a:gd name="connsiteX30" fmla="*/ 398245 w 2961438"/>
                <a:gd name="connsiteY30" fmla="*/ 231310 h 689379"/>
                <a:gd name="connsiteX31" fmla="*/ 405338 w 2961438"/>
                <a:gd name="connsiteY31" fmla="*/ 231310 h 689379"/>
                <a:gd name="connsiteX32" fmla="*/ 405338 w 2961438"/>
                <a:gd name="connsiteY32" fmla="*/ 229419 h 689379"/>
                <a:gd name="connsiteX33" fmla="*/ 405338 w 2961438"/>
                <a:gd name="connsiteY33" fmla="*/ 216178 h 689379"/>
                <a:gd name="connsiteX34" fmla="*/ 406098 w 2961438"/>
                <a:gd name="connsiteY34" fmla="*/ 216178 h 689379"/>
                <a:gd name="connsiteX35" fmla="*/ 411418 w 2961438"/>
                <a:gd name="connsiteY35" fmla="*/ 216178 h 689379"/>
                <a:gd name="connsiteX36" fmla="*/ 411418 w 2961438"/>
                <a:gd name="connsiteY36" fmla="*/ 215097 h 689379"/>
                <a:gd name="connsiteX37" fmla="*/ 411418 w 2961438"/>
                <a:gd name="connsiteY37" fmla="*/ 207530 h 689379"/>
                <a:gd name="connsiteX38" fmla="*/ 413445 w 2961438"/>
                <a:gd name="connsiteY38" fmla="*/ 207530 h 689379"/>
                <a:gd name="connsiteX39" fmla="*/ 427632 w 2961438"/>
                <a:gd name="connsiteY39" fmla="*/ 207530 h 689379"/>
                <a:gd name="connsiteX40" fmla="*/ 427632 w 2961438"/>
                <a:gd name="connsiteY40" fmla="*/ 208611 h 689379"/>
                <a:gd name="connsiteX41" fmla="*/ 427632 w 2961438"/>
                <a:gd name="connsiteY41" fmla="*/ 216178 h 689379"/>
                <a:gd name="connsiteX42" fmla="*/ 449925 w 2961438"/>
                <a:gd name="connsiteY42" fmla="*/ 216178 h 689379"/>
                <a:gd name="connsiteX43" fmla="*/ 449925 w 2961438"/>
                <a:gd name="connsiteY43" fmla="*/ 214286 h 689379"/>
                <a:gd name="connsiteX44" fmla="*/ 449925 w 2961438"/>
                <a:gd name="connsiteY44" fmla="*/ 201045 h 689379"/>
                <a:gd name="connsiteX45" fmla="*/ 451699 w 2961438"/>
                <a:gd name="connsiteY45" fmla="*/ 201045 h 689379"/>
                <a:gd name="connsiteX46" fmla="*/ 464112 w 2961438"/>
                <a:gd name="connsiteY46" fmla="*/ 201045 h 689379"/>
                <a:gd name="connsiteX47" fmla="*/ 464112 w 2961438"/>
                <a:gd name="connsiteY47" fmla="*/ 224825 h 689379"/>
                <a:gd name="connsiteX48" fmla="*/ 465126 w 2961438"/>
                <a:gd name="connsiteY48" fmla="*/ 224825 h 689379"/>
                <a:gd name="connsiteX49" fmla="*/ 472219 w 2961438"/>
                <a:gd name="connsiteY49" fmla="*/ 224825 h 689379"/>
                <a:gd name="connsiteX50" fmla="*/ 472219 w 2961438"/>
                <a:gd name="connsiteY50" fmla="*/ 223744 h 689379"/>
                <a:gd name="connsiteX51" fmla="*/ 472219 w 2961438"/>
                <a:gd name="connsiteY51" fmla="*/ 216178 h 689379"/>
                <a:gd name="connsiteX52" fmla="*/ 473992 w 2961438"/>
                <a:gd name="connsiteY52" fmla="*/ 216178 h 689379"/>
                <a:gd name="connsiteX53" fmla="*/ 486406 w 2961438"/>
                <a:gd name="connsiteY53" fmla="*/ 216178 h 689379"/>
                <a:gd name="connsiteX54" fmla="*/ 486406 w 2961438"/>
                <a:gd name="connsiteY54" fmla="*/ 242119 h 689379"/>
                <a:gd name="connsiteX55" fmla="*/ 488433 w 2961438"/>
                <a:gd name="connsiteY55" fmla="*/ 242119 h 689379"/>
                <a:gd name="connsiteX56" fmla="*/ 502619 w 2961438"/>
                <a:gd name="connsiteY56" fmla="*/ 242119 h 689379"/>
                <a:gd name="connsiteX57" fmla="*/ 502619 w 2961438"/>
                <a:gd name="connsiteY57" fmla="*/ 243740 h 689379"/>
                <a:gd name="connsiteX58" fmla="*/ 502619 w 2961438"/>
                <a:gd name="connsiteY58" fmla="*/ 255090 h 689379"/>
                <a:gd name="connsiteX59" fmla="*/ 503379 w 2961438"/>
                <a:gd name="connsiteY59" fmla="*/ 255090 h 689379"/>
                <a:gd name="connsiteX60" fmla="*/ 508700 w 2961438"/>
                <a:gd name="connsiteY60" fmla="*/ 255090 h 689379"/>
                <a:gd name="connsiteX61" fmla="*/ 508700 w 2961438"/>
                <a:gd name="connsiteY61" fmla="*/ 254279 h 689379"/>
                <a:gd name="connsiteX62" fmla="*/ 508700 w 2961438"/>
                <a:gd name="connsiteY62" fmla="*/ 248604 h 689379"/>
                <a:gd name="connsiteX63" fmla="*/ 539100 w 2961438"/>
                <a:gd name="connsiteY63" fmla="*/ 248604 h 689379"/>
                <a:gd name="connsiteX64" fmla="*/ 539100 w 2961438"/>
                <a:gd name="connsiteY64" fmla="*/ 272384 h 689379"/>
                <a:gd name="connsiteX65" fmla="*/ 540113 w 2961438"/>
                <a:gd name="connsiteY65" fmla="*/ 272384 h 689379"/>
                <a:gd name="connsiteX66" fmla="*/ 547207 w 2961438"/>
                <a:gd name="connsiteY66" fmla="*/ 272384 h 689379"/>
                <a:gd name="connsiteX67" fmla="*/ 547207 w 2961438"/>
                <a:gd name="connsiteY67" fmla="*/ 273465 h 689379"/>
                <a:gd name="connsiteX68" fmla="*/ 547207 w 2961438"/>
                <a:gd name="connsiteY68" fmla="*/ 281031 h 689379"/>
                <a:gd name="connsiteX69" fmla="*/ 547967 w 2961438"/>
                <a:gd name="connsiteY69" fmla="*/ 281031 h 689379"/>
                <a:gd name="connsiteX70" fmla="*/ 553287 w 2961438"/>
                <a:gd name="connsiteY70" fmla="*/ 281031 h 689379"/>
                <a:gd name="connsiteX71" fmla="*/ 553287 w 2961438"/>
                <a:gd name="connsiteY71" fmla="*/ 278869 h 689379"/>
                <a:gd name="connsiteX72" fmla="*/ 553287 w 2961438"/>
                <a:gd name="connsiteY72" fmla="*/ 263737 h 689379"/>
                <a:gd name="connsiteX73" fmla="*/ 554300 w 2961438"/>
                <a:gd name="connsiteY73" fmla="*/ 263737 h 689379"/>
                <a:gd name="connsiteX74" fmla="*/ 561394 w 2961438"/>
                <a:gd name="connsiteY74" fmla="*/ 263737 h 689379"/>
                <a:gd name="connsiteX75" fmla="*/ 561394 w 2961438"/>
                <a:gd name="connsiteY75" fmla="*/ 264818 h 689379"/>
                <a:gd name="connsiteX76" fmla="*/ 561394 w 2961438"/>
                <a:gd name="connsiteY76" fmla="*/ 272384 h 689379"/>
                <a:gd name="connsiteX77" fmla="*/ 566714 w 2961438"/>
                <a:gd name="connsiteY77" fmla="*/ 270391 h 689379"/>
                <a:gd name="connsiteX78" fmla="*/ 567474 w 2961438"/>
                <a:gd name="connsiteY78" fmla="*/ 269411 h 689379"/>
                <a:gd name="connsiteX79" fmla="*/ 567474 w 2961438"/>
                <a:gd name="connsiteY79" fmla="*/ 263737 h 689379"/>
                <a:gd name="connsiteX80" fmla="*/ 605981 w 2961438"/>
                <a:gd name="connsiteY80" fmla="*/ 263737 h 689379"/>
                <a:gd name="connsiteX81" fmla="*/ 605981 w 2961438"/>
                <a:gd name="connsiteY81" fmla="*/ 287516 h 689379"/>
                <a:gd name="connsiteX82" fmla="*/ 608007 w 2961438"/>
                <a:gd name="connsiteY82" fmla="*/ 287516 h 689379"/>
                <a:gd name="connsiteX83" fmla="*/ 622194 w 2961438"/>
                <a:gd name="connsiteY83" fmla="*/ 287516 h 689379"/>
                <a:gd name="connsiteX84" fmla="*/ 622194 w 2961438"/>
                <a:gd name="connsiteY84" fmla="*/ 288597 h 689379"/>
                <a:gd name="connsiteX85" fmla="*/ 622194 w 2961438"/>
                <a:gd name="connsiteY85" fmla="*/ 296163 h 689379"/>
                <a:gd name="connsiteX86" fmla="*/ 623968 w 2961438"/>
                <a:gd name="connsiteY86" fmla="*/ 296163 h 689379"/>
                <a:gd name="connsiteX87" fmla="*/ 636381 w 2961438"/>
                <a:gd name="connsiteY87" fmla="*/ 296163 h 689379"/>
                <a:gd name="connsiteX88" fmla="*/ 636381 w 2961438"/>
                <a:gd name="connsiteY88" fmla="*/ 272384 h 689379"/>
                <a:gd name="connsiteX89" fmla="*/ 637394 w 2961438"/>
                <a:gd name="connsiteY89" fmla="*/ 272384 h 689379"/>
                <a:gd name="connsiteX90" fmla="*/ 644488 w 2961438"/>
                <a:gd name="connsiteY90" fmla="*/ 272384 h 689379"/>
                <a:gd name="connsiteX91" fmla="*/ 644488 w 2961438"/>
                <a:gd name="connsiteY91" fmla="*/ 239957 h 689379"/>
                <a:gd name="connsiteX92" fmla="*/ 645501 w 2961438"/>
                <a:gd name="connsiteY92" fmla="*/ 239957 h 689379"/>
                <a:gd name="connsiteX93" fmla="*/ 652595 w 2961438"/>
                <a:gd name="connsiteY93" fmla="*/ 239957 h 689379"/>
                <a:gd name="connsiteX94" fmla="*/ 652595 w 2961438"/>
                <a:gd name="connsiteY94" fmla="*/ 238066 h 689379"/>
                <a:gd name="connsiteX95" fmla="*/ 652595 w 2961438"/>
                <a:gd name="connsiteY95" fmla="*/ 224825 h 689379"/>
                <a:gd name="connsiteX96" fmla="*/ 651328 w 2961438"/>
                <a:gd name="connsiteY96" fmla="*/ 223203 h 689379"/>
                <a:gd name="connsiteX97" fmla="*/ 656648 w 2961438"/>
                <a:gd name="connsiteY97" fmla="*/ 211854 h 689379"/>
                <a:gd name="connsiteX98" fmla="*/ 664755 w 2961438"/>
                <a:gd name="connsiteY98" fmla="*/ 239957 h 689379"/>
                <a:gd name="connsiteX99" fmla="*/ 665515 w 2961438"/>
                <a:gd name="connsiteY99" fmla="*/ 239957 h 689379"/>
                <a:gd name="connsiteX100" fmla="*/ 670835 w 2961438"/>
                <a:gd name="connsiteY100" fmla="*/ 239957 h 689379"/>
                <a:gd name="connsiteX101" fmla="*/ 670835 w 2961438"/>
                <a:gd name="connsiteY101" fmla="*/ 134030 h 689379"/>
                <a:gd name="connsiteX102" fmla="*/ 672355 w 2961438"/>
                <a:gd name="connsiteY102" fmla="*/ 134030 h 689379"/>
                <a:gd name="connsiteX103" fmla="*/ 682995 w 2961438"/>
                <a:gd name="connsiteY103" fmla="*/ 134030 h 689379"/>
                <a:gd name="connsiteX104" fmla="*/ 682995 w 2961438"/>
                <a:gd name="connsiteY104" fmla="*/ 86471 h 689379"/>
                <a:gd name="connsiteX105" fmla="*/ 709342 w 2961438"/>
                <a:gd name="connsiteY105" fmla="*/ 86471 h 689379"/>
                <a:gd name="connsiteX106" fmla="*/ 709342 w 2961438"/>
                <a:gd name="connsiteY106" fmla="*/ 64853 h 689379"/>
                <a:gd name="connsiteX107" fmla="*/ 743796 w 2961438"/>
                <a:gd name="connsiteY107" fmla="*/ 64853 h 689379"/>
                <a:gd name="connsiteX108" fmla="*/ 743796 w 2961438"/>
                <a:gd name="connsiteY108" fmla="*/ 67285 h 689379"/>
                <a:gd name="connsiteX109" fmla="*/ 743796 w 2961438"/>
                <a:gd name="connsiteY109" fmla="*/ 84309 h 689379"/>
                <a:gd name="connsiteX110" fmla="*/ 746076 w 2961438"/>
                <a:gd name="connsiteY110" fmla="*/ 84309 h 689379"/>
                <a:gd name="connsiteX111" fmla="*/ 762036 w 2961438"/>
                <a:gd name="connsiteY111" fmla="*/ 84309 h 689379"/>
                <a:gd name="connsiteX112" fmla="*/ 762036 w 2961438"/>
                <a:gd name="connsiteY112" fmla="*/ 131868 h 689379"/>
                <a:gd name="connsiteX113" fmla="*/ 763049 w 2961438"/>
                <a:gd name="connsiteY113" fmla="*/ 131868 h 689379"/>
                <a:gd name="connsiteX114" fmla="*/ 770143 w 2961438"/>
                <a:gd name="connsiteY114" fmla="*/ 131868 h 689379"/>
                <a:gd name="connsiteX115" fmla="*/ 784330 w 2961438"/>
                <a:gd name="connsiteY115" fmla="*/ 136192 h 689379"/>
                <a:gd name="connsiteX116" fmla="*/ 784330 w 2961438"/>
                <a:gd name="connsiteY116" fmla="*/ 175104 h 689379"/>
                <a:gd name="connsiteX117" fmla="*/ 785343 w 2961438"/>
                <a:gd name="connsiteY117" fmla="*/ 175104 h 689379"/>
                <a:gd name="connsiteX118" fmla="*/ 792436 w 2961438"/>
                <a:gd name="connsiteY118" fmla="*/ 175104 h 689379"/>
                <a:gd name="connsiteX119" fmla="*/ 792436 w 2961438"/>
                <a:gd name="connsiteY119" fmla="*/ 176725 h 689379"/>
                <a:gd name="connsiteX120" fmla="*/ 792436 w 2961438"/>
                <a:gd name="connsiteY120" fmla="*/ 188074 h 689379"/>
                <a:gd name="connsiteX121" fmla="*/ 794463 w 2961438"/>
                <a:gd name="connsiteY121" fmla="*/ 188074 h 689379"/>
                <a:gd name="connsiteX122" fmla="*/ 808650 w 2961438"/>
                <a:gd name="connsiteY122" fmla="*/ 188074 h 689379"/>
                <a:gd name="connsiteX123" fmla="*/ 814730 w 2961438"/>
                <a:gd name="connsiteY123" fmla="*/ 194560 h 689379"/>
                <a:gd name="connsiteX124" fmla="*/ 814730 w 2961438"/>
                <a:gd name="connsiteY124" fmla="*/ 216178 h 689379"/>
                <a:gd name="connsiteX125" fmla="*/ 817010 w 2961438"/>
                <a:gd name="connsiteY125" fmla="*/ 216178 h 689379"/>
                <a:gd name="connsiteX126" fmla="*/ 832970 w 2961438"/>
                <a:gd name="connsiteY126" fmla="*/ 216178 h 689379"/>
                <a:gd name="connsiteX127" fmla="*/ 832970 w 2961438"/>
                <a:gd name="connsiteY127" fmla="*/ 217258 h 689379"/>
                <a:gd name="connsiteX128" fmla="*/ 832970 w 2961438"/>
                <a:gd name="connsiteY128" fmla="*/ 224825 h 689379"/>
                <a:gd name="connsiteX129" fmla="*/ 834237 w 2961438"/>
                <a:gd name="connsiteY129" fmla="*/ 224825 h 689379"/>
                <a:gd name="connsiteX130" fmla="*/ 843104 w 2961438"/>
                <a:gd name="connsiteY130" fmla="*/ 224825 h 689379"/>
                <a:gd name="connsiteX131" fmla="*/ 843104 w 2961438"/>
                <a:gd name="connsiteY131" fmla="*/ 226986 h 689379"/>
                <a:gd name="connsiteX132" fmla="*/ 843104 w 2961438"/>
                <a:gd name="connsiteY132" fmla="*/ 242119 h 689379"/>
                <a:gd name="connsiteX133" fmla="*/ 847157 w 2961438"/>
                <a:gd name="connsiteY133" fmla="*/ 240227 h 689379"/>
                <a:gd name="connsiteX134" fmla="*/ 847157 w 2961438"/>
                <a:gd name="connsiteY134" fmla="*/ 226986 h 689379"/>
                <a:gd name="connsiteX135" fmla="*/ 848170 w 2961438"/>
                <a:gd name="connsiteY135" fmla="*/ 226986 h 689379"/>
                <a:gd name="connsiteX136" fmla="*/ 855264 w 2961438"/>
                <a:gd name="connsiteY136" fmla="*/ 226986 h 689379"/>
                <a:gd name="connsiteX137" fmla="*/ 855264 w 2961438"/>
                <a:gd name="connsiteY137" fmla="*/ 228608 h 689379"/>
                <a:gd name="connsiteX138" fmla="*/ 855264 w 2961438"/>
                <a:gd name="connsiteY138" fmla="*/ 239957 h 689379"/>
                <a:gd name="connsiteX139" fmla="*/ 856024 w 2961438"/>
                <a:gd name="connsiteY139" fmla="*/ 239957 h 689379"/>
                <a:gd name="connsiteX140" fmla="*/ 861344 w 2961438"/>
                <a:gd name="connsiteY140" fmla="*/ 239957 h 689379"/>
                <a:gd name="connsiteX141" fmla="*/ 909984 w 2961438"/>
                <a:gd name="connsiteY141" fmla="*/ 235634 h 689379"/>
                <a:gd name="connsiteX142" fmla="*/ 909984 w 2961438"/>
                <a:gd name="connsiteY142" fmla="*/ 236985 h 689379"/>
                <a:gd name="connsiteX143" fmla="*/ 909984 w 2961438"/>
                <a:gd name="connsiteY143" fmla="*/ 246442 h 689379"/>
                <a:gd name="connsiteX144" fmla="*/ 910744 w 2961438"/>
                <a:gd name="connsiteY144" fmla="*/ 246442 h 689379"/>
                <a:gd name="connsiteX145" fmla="*/ 916065 w 2961438"/>
                <a:gd name="connsiteY145" fmla="*/ 246442 h 689379"/>
                <a:gd name="connsiteX146" fmla="*/ 916065 w 2961438"/>
                <a:gd name="connsiteY146" fmla="*/ 248604 h 689379"/>
                <a:gd name="connsiteX147" fmla="*/ 916065 w 2961438"/>
                <a:gd name="connsiteY147" fmla="*/ 263737 h 689379"/>
                <a:gd name="connsiteX148" fmla="*/ 918091 w 2961438"/>
                <a:gd name="connsiteY148" fmla="*/ 262386 h 689379"/>
                <a:gd name="connsiteX149" fmla="*/ 932278 w 2961438"/>
                <a:gd name="connsiteY149" fmla="*/ 252928 h 689379"/>
                <a:gd name="connsiteX150" fmla="*/ 938358 w 2961438"/>
                <a:gd name="connsiteY150" fmla="*/ 211854 h 689379"/>
                <a:gd name="connsiteX151" fmla="*/ 939118 w 2961438"/>
                <a:gd name="connsiteY151" fmla="*/ 211584 h 689379"/>
                <a:gd name="connsiteX152" fmla="*/ 944438 w 2961438"/>
                <a:gd name="connsiteY152" fmla="*/ 209692 h 689379"/>
                <a:gd name="connsiteX153" fmla="*/ 946465 w 2961438"/>
                <a:gd name="connsiteY153" fmla="*/ 140515 h 689379"/>
                <a:gd name="connsiteX154" fmla="*/ 948492 w 2961438"/>
                <a:gd name="connsiteY154" fmla="*/ 209692 h 689379"/>
                <a:gd name="connsiteX155" fmla="*/ 949252 w 2961438"/>
                <a:gd name="connsiteY155" fmla="*/ 209962 h 689379"/>
                <a:gd name="connsiteX156" fmla="*/ 954572 w 2961438"/>
                <a:gd name="connsiteY156" fmla="*/ 211854 h 689379"/>
                <a:gd name="connsiteX157" fmla="*/ 954572 w 2961438"/>
                <a:gd name="connsiteY157" fmla="*/ 125383 h 689379"/>
                <a:gd name="connsiteX158" fmla="*/ 958625 w 2961438"/>
                <a:gd name="connsiteY158" fmla="*/ 92956 h 689379"/>
                <a:gd name="connsiteX159" fmla="*/ 997132 w 2961438"/>
                <a:gd name="connsiteY159" fmla="*/ 92956 h 689379"/>
                <a:gd name="connsiteX160" fmla="*/ 997132 w 2961438"/>
                <a:gd name="connsiteY160" fmla="*/ 125383 h 689379"/>
                <a:gd name="connsiteX161" fmla="*/ 997892 w 2961438"/>
                <a:gd name="connsiteY161" fmla="*/ 125383 h 689379"/>
                <a:gd name="connsiteX162" fmla="*/ 1003212 w 2961438"/>
                <a:gd name="connsiteY162" fmla="*/ 125383 h 689379"/>
                <a:gd name="connsiteX163" fmla="*/ 1003212 w 2961438"/>
                <a:gd name="connsiteY163" fmla="*/ 43235 h 689379"/>
                <a:gd name="connsiteX164" fmla="*/ 1004986 w 2961438"/>
                <a:gd name="connsiteY164" fmla="*/ 43235 h 689379"/>
                <a:gd name="connsiteX165" fmla="*/ 1017399 w 2961438"/>
                <a:gd name="connsiteY165" fmla="*/ 43235 h 689379"/>
                <a:gd name="connsiteX166" fmla="*/ 1017399 w 2961438"/>
                <a:gd name="connsiteY166" fmla="*/ 41344 h 689379"/>
                <a:gd name="connsiteX167" fmla="*/ 1017399 w 2961438"/>
                <a:gd name="connsiteY167" fmla="*/ 28103 h 689379"/>
                <a:gd name="connsiteX168" fmla="*/ 1039693 w 2961438"/>
                <a:gd name="connsiteY168" fmla="*/ 28103 h 689379"/>
                <a:gd name="connsiteX169" fmla="*/ 1039693 w 2961438"/>
                <a:gd name="connsiteY169" fmla="*/ 27022 h 689379"/>
                <a:gd name="connsiteX170" fmla="*/ 1039693 w 2961438"/>
                <a:gd name="connsiteY170" fmla="*/ 19456 h 689379"/>
                <a:gd name="connsiteX171" fmla="*/ 1041466 w 2961438"/>
                <a:gd name="connsiteY171" fmla="*/ 19456 h 689379"/>
                <a:gd name="connsiteX172" fmla="*/ 1053880 w 2961438"/>
                <a:gd name="connsiteY172" fmla="*/ 19456 h 689379"/>
                <a:gd name="connsiteX173" fmla="*/ 1053880 w 2961438"/>
                <a:gd name="connsiteY173" fmla="*/ 20537 h 689379"/>
                <a:gd name="connsiteX174" fmla="*/ 1053880 w 2961438"/>
                <a:gd name="connsiteY174" fmla="*/ 28103 h 689379"/>
                <a:gd name="connsiteX175" fmla="*/ 1054640 w 2961438"/>
                <a:gd name="connsiteY175" fmla="*/ 28103 h 689379"/>
                <a:gd name="connsiteX176" fmla="*/ 1059960 w 2961438"/>
                <a:gd name="connsiteY176" fmla="*/ 28103 h 689379"/>
                <a:gd name="connsiteX177" fmla="*/ 1070093 w 2961438"/>
                <a:gd name="connsiteY177" fmla="*/ 23779 h 689379"/>
                <a:gd name="connsiteX178" fmla="*/ 1074146 w 2961438"/>
                <a:gd name="connsiteY178" fmla="*/ 27022 h 689379"/>
                <a:gd name="connsiteX179" fmla="*/ 1074146 w 2961438"/>
                <a:gd name="connsiteY179" fmla="*/ 19456 h 689379"/>
                <a:gd name="connsiteX180" fmla="*/ 1076426 w 2961438"/>
                <a:gd name="connsiteY180" fmla="*/ 19456 h 689379"/>
                <a:gd name="connsiteX181" fmla="*/ 1092387 w 2961438"/>
                <a:gd name="connsiteY181" fmla="*/ 19456 h 689379"/>
                <a:gd name="connsiteX182" fmla="*/ 1092387 w 2961438"/>
                <a:gd name="connsiteY182" fmla="*/ 20537 h 689379"/>
                <a:gd name="connsiteX183" fmla="*/ 1092387 w 2961438"/>
                <a:gd name="connsiteY183" fmla="*/ 28103 h 689379"/>
                <a:gd name="connsiteX184" fmla="*/ 1122787 w 2961438"/>
                <a:gd name="connsiteY184" fmla="*/ 28103 h 689379"/>
                <a:gd name="connsiteX185" fmla="*/ 1122787 w 2961438"/>
                <a:gd name="connsiteY185" fmla="*/ 29724 h 689379"/>
                <a:gd name="connsiteX186" fmla="*/ 1122787 w 2961438"/>
                <a:gd name="connsiteY186" fmla="*/ 41074 h 689379"/>
                <a:gd name="connsiteX187" fmla="*/ 1149134 w 2961438"/>
                <a:gd name="connsiteY187" fmla="*/ 41074 h 689379"/>
                <a:gd name="connsiteX188" fmla="*/ 1149134 w 2961438"/>
                <a:gd name="connsiteY188" fmla="*/ 71338 h 689379"/>
                <a:gd name="connsiteX189" fmla="*/ 1149894 w 2961438"/>
                <a:gd name="connsiteY189" fmla="*/ 71338 h 689379"/>
                <a:gd name="connsiteX190" fmla="*/ 1155214 w 2961438"/>
                <a:gd name="connsiteY190" fmla="*/ 71338 h 689379"/>
                <a:gd name="connsiteX191" fmla="*/ 1155214 w 2961438"/>
                <a:gd name="connsiteY191" fmla="*/ 72419 h 689379"/>
                <a:gd name="connsiteX192" fmla="*/ 1155214 w 2961438"/>
                <a:gd name="connsiteY192" fmla="*/ 79986 h 689379"/>
                <a:gd name="connsiteX193" fmla="*/ 1159268 w 2961438"/>
                <a:gd name="connsiteY193" fmla="*/ 110250 h 689379"/>
                <a:gd name="connsiteX194" fmla="*/ 1160028 w 2961438"/>
                <a:gd name="connsiteY194" fmla="*/ 110250 h 689379"/>
                <a:gd name="connsiteX195" fmla="*/ 1165348 w 2961438"/>
                <a:gd name="connsiteY195" fmla="*/ 110250 h 689379"/>
                <a:gd name="connsiteX196" fmla="*/ 1165348 w 2961438"/>
                <a:gd name="connsiteY196" fmla="*/ 111061 h 689379"/>
                <a:gd name="connsiteX197" fmla="*/ 1165348 w 2961438"/>
                <a:gd name="connsiteY197" fmla="*/ 116736 h 689379"/>
                <a:gd name="connsiteX198" fmla="*/ 1166361 w 2961438"/>
                <a:gd name="connsiteY198" fmla="*/ 116736 h 689379"/>
                <a:gd name="connsiteX199" fmla="*/ 1173454 w 2961438"/>
                <a:gd name="connsiteY199" fmla="*/ 116736 h 689379"/>
                <a:gd name="connsiteX200" fmla="*/ 1173454 w 2961438"/>
                <a:gd name="connsiteY200" fmla="*/ 147001 h 689379"/>
                <a:gd name="connsiteX201" fmla="*/ 1175481 w 2961438"/>
                <a:gd name="connsiteY201" fmla="*/ 147001 h 689379"/>
                <a:gd name="connsiteX202" fmla="*/ 1189668 w 2961438"/>
                <a:gd name="connsiteY202" fmla="*/ 147001 h 689379"/>
                <a:gd name="connsiteX203" fmla="*/ 1189668 w 2961438"/>
                <a:gd name="connsiteY203" fmla="*/ 170780 h 689379"/>
                <a:gd name="connsiteX204" fmla="*/ 1191695 w 2961438"/>
                <a:gd name="connsiteY204" fmla="*/ 172401 h 689379"/>
                <a:gd name="connsiteX205" fmla="*/ 1191695 w 2961438"/>
                <a:gd name="connsiteY205" fmla="*/ 183751 h 689379"/>
                <a:gd name="connsiteX206" fmla="*/ 1192455 w 2961438"/>
                <a:gd name="connsiteY206" fmla="*/ 183751 h 689379"/>
                <a:gd name="connsiteX207" fmla="*/ 1197775 w 2961438"/>
                <a:gd name="connsiteY207" fmla="*/ 183751 h 689379"/>
                <a:gd name="connsiteX208" fmla="*/ 1197775 w 2961438"/>
                <a:gd name="connsiteY208" fmla="*/ 207530 h 689379"/>
                <a:gd name="connsiteX209" fmla="*/ 1199041 w 2961438"/>
                <a:gd name="connsiteY209" fmla="*/ 207530 h 689379"/>
                <a:gd name="connsiteX210" fmla="*/ 1207908 w 2961438"/>
                <a:gd name="connsiteY210" fmla="*/ 207530 h 689379"/>
                <a:gd name="connsiteX211" fmla="*/ 1209935 w 2961438"/>
                <a:gd name="connsiteY211" fmla="*/ 211584 h 689379"/>
                <a:gd name="connsiteX212" fmla="*/ 1209935 w 2961438"/>
                <a:gd name="connsiteY212" fmla="*/ 224825 h 689379"/>
                <a:gd name="connsiteX213" fmla="*/ 1211455 w 2961438"/>
                <a:gd name="connsiteY213" fmla="*/ 222933 h 689379"/>
                <a:gd name="connsiteX214" fmla="*/ 1222095 w 2961438"/>
                <a:gd name="connsiteY214" fmla="*/ 209692 h 689379"/>
                <a:gd name="connsiteX215" fmla="*/ 1250469 w 2961438"/>
                <a:gd name="connsiteY215" fmla="*/ 209692 h 689379"/>
                <a:gd name="connsiteX216" fmla="*/ 1250469 w 2961438"/>
                <a:gd name="connsiteY216" fmla="*/ 296163 h 689379"/>
                <a:gd name="connsiteX217" fmla="*/ 1251229 w 2961438"/>
                <a:gd name="connsiteY217" fmla="*/ 296163 h 689379"/>
                <a:gd name="connsiteX218" fmla="*/ 1256549 w 2961438"/>
                <a:gd name="connsiteY218" fmla="*/ 296163 h 689379"/>
                <a:gd name="connsiteX219" fmla="*/ 1257309 w 2961438"/>
                <a:gd name="connsiteY219" fmla="*/ 294812 h 689379"/>
                <a:gd name="connsiteX220" fmla="*/ 1262629 w 2961438"/>
                <a:gd name="connsiteY220" fmla="*/ 285354 h 689379"/>
                <a:gd name="connsiteX221" fmla="*/ 1262629 w 2961438"/>
                <a:gd name="connsiteY221" fmla="*/ 287246 h 689379"/>
                <a:gd name="connsiteX222" fmla="*/ 1262629 w 2961438"/>
                <a:gd name="connsiteY222" fmla="*/ 300487 h 689379"/>
                <a:gd name="connsiteX223" fmla="*/ 1266682 w 2961438"/>
                <a:gd name="connsiteY223" fmla="*/ 255090 h 689379"/>
                <a:gd name="connsiteX224" fmla="*/ 1267442 w 2961438"/>
                <a:gd name="connsiteY224" fmla="*/ 255090 h 689379"/>
                <a:gd name="connsiteX225" fmla="*/ 1272762 w 2961438"/>
                <a:gd name="connsiteY225" fmla="*/ 255090 h 689379"/>
                <a:gd name="connsiteX226" fmla="*/ 1272762 w 2961438"/>
                <a:gd name="connsiteY226" fmla="*/ 190236 h 689379"/>
                <a:gd name="connsiteX227" fmla="*/ 1273776 w 2961438"/>
                <a:gd name="connsiteY227" fmla="*/ 190236 h 689379"/>
                <a:gd name="connsiteX228" fmla="*/ 1280869 w 2961438"/>
                <a:gd name="connsiteY228" fmla="*/ 190236 h 689379"/>
                <a:gd name="connsiteX229" fmla="*/ 1293029 w 2961438"/>
                <a:gd name="connsiteY229" fmla="*/ 147001 h 689379"/>
                <a:gd name="connsiteX230" fmla="*/ 1294296 w 2961438"/>
                <a:gd name="connsiteY230" fmla="*/ 147001 h 689379"/>
                <a:gd name="connsiteX231" fmla="*/ 1303163 w 2961438"/>
                <a:gd name="connsiteY231" fmla="*/ 147001 h 689379"/>
                <a:gd name="connsiteX232" fmla="*/ 1313296 w 2961438"/>
                <a:gd name="connsiteY232" fmla="*/ 190236 h 689379"/>
                <a:gd name="connsiteX233" fmla="*/ 1314309 w 2961438"/>
                <a:gd name="connsiteY233" fmla="*/ 190236 h 689379"/>
                <a:gd name="connsiteX234" fmla="*/ 1321403 w 2961438"/>
                <a:gd name="connsiteY234" fmla="*/ 190236 h 689379"/>
                <a:gd name="connsiteX235" fmla="*/ 1321403 w 2961438"/>
                <a:gd name="connsiteY235" fmla="*/ 229148 h 689379"/>
                <a:gd name="connsiteX236" fmla="*/ 1323176 w 2961438"/>
                <a:gd name="connsiteY236" fmla="*/ 229148 h 689379"/>
                <a:gd name="connsiteX237" fmla="*/ 1335590 w 2961438"/>
                <a:gd name="connsiteY237" fmla="*/ 229148 h 689379"/>
                <a:gd name="connsiteX238" fmla="*/ 1335590 w 2961438"/>
                <a:gd name="connsiteY238" fmla="*/ 231310 h 689379"/>
                <a:gd name="connsiteX239" fmla="*/ 1335590 w 2961438"/>
                <a:gd name="connsiteY239" fmla="*/ 246442 h 689379"/>
                <a:gd name="connsiteX240" fmla="*/ 1339643 w 2961438"/>
                <a:gd name="connsiteY240" fmla="*/ 244281 h 689379"/>
                <a:gd name="connsiteX241" fmla="*/ 1339643 w 2961438"/>
                <a:gd name="connsiteY241" fmla="*/ 229148 h 689379"/>
                <a:gd name="connsiteX242" fmla="*/ 1341163 w 2961438"/>
                <a:gd name="connsiteY242" fmla="*/ 229148 h 689379"/>
                <a:gd name="connsiteX243" fmla="*/ 1351803 w 2961438"/>
                <a:gd name="connsiteY243" fmla="*/ 229148 h 689379"/>
                <a:gd name="connsiteX244" fmla="*/ 1351803 w 2961438"/>
                <a:gd name="connsiteY244" fmla="*/ 230769 h 689379"/>
                <a:gd name="connsiteX245" fmla="*/ 1351803 w 2961438"/>
                <a:gd name="connsiteY245" fmla="*/ 242119 h 689379"/>
                <a:gd name="connsiteX246" fmla="*/ 1382204 w 2961438"/>
                <a:gd name="connsiteY246" fmla="*/ 242119 h 689379"/>
                <a:gd name="connsiteX247" fmla="*/ 1382204 w 2961438"/>
                <a:gd name="connsiteY247" fmla="*/ 205369 h 689379"/>
                <a:gd name="connsiteX248" fmla="*/ 1383470 w 2961438"/>
                <a:gd name="connsiteY248" fmla="*/ 205369 h 689379"/>
                <a:gd name="connsiteX249" fmla="*/ 1392337 w 2961438"/>
                <a:gd name="connsiteY249" fmla="*/ 205369 h 689379"/>
                <a:gd name="connsiteX250" fmla="*/ 1392337 w 2961438"/>
                <a:gd name="connsiteY250" fmla="*/ 226986 h 689379"/>
                <a:gd name="connsiteX251" fmla="*/ 1394364 w 2961438"/>
                <a:gd name="connsiteY251" fmla="*/ 194560 h 689379"/>
                <a:gd name="connsiteX252" fmla="*/ 1416657 w 2961438"/>
                <a:gd name="connsiteY252" fmla="*/ 194560 h 689379"/>
                <a:gd name="connsiteX253" fmla="*/ 1416657 w 2961438"/>
                <a:gd name="connsiteY253" fmla="*/ 192938 h 689379"/>
                <a:gd name="connsiteX254" fmla="*/ 1416657 w 2961438"/>
                <a:gd name="connsiteY254" fmla="*/ 181589 h 689379"/>
                <a:gd name="connsiteX255" fmla="*/ 1417417 w 2961438"/>
                <a:gd name="connsiteY255" fmla="*/ 181589 h 689379"/>
                <a:gd name="connsiteX256" fmla="*/ 1422737 w 2961438"/>
                <a:gd name="connsiteY256" fmla="*/ 181589 h 689379"/>
                <a:gd name="connsiteX257" fmla="*/ 1422737 w 2961438"/>
                <a:gd name="connsiteY257" fmla="*/ 179698 h 689379"/>
                <a:gd name="connsiteX258" fmla="*/ 1422737 w 2961438"/>
                <a:gd name="connsiteY258" fmla="*/ 166457 h 689379"/>
                <a:gd name="connsiteX259" fmla="*/ 1426791 w 2961438"/>
                <a:gd name="connsiteY259" fmla="*/ 172942 h 689379"/>
                <a:gd name="connsiteX260" fmla="*/ 1429071 w 2961438"/>
                <a:gd name="connsiteY260" fmla="*/ 172942 h 689379"/>
                <a:gd name="connsiteX261" fmla="*/ 1445031 w 2961438"/>
                <a:gd name="connsiteY261" fmla="*/ 172942 h 689379"/>
                <a:gd name="connsiteX262" fmla="*/ 1445031 w 2961438"/>
                <a:gd name="connsiteY262" fmla="*/ 172131 h 689379"/>
                <a:gd name="connsiteX263" fmla="*/ 1445031 w 2961438"/>
                <a:gd name="connsiteY263" fmla="*/ 166457 h 689379"/>
                <a:gd name="connsiteX264" fmla="*/ 1445791 w 2961438"/>
                <a:gd name="connsiteY264" fmla="*/ 166457 h 689379"/>
                <a:gd name="connsiteX265" fmla="*/ 1451111 w 2961438"/>
                <a:gd name="connsiteY265" fmla="*/ 166457 h 689379"/>
                <a:gd name="connsiteX266" fmla="*/ 1451111 w 2961438"/>
                <a:gd name="connsiteY266" fmla="*/ 167808 h 689379"/>
                <a:gd name="connsiteX267" fmla="*/ 1451111 w 2961438"/>
                <a:gd name="connsiteY267" fmla="*/ 177266 h 689379"/>
                <a:gd name="connsiteX268" fmla="*/ 1489618 w 2961438"/>
                <a:gd name="connsiteY268" fmla="*/ 177266 h 689379"/>
                <a:gd name="connsiteX269" fmla="*/ 1489618 w 2961438"/>
                <a:gd name="connsiteY269" fmla="*/ 315619 h 689379"/>
                <a:gd name="connsiteX270" fmla="*/ 1491138 w 2961438"/>
                <a:gd name="connsiteY270" fmla="*/ 315619 h 689379"/>
                <a:gd name="connsiteX271" fmla="*/ 1501778 w 2961438"/>
                <a:gd name="connsiteY271" fmla="*/ 315619 h 689379"/>
                <a:gd name="connsiteX272" fmla="*/ 1501778 w 2961438"/>
                <a:gd name="connsiteY272" fmla="*/ 302649 h 689379"/>
                <a:gd name="connsiteX273" fmla="*/ 1505832 w 2961438"/>
                <a:gd name="connsiteY273" fmla="*/ 302649 h 689379"/>
                <a:gd name="connsiteX274" fmla="*/ 1505832 w 2961438"/>
                <a:gd name="connsiteY274" fmla="*/ 315619 h 689379"/>
                <a:gd name="connsiteX275" fmla="*/ 1536232 w 2961438"/>
                <a:gd name="connsiteY275" fmla="*/ 315619 h 689379"/>
                <a:gd name="connsiteX276" fmla="*/ 1536232 w 2961438"/>
                <a:gd name="connsiteY276" fmla="*/ 285354 h 689379"/>
                <a:gd name="connsiteX277" fmla="*/ 1548392 w 2961438"/>
                <a:gd name="connsiteY277" fmla="*/ 285354 h 689379"/>
                <a:gd name="connsiteX278" fmla="*/ 1560552 w 2961438"/>
                <a:gd name="connsiteY278" fmla="*/ 283193 h 689379"/>
                <a:gd name="connsiteX279" fmla="*/ 1564606 w 2961438"/>
                <a:gd name="connsiteY279" fmla="*/ 285354 h 689379"/>
                <a:gd name="connsiteX280" fmla="*/ 1574739 w 2961438"/>
                <a:gd name="connsiteY280" fmla="*/ 285354 h 689379"/>
                <a:gd name="connsiteX281" fmla="*/ 1574739 w 2961438"/>
                <a:gd name="connsiteY281" fmla="*/ 315619 h 689379"/>
                <a:gd name="connsiteX282" fmla="*/ 1582846 w 2961438"/>
                <a:gd name="connsiteY282" fmla="*/ 315619 h 689379"/>
                <a:gd name="connsiteX283" fmla="*/ 1582846 w 2961438"/>
                <a:gd name="connsiteY283" fmla="*/ 332914 h 689379"/>
                <a:gd name="connsiteX284" fmla="*/ 1592182 w 2961438"/>
                <a:gd name="connsiteY284" fmla="*/ 333819 h 689379"/>
                <a:gd name="connsiteX285" fmla="*/ 1605140 w 2961438"/>
                <a:gd name="connsiteY285" fmla="*/ 333819 h 689379"/>
                <a:gd name="connsiteX286" fmla="*/ 1605140 w 2961438"/>
                <a:gd name="connsiteY286" fmla="*/ 317781 h 689379"/>
                <a:gd name="connsiteX287" fmla="*/ 1673096 w 2961438"/>
                <a:gd name="connsiteY287" fmla="*/ 317781 h 689379"/>
                <a:gd name="connsiteX288" fmla="*/ 1673096 w 2961438"/>
                <a:gd name="connsiteY288" fmla="*/ 232528 h 689379"/>
                <a:gd name="connsiteX289" fmla="*/ 1745104 w 2961438"/>
                <a:gd name="connsiteY289" fmla="*/ 232528 h 689379"/>
                <a:gd name="connsiteX290" fmla="*/ 1745104 w 2961438"/>
                <a:gd name="connsiteY290" fmla="*/ 311296 h 689379"/>
                <a:gd name="connsiteX291" fmla="*/ 1747008 w 2961438"/>
                <a:gd name="connsiteY291" fmla="*/ 311296 h 689379"/>
                <a:gd name="connsiteX292" fmla="*/ 1748250 w 2961438"/>
                <a:gd name="connsiteY292" fmla="*/ 333819 h 689379"/>
                <a:gd name="connsiteX293" fmla="*/ 1757926 w 2961438"/>
                <a:gd name="connsiteY293" fmla="*/ 333819 h 689379"/>
                <a:gd name="connsiteX294" fmla="*/ 1759168 w 2961438"/>
                <a:gd name="connsiteY294" fmla="*/ 311296 h 689379"/>
                <a:gd name="connsiteX295" fmla="*/ 1765248 w 2961438"/>
                <a:gd name="connsiteY295" fmla="*/ 311296 h 689379"/>
                <a:gd name="connsiteX296" fmla="*/ 1766490 w 2961438"/>
                <a:gd name="connsiteY296" fmla="*/ 333819 h 689379"/>
                <a:gd name="connsiteX297" fmla="*/ 1817112 w 2961438"/>
                <a:gd name="connsiteY297" fmla="*/ 333819 h 689379"/>
                <a:gd name="connsiteX298" fmla="*/ 1817112 w 2961438"/>
                <a:gd name="connsiteY298" fmla="*/ 170791 h 689379"/>
                <a:gd name="connsiteX299" fmla="*/ 2014439 w 2961438"/>
                <a:gd name="connsiteY299" fmla="*/ 170791 h 689379"/>
                <a:gd name="connsiteX300" fmla="*/ 2014439 w 2961438"/>
                <a:gd name="connsiteY300" fmla="*/ 333819 h 689379"/>
                <a:gd name="connsiteX301" fmla="*/ 2033136 w 2961438"/>
                <a:gd name="connsiteY301" fmla="*/ 333819 h 689379"/>
                <a:gd name="connsiteX302" fmla="*/ 2033136 w 2961438"/>
                <a:gd name="connsiteY302" fmla="*/ 251126 h 689379"/>
                <a:gd name="connsiteX303" fmla="*/ 2128256 w 2961438"/>
                <a:gd name="connsiteY303" fmla="*/ 251126 h 689379"/>
                <a:gd name="connsiteX304" fmla="*/ 2180720 w 2961438"/>
                <a:gd name="connsiteY304" fmla="*/ 185913 h 689379"/>
                <a:gd name="connsiteX305" fmla="*/ 2245574 w 2961438"/>
                <a:gd name="connsiteY305" fmla="*/ 185913 h 689379"/>
                <a:gd name="connsiteX306" fmla="*/ 2245574 w 2961438"/>
                <a:gd name="connsiteY306" fmla="*/ 261575 h 689379"/>
                <a:gd name="connsiteX307" fmla="*/ 2253681 w 2961438"/>
                <a:gd name="connsiteY307" fmla="*/ 261575 h 689379"/>
                <a:gd name="connsiteX308" fmla="*/ 2255708 w 2961438"/>
                <a:gd name="connsiteY308" fmla="*/ 255090 h 689379"/>
                <a:gd name="connsiteX309" fmla="*/ 2261788 w 2961438"/>
                <a:gd name="connsiteY309" fmla="*/ 255090 h 689379"/>
                <a:gd name="connsiteX310" fmla="*/ 2263815 w 2961438"/>
                <a:gd name="connsiteY310" fmla="*/ 263737 h 689379"/>
                <a:gd name="connsiteX311" fmla="*/ 2275975 w 2961438"/>
                <a:gd name="connsiteY311" fmla="*/ 263737 h 689379"/>
                <a:gd name="connsiteX312" fmla="*/ 2275975 w 2961438"/>
                <a:gd name="connsiteY312" fmla="*/ 257251 h 689379"/>
                <a:gd name="connsiteX313" fmla="*/ 2298268 w 2961438"/>
                <a:gd name="connsiteY313" fmla="*/ 257251 h 689379"/>
                <a:gd name="connsiteX314" fmla="*/ 2298268 w 2961438"/>
                <a:gd name="connsiteY314" fmla="*/ 263737 h 689379"/>
                <a:gd name="connsiteX315" fmla="*/ 2318535 w 2961438"/>
                <a:gd name="connsiteY315" fmla="*/ 263737 h 689379"/>
                <a:gd name="connsiteX316" fmla="*/ 2318535 w 2961438"/>
                <a:gd name="connsiteY316" fmla="*/ 309134 h 689379"/>
                <a:gd name="connsiteX317" fmla="*/ 2332722 w 2961438"/>
                <a:gd name="connsiteY317" fmla="*/ 309134 h 689379"/>
                <a:gd name="connsiteX318" fmla="*/ 2332722 w 2961438"/>
                <a:gd name="connsiteY318" fmla="*/ 296163 h 689379"/>
                <a:gd name="connsiteX319" fmla="*/ 2348936 w 2961438"/>
                <a:gd name="connsiteY319" fmla="*/ 296163 h 689379"/>
                <a:gd name="connsiteX320" fmla="*/ 2348936 w 2961438"/>
                <a:gd name="connsiteY320" fmla="*/ 116736 h 689379"/>
                <a:gd name="connsiteX321" fmla="*/ 2355016 w 2961438"/>
                <a:gd name="connsiteY321" fmla="*/ 110250 h 689379"/>
                <a:gd name="connsiteX322" fmla="*/ 2427977 w 2961438"/>
                <a:gd name="connsiteY322" fmla="*/ 110250 h 689379"/>
                <a:gd name="connsiteX323" fmla="*/ 2427977 w 2961438"/>
                <a:gd name="connsiteY323" fmla="*/ 118898 h 689379"/>
                <a:gd name="connsiteX324" fmla="*/ 2438110 w 2961438"/>
                <a:gd name="connsiteY324" fmla="*/ 118898 h 689379"/>
                <a:gd name="connsiteX325" fmla="*/ 2438110 w 2961438"/>
                <a:gd name="connsiteY325" fmla="*/ 233472 h 689379"/>
                <a:gd name="connsiteX326" fmla="*/ 2460404 w 2961438"/>
                <a:gd name="connsiteY326" fmla="*/ 233472 h 689379"/>
                <a:gd name="connsiteX327" fmla="*/ 2460404 w 2961438"/>
                <a:gd name="connsiteY327" fmla="*/ 166457 h 689379"/>
                <a:gd name="connsiteX328" fmla="*/ 2486751 w 2961438"/>
                <a:gd name="connsiteY328" fmla="*/ 166457 h 689379"/>
                <a:gd name="connsiteX329" fmla="*/ 2490804 w 2961438"/>
                <a:gd name="connsiteY329" fmla="*/ 162133 h 689379"/>
                <a:gd name="connsiteX330" fmla="*/ 2498911 w 2961438"/>
                <a:gd name="connsiteY330" fmla="*/ 162133 h 689379"/>
                <a:gd name="connsiteX331" fmla="*/ 2502964 w 2961438"/>
                <a:gd name="connsiteY331" fmla="*/ 166457 h 689379"/>
                <a:gd name="connsiteX332" fmla="*/ 2525258 w 2961438"/>
                <a:gd name="connsiteY332" fmla="*/ 166457 h 689379"/>
                <a:gd name="connsiteX333" fmla="*/ 2525258 w 2961438"/>
                <a:gd name="connsiteY333" fmla="*/ 49721 h 689379"/>
                <a:gd name="connsiteX334" fmla="*/ 2582005 w 2961438"/>
                <a:gd name="connsiteY334" fmla="*/ 38912 h 689379"/>
                <a:gd name="connsiteX335" fmla="*/ 2582005 w 2961438"/>
                <a:gd name="connsiteY335" fmla="*/ 39993 h 689379"/>
                <a:gd name="connsiteX336" fmla="*/ 2582005 w 2961438"/>
                <a:gd name="connsiteY336" fmla="*/ 47559 h 689379"/>
                <a:gd name="connsiteX337" fmla="*/ 2608352 w 2961438"/>
                <a:gd name="connsiteY337" fmla="*/ 47559 h 689379"/>
                <a:gd name="connsiteX338" fmla="*/ 2608352 w 2961438"/>
                <a:gd name="connsiteY338" fmla="*/ 302649 h 689379"/>
                <a:gd name="connsiteX339" fmla="*/ 2630646 w 2961438"/>
                <a:gd name="connsiteY339" fmla="*/ 302649 h 689379"/>
                <a:gd name="connsiteX340" fmla="*/ 2630646 w 2961438"/>
                <a:gd name="connsiteY340" fmla="*/ 298325 h 689379"/>
                <a:gd name="connsiteX341" fmla="*/ 2642806 w 2961438"/>
                <a:gd name="connsiteY341" fmla="*/ 298325 h 689379"/>
                <a:gd name="connsiteX342" fmla="*/ 2642806 w 2961438"/>
                <a:gd name="connsiteY342" fmla="*/ 302649 h 689379"/>
                <a:gd name="connsiteX343" fmla="*/ 2667126 w 2961438"/>
                <a:gd name="connsiteY343" fmla="*/ 302649 h 689379"/>
                <a:gd name="connsiteX344" fmla="*/ 2667126 w 2961438"/>
                <a:gd name="connsiteY344" fmla="*/ 289678 h 689379"/>
                <a:gd name="connsiteX345" fmla="*/ 2695500 w 2961438"/>
                <a:gd name="connsiteY345" fmla="*/ 289678 h 689379"/>
                <a:gd name="connsiteX346" fmla="*/ 2707660 w 2961438"/>
                <a:gd name="connsiteY346" fmla="*/ 285354 h 689379"/>
                <a:gd name="connsiteX347" fmla="*/ 2727927 w 2961438"/>
                <a:gd name="connsiteY347" fmla="*/ 289678 h 689379"/>
                <a:gd name="connsiteX348" fmla="*/ 2727927 w 2961438"/>
                <a:gd name="connsiteY348" fmla="*/ 272384 h 689379"/>
                <a:gd name="connsiteX349" fmla="*/ 2736034 w 2961438"/>
                <a:gd name="connsiteY349" fmla="*/ 272384 h 689379"/>
                <a:gd name="connsiteX350" fmla="*/ 2736034 w 2961438"/>
                <a:gd name="connsiteY350" fmla="*/ 259413 h 689379"/>
                <a:gd name="connsiteX351" fmla="*/ 2792781 w 2961438"/>
                <a:gd name="connsiteY351" fmla="*/ 259413 h 689379"/>
                <a:gd name="connsiteX352" fmla="*/ 2792781 w 2961438"/>
                <a:gd name="connsiteY352" fmla="*/ 229148 h 689379"/>
                <a:gd name="connsiteX353" fmla="*/ 2811021 w 2961438"/>
                <a:gd name="connsiteY353" fmla="*/ 229148 h 689379"/>
                <a:gd name="connsiteX354" fmla="*/ 2811021 w 2961438"/>
                <a:gd name="connsiteY354" fmla="*/ 222663 h 689379"/>
                <a:gd name="connsiteX355" fmla="*/ 2823181 w 2961438"/>
                <a:gd name="connsiteY355" fmla="*/ 222663 h 689379"/>
                <a:gd name="connsiteX356" fmla="*/ 2823181 w 2961438"/>
                <a:gd name="connsiteY356" fmla="*/ 229148 h 689379"/>
                <a:gd name="connsiteX357" fmla="*/ 2839395 w 2961438"/>
                <a:gd name="connsiteY357" fmla="*/ 229148 h 689379"/>
                <a:gd name="connsiteX358" fmla="*/ 2839395 w 2961438"/>
                <a:gd name="connsiteY358" fmla="*/ 278869 h 689379"/>
                <a:gd name="connsiteX359" fmla="*/ 2871822 w 2961438"/>
                <a:gd name="connsiteY359" fmla="*/ 278869 h 689379"/>
                <a:gd name="connsiteX360" fmla="*/ 2871822 w 2961438"/>
                <a:gd name="connsiteY360" fmla="*/ 252928 h 689379"/>
                <a:gd name="connsiteX361" fmla="*/ 2910329 w 2961438"/>
                <a:gd name="connsiteY361" fmla="*/ 252928 h 689379"/>
                <a:gd name="connsiteX362" fmla="*/ 2910329 w 2961438"/>
                <a:gd name="connsiteY362" fmla="*/ 222663 h 689379"/>
                <a:gd name="connsiteX363" fmla="*/ 2958970 w 2961438"/>
                <a:gd name="connsiteY363" fmla="*/ 222663 h 689379"/>
                <a:gd name="connsiteX364" fmla="*/ 2961438 w 2961438"/>
                <a:gd name="connsiteY364" fmla="*/ 689379 h 689379"/>
                <a:gd name="connsiteX365" fmla="*/ 2054 w 2961438"/>
                <a:gd name="connsiteY365" fmla="*/ 687046 h 689379"/>
                <a:gd name="connsiteX366" fmla="*/ 0 w 2961438"/>
                <a:gd name="connsiteY366" fmla="*/ 252928 h 689379"/>
                <a:gd name="connsiteX367" fmla="*/ 20267 w 2961438"/>
                <a:gd name="connsiteY367" fmla="*/ 252928 h 689379"/>
                <a:gd name="connsiteX368" fmla="*/ 20774 w 2961438"/>
                <a:gd name="connsiteY368" fmla="*/ 251847 h 689379"/>
                <a:gd name="connsiteX369" fmla="*/ 24320 w 2961438"/>
                <a:gd name="connsiteY369" fmla="*/ 244281 h 689379"/>
                <a:gd name="connsiteX370" fmla="*/ 26094 w 2961438"/>
                <a:gd name="connsiteY370" fmla="*/ 244551 h 689379"/>
                <a:gd name="connsiteX371" fmla="*/ 38507 w 2961438"/>
                <a:gd name="connsiteY371" fmla="*/ 246442 h 689379"/>
                <a:gd name="connsiteX372" fmla="*/ 39014 w 2961438"/>
                <a:gd name="connsiteY372" fmla="*/ 247794 h 689379"/>
                <a:gd name="connsiteX373" fmla="*/ 42560 w 2961438"/>
                <a:gd name="connsiteY373" fmla="*/ 257251 h 689379"/>
                <a:gd name="connsiteX374" fmla="*/ 68907 w 2961438"/>
                <a:gd name="connsiteY374" fmla="*/ 259413 h 689379"/>
                <a:gd name="connsiteX375" fmla="*/ 68907 w 2961438"/>
                <a:gd name="connsiteY375" fmla="*/ 136192 h 689379"/>
                <a:gd name="connsiteX376" fmla="*/ 70934 w 2961438"/>
                <a:gd name="connsiteY376" fmla="*/ 136192 h 689379"/>
                <a:gd name="connsiteX377" fmla="*/ 85121 w 2961438"/>
                <a:gd name="connsiteY377" fmla="*/ 136192 h 689379"/>
                <a:gd name="connsiteX378" fmla="*/ 85121 w 2961438"/>
                <a:gd name="connsiteY378" fmla="*/ 0 h 689379"/>
                <a:gd name="connsiteX379" fmla="*/ 86894 w 2961438"/>
                <a:gd name="connsiteY379" fmla="*/ 0 h 689379"/>
                <a:gd name="connsiteX380" fmla="*/ 99308 w 2961438"/>
                <a:gd name="connsiteY380" fmla="*/ 0 h 68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</a:cxnLst>
              <a:rect l="l" t="t" r="r" b="b"/>
              <a:pathLst>
                <a:path w="2961438" h="689379">
                  <a:moveTo>
                    <a:pt x="99308" y="0"/>
                  </a:moveTo>
                  <a:lnTo>
                    <a:pt x="220909" y="0"/>
                  </a:lnTo>
                  <a:lnTo>
                    <a:pt x="223189" y="0"/>
                  </a:lnTo>
                  <a:lnTo>
                    <a:pt x="239150" y="0"/>
                  </a:lnTo>
                  <a:lnTo>
                    <a:pt x="239150" y="140515"/>
                  </a:lnTo>
                  <a:cubicBezTo>
                    <a:pt x="239160" y="140514"/>
                    <a:pt x="239272" y="140493"/>
                    <a:pt x="240670" y="140245"/>
                  </a:cubicBezTo>
                  <a:lnTo>
                    <a:pt x="251310" y="138354"/>
                  </a:lnTo>
                  <a:cubicBezTo>
                    <a:pt x="251310" y="138376"/>
                    <a:pt x="251280" y="139710"/>
                    <a:pt x="249283" y="226986"/>
                  </a:cubicBezTo>
                  <a:cubicBezTo>
                    <a:pt x="249293" y="226988"/>
                    <a:pt x="249404" y="227008"/>
                    <a:pt x="250803" y="227257"/>
                  </a:cubicBezTo>
                  <a:lnTo>
                    <a:pt x="261443" y="229148"/>
                  </a:lnTo>
                  <a:cubicBezTo>
                    <a:pt x="261445" y="229155"/>
                    <a:pt x="261465" y="229219"/>
                    <a:pt x="261696" y="229959"/>
                  </a:cubicBezTo>
                  <a:lnTo>
                    <a:pt x="263470" y="235634"/>
                  </a:lnTo>
                  <a:cubicBezTo>
                    <a:pt x="263472" y="235625"/>
                    <a:pt x="263517" y="235482"/>
                    <a:pt x="264230" y="233202"/>
                  </a:cubicBezTo>
                  <a:lnTo>
                    <a:pt x="269550" y="216178"/>
                  </a:lnTo>
                  <a:lnTo>
                    <a:pt x="271323" y="216178"/>
                  </a:lnTo>
                  <a:lnTo>
                    <a:pt x="283737" y="216178"/>
                  </a:lnTo>
                  <a:lnTo>
                    <a:pt x="283737" y="248604"/>
                  </a:lnTo>
                  <a:cubicBezTo>
                    <a:pt x="283743" y="248609"/>
                    <a:pt x="283820" y="248649"/>
                    <a:pt x="284750" y="249145"/>
                  </a:cubicBezTo>
                  <a:lnTo>
                    <a:pt x="291844" y="252928"/>
                  </a:lnTo>
                  <a:lnTo>
                    <a:pt x="291844" y="254279"/>
                  </a:lnTo>
                  <a:lnTo>
                    <a:pt x="291844" y="263737"/>
                  </a:lnTo>
                  <a:lnTo>
                    <a:pt x="336431" y="263737"/>
                  </a:lnTo>
                  <a:lnTo>
                    <a:pt x="336431" y="264818"/>
                  </a:lnTo>
                  <a:lnTo>
                    <a:pt x="336431" y="272384"/>
                  </a:lnTo>
                  <a:lnTo>
                    <a:pt x="338457" y="272384"/>
                  </a:lnTo>
                  <a:lnTo>
                    <a:pt x="352644" y="272384"/>
                  </a:lnTo>
                  <a:lnTo>
                    <a:pt x="352644" y="242119"/>
                  </a:lnTo>
                  <a:lnTo>
                    <a:pt x="397231" y="242119"/>
                  </a:lnTo>
                  <a:lnTo>
                    <a:pt x="397231" y="240768"/>
                  </a:lnTo>
                  <a:lnTo>
                    <a:pt x="397231" y="231310"/>
                  </a:lnTo>
                  <a:lnTo>
                    <a:pt x="398245" y="231310"/>
                  </a:lnTo>
                  <a:lnTo>
                    <a:pt x="405338" y="231310"/>
                  </a:lnTo>
                  <a:lnTo>
                    <a:pt x="405338" y="229419"/>
                  </a:lnTo>
                  <a:lnTo>
                    <a:pt x="405338" y="216178"/>
                  </a:lnTo>
                  <a:lnTo>
                    <a:pt x="406098" y="216178"/>
                  </a:lnTo>
                  <a:lnTo>
                    <a:pt x="411418" y="216178"/>
                  </a:lnTo>
                  <a:lnTo>
                    <a:pt x="411418" y="215097"/>
                  </a:lnTo>
                  <a:lnTo>
                    <a:pt x="411418" y="207530"/>
                  </a:lnTo>
                  <a:lnTo>
                    <a:pt x="413445" y="207530"/>
                  </a:lnTo>
                  <a:lnTo>
                    <a:pt x="427632" y="207530"/>
                  </a:lnTo>
                  <a:lnTo>
                    <a:pt x="427632" y="208611"/>
                  </a:lnTo>
                  <a:lnTo>
                    <a:pt x="427632" y="216178"/>
                  </a:lnTo>
                  <a:lnTo>
                    <a:pt x="449925" y="216178"/>
                  </a:lnTo>
                  <a:lnTo>
                    <a:pt x="449925" y="214286"/>
                  </a:lnTo>
                  <a:lnTo>
                    <a:pt x="449925" y="201045"/>
                  </a:lnTo>
                  <a:lnTo>
                    <a:pt x="451699" y="201045"/>
                  </a:lnTo>
                  <a:lnTo>
                    <a:pt x="464112" y="201045"/>
                  </a:lnTo>
                  <a:lnTo>
                    <a:pt x="464112" y="224825"/>
                  </a:lnTo>
                  <a:lnTo>
                    <a:pt x="465126" y="224825"/>
                  </a:lnTo>
                  <a:lnTo>
                    <a:pt x="472219" y="224825"/>
                  </a:lnTo>
                  <a:lnTo>
                    <a:pt x="472219" y="223744"/>
                  </a:lnTo>
                  <a:lnTo>
                    <a:pt x="472219" y="216178"/>
                  </a:lnTo>
                  <a:lnTo>
                    <a:pt x="473992" y="216178"/>
                  </a:lnTo>
                  <a:lnTo>
                    <a:pt x="486406" y="216178"/>
                  </a:lnTo>
                  <a:lnTo>
                    <a:pt x="486406" y="242119"/>
                  </a:lnTo>
                  <a:lnTo>
                    <a:pt x="488433" y="242119"/>
                  </a:lnTo>
                  <a:lnTo>
                    <a:pt x="502619" y="242119"/>
                  </a:lnTo>
                  <a:lnTo>
                    <a:pt x="502619" y="243740"/>
                  </a:lnTo>
                  <a:lnTo>
                    <a:pt x="502619" y="255090"/>
                  </a:lnTo>
                  <a:lnTo>
                    <a:pt x="503379" y="255090"/>
                  </a:lnTo>
                  <a:lnTo>
                    <a:pt x="508700" y="255090"/>
                  </a:lnTo>
                  <a:lnTo>
                    <a:pt x="508700" y="254279"/>
                  </a:lnTo>
                  <a:lnTo>
                    <a:pt x="508700" y="248604"/>
                  </a:lnTo>
                  <a:lnTo>
                    <a:pt x="539100" y="248604"/>
                  </a:lnTo>
                  <a:lnTo>
                    <a:pt x="539100" y="272384"/>
                  </a:lnTo>
                  <a:lnTo>
                    <a:pt x="540113" y="272384"/>
                  </a:lnTo>
                  <a:lnTo>
                    <a:pt x="547207" y="272384"/>
                  </a:lnTo>
                  <a:lnTo>
                    <a:pt x="547207" y="273465"/>
                  </a:lnTo>
                  <a:lnTo>
                    <a:pt x="547207" y="281031"/>
                  </a:lnTo>
                  <a:lnTo>
                    <a:pt x="547967" y="281031"/>
                  </a:lnTo>
                  <a:lnTo>
                    <a:pt x="553287" y="281031"/>
                  </a:lnTo>
                  <a:lnTo>
                    <a:pt x="553287" y="278869"/>
                  </a:lnTo>
                  <a:lnTo>
                    <a:pt x="553287" y="263737"/>
                  </a:lnTo>
                  <a:lnTo>
                    <a:pt x="554300" y="263737"/>
                  </a:lnTo>
                  <a:lnTo>
                    <a:pt x="561394" y="263737"/>
                  </a:lnTo>
                  <a:lnTo>
                    <a:pt x="561394" y="264818"/>
                  </a:lnTo>
                  <a:lnTo>
                    <a:pt x="561394" y="272384"/>
                  </a:lnTo>
                  <a:lnTo>
                    <a:pt x="566714" y="270391"/>
                  </a:lnTo>
                  <a:cubicBezTo>
                    <a:pt x="567474" y="270019"/>
                    <a:pt x="567474" y="269817"/>
                    <a:pt x="567474" y="269411"/>
                  </a:cubicBezTo>
                  <a:lnTo>
                    <a:pt x="567474" y="263737"/>
                  </a:lnTo>
                  <a:lnTo>
                    <a:pt x="605981" y="263737"/>
                  </a:lnTo>
                  <a:lnTo>
                    <a:pt x="605981" y="287516"/>
                  </a:lnTo>
                  <a:lnTo>
                    <a:pt x="608007" y="287516"/>
                  </a:lnTo>
                  <a:lnTo>
                    <a:pt x="622194" y="287516"/>
                  </a:lnTo>
                  <a:lnTo>
                    <a:pt x="622194" y="288597"/>
                  </a:lnTo>
                  <a:lnTo>
                    <a:pt x="622194" y="296163"/>
                  </a:lnTo>
                  <a:lnTo>
                    <a:pt x="623968" y="296163"/>
                  </a:lnTo>
                  <a:lnTo>
                    <a:pt x="636381" y="296163"/>
                  </a:lnTo>
                  <a:lnTo>
                    <a:pt x="636381" y="272384"/>
                  </a:lnTo>
                  <a:lnTo>
                    <a:pt x="637394" y="272384"/>
                  </a:lnTo>
                  <a:lnTo>
                    <a:pt x="644488" y="272384"/>
                  </a:lnTo>
                  <a:lnTo>
                    <a:pt x="644488" y="239957"/>
                  </a:lnTo>
                  <a:lnTo>
                    <a:pt x="645501" y="239957"/>
                  </a:lnTo>
                  <a:lnTo>
                    <a:pt x="652595" y="239957"/>
                  </a:lnTo>
                  <a:lnTo>
                    <a:pt x="652595" y="238066"/>
                  </a:lnTo>
                  <a:lnTo>
                    <a:pt x="652595" y="224825"/>
                  </a:lnTo>
                  <a:cubicBezTo>
                    <a:pt x="650568" y="224825"/>
                    <a:pt x="650568" y="224825"/>
                    <a:pt x="651328" y="223203"/>
                  </a:cubicBezTo>
                  <a:lnTo>
                    <a:pt x="656648" y="211854"/>
                  </a:lnTo>
                  <a:cubicBezTo>
                    <a:pt x="656653" y="211871"/>
                    <a:pt x="656848" y="212545"/>
                    <a:pt x="664755" y="239957"/>
                  </a:cubicBezTo>
                  <a:lnTo>
                    <a:pt x="665515" y="239957"/>
                  </a:lnTo>
                  <a:lnTo>
                    <a:pt x="670835" y="239957"/>
                  </a:lnTo>
                  <a:lnTo>
                    <a:pt x="670835" y="134030"/>
                  </a:lnTo>
                  <a:lnTo>
                    <a:pt x="672355" y="134030"/>
                  </a:lnTo>
                  <a:lnTo>
                    <a:pt x="682995" y="134030"/>
                  </a:lnTo>
                  <a:lnTo>
                    <a:pt x="682995" y="86471"/>
                  </a:lnTo>
                  <a:lnTo>
                    <a:pt x="709342" y="86471"/>
                  </a:lnTo>
                  <a:lnTo>
                    <a:pt x="709342" y="64853"/>
                  </a:lnTo>
                  <a:lnTo>
                    <a:pt x="743796" y="64853"/>
                  </a:lnTo>
                  <a:lnTo>
                    <a:pt x="743796" y="67285"/>
                  </a:lnTo>
                  <a:lnTo>
                    <a:pt x="743796" y="84309"/>
                  </a:lnTo>
                  <a:lnTo>
                    <a:pt x="746076" y="84309"/>
                  </a:lnTo>
                  <a:lnTo>
                    <a:pt x="762036" y="84309"/>
                  </a:lnTo>
                  <a:lnTo>
                    <a:pt x="762036" y="131868"/>
                  </a:lnTo>
                  <a:lnTo>
                    <a:pt x="763049" y="131868"/>
                  </a:lnTo>
                  <a:lnTo>
                    <a:pt x="770143" y="131868"/>
                  </a:lnTo>
                  <a:lnTo>
                    <a:pt x="784330" y="136192"/>
                  </a:lnTo>
                  <a:lnTo>
                    <a:pt x="784330" y="175104"/>
                  </a:lnTo>
                  <a:lnTo>
                    <a:pt x="785343" y="175104"/>
                  </a:lnTo>
                  <a:lnTo>
                    <a:pt x="792436" y="175104"/>
                  </a:lnTo>
                  <a:lnTo>
                    <a:pt x="792436" y="176725"/>
                  </a:lnTo>
                  <a:lnTo>
                    <a:pt x="792436" y="188074"/>
                  </a:lnTo>
                  <a:lnTo>
                    <a:pt x="794463" y="188074"/>
                  </a:lnTo>
                  <a:lnTo>
                    <a:pt x="808650" y="188074"/>
                  </a:lnTo>
                  <a:lnTo>
                    <a:pt x="814730" y="194560"/>
                  </a:lnTo>
                  <a:lnTo>
                    <a:pt x="814730" y="216178"/>
                  </a:lnTo>
                  <a:lnTo>
                    <a:pt x="817010" y="216178"/>
                  </a:lnTo>
                  <a:lnTo>
                    <a:pt x="832970" y="216178"/>
                  </a:lnTo>
                  <a:lnTo>
                    <a:pt x="832970" y="217258"/>
                  </a:lnTo>
                  <a:lnTo>
                    <a:pt x="832970" y="224825"/>
                  </a:lnTo>
                  <a:lnTo>
                    <a:pt x="834237" y="224825"/>
                  </a:lnTo>
                  <a:lnTo>
                    <a:pt x="843104" y="224825"/>
                  </a:lnTo>
                  <a:lnTo>
                    <a:pt x="843104" y="226986"/>
                  </a:lnTo>
                  <a:lnTo>
                    <a:pt x="843104" y="242119"/>
                  </a:lnTo>
                  <a:cubicBezTo>
                    <a:pt x="847157" y="242119"/>
                    <a:pt x="847157" y="242119"/>
                    <a:pt x="847157" y="240227"/>
                  </a:cubicBezTo>
                  <a:lnTo>
                    <a:pt x="847157" y="226986"/>
                  </a:lnTo>
                  <a:lnTo>
                    <a:pt x="848170" y="226986"/>
                  </a:lnTo>
                  <a:lnTo>
                    <a:pt x="855264" y="226986"/>
                  </a:lnTo>
                  <a:lnTo>
                    <a:pt x="855264" y="228608"/>
                  </a:lnTo>
                  <a:lnTo>
                    <a:pt x="855264" y="239957"/>
                  </a:lnTo>
                  <a:lnTo>
                    <a:pt x="856024" y="239957"/>
                  </a:lnTo>
                  <a:lnTo>
                    <a:pt x="861344" y="239957"/>
                  </a:lnTo>
                  <a:cubicBezTo>
                    <a:pt x="861344" y="235634"/>
                    <a:pt x="861344" y="235634"/>
                    <a:pt x="909984" y="235634"/>
                  </a:cubicBezTo>
                  <a:lnTo>
                    <a:pt x="909984" y="236985"/>
                  </a:lnTo>
                  <a:lnTo>
                    <a:pt x="909984" y="246442"/>
                  </a:lnTo>
                  <a:lnTo>
                    <a:pt x="910744" y="246442"/>
                  </a:lnTo>
                  <a:lnTo>
                    <a:pt x="916065" y="246442"/>
                  </a:lnTo>
                  <a:lnTo>
                    <a:pt x="916065" y="248604"/>
                  </a:lnTo>
                  <a:lnTo>
                    <a:pt x="916065" y="263737"/>
                  </a:lnTo>
                  <a:cubicBezTo>
                    <a:pt x="916073" y="263733"/>
                    <a:pt x="916189" y="263655"/>
                    <a:pt x="918091" y="262386"/>
                  </a:cubicBezTo>
                  <a:lnTo>
                    <a:pt x="932278" y="252928"/>
                  </a:lnTo>
                  <a:cubicBezTo>
                    <a:pt x="932280" y="252909"/>
                    <a:pt x="932411" y="252034"/>
                    <a:pt x="938358" y="211854"/>
                  </a:cubicBezTo>
                  <a:cubicBezTo>
                    <a:pt x="938367" y="211852"/>
                    <a:pt x="938436" y="211826"/>
                    <a:pt x="939118" y="211584"/>
                  </a:cubicBezTo>
                  <a:lnTo>
                    <a:pt x="944438" y="209692"/>
                  </a:lnTo>
                  <a:cubicBezTo>
                    <a:pt x="944438" y="209676"/>
                    <a:pt x="944471" y="208615"/>
                    <a:pt x="946465" y="140515"/>
                  </a:cubicBezTo>
                  <a:cubicBezTo>
                    <a:pt x="946465" y="140533"/>
                    <a:pt x="946498" y="141624"/>
                    <a:pt x="948492" y="209692"/>
                  </a:cubicBezTo>
                  <a:cubicBezTo>
                    <a:pt x="948501" y="209695"/>
                    <a:pt x="948572" y="209720"/>
                    <a:pt x="949252" y="209962"/>
                  </a:cubicBezTo>
                  <a:lnTo>
                    <a:pt x="954572" y="211854"/>
                  </a:lnTo>
                  <a:lnTo>
                    <a:pt x="954572" y="125383"/>
                  </a:lnTo>
                  <a:cubicBezTo>
                    <a:pt x="958625" y="125383"/>
                    <a:pt x="958625" y="125383"/>
                    <a:pt x="958625" y="92956"/>
                  </a:cubicBezTo>
                  <a:lnTo>
                    <a:pt x="997132" y="92956"/>
                  </a:lnTo>
                  <a:lnTo>
                    <a:pt x="997132" y="125383"/>
                  </a:lnTo>
                  <a:lnTo>
                    <a:pt x="997892" y="125383"/>
                  </a:lnTo>
                  <a:lnTo>
                    <a:pt x="1003212" y="125383"/>
                  </a:lnTo>
                  <a:lnTo>
                    <a:pt x="1003212" y="43235"/>
                  </a:lnTo>
                  <a:lnTo>
                    <a:pt x="1004986" y="43235"/>
                  </a:lnTo>
                  <a:lnTo>
                    <a:pt x="1017399" y="43235"/>
                  </a:lnTo>
                  <a:lnTo>
                    <a:pt x="1017399" y="41344"/>
                  </a:lnTo>
                  <a:lnTo>
                    <a:pt x="1017399" y="28103"/>
                  </a:lnTo>
                  <a:lnTo>
                    <a:pt x="1039693" y="28103"/>
                  </a:lnTo>
                  <a:lnTo>
                    <a:pt x="1039693" y="27022"/>
                  </a:lnTo>
                  <a:lnTo>
                    <a:pt x="1039693" y="19456"/>
                  </a:lnTo>
                  <a:lnTo>
                    <a:pt x="1041466" y="19456"/>
                  </a:lnTo>
                  <a:lnTo>
                    <a:pt x="1053880" y="19456"/>
                  </a:lnTo>
                  <a:lnTo>
                    <a:pt x="1053880" y="20537"/>
                  </a:lnTo>
                  <a:lnTo>
                    <a:pt x="1053880" y="28103"/>
                  </a:lnTo>
                  <a:lnTo>
                    <a:pt x="1054640" y="28103"/>
                  </a:lnTo>
                  <a:lnTo>
                    <a:pt x="1059960" y="28103"/>
                  </a:lnTo>
                  <a:lnTo>
                    <a:pt x="1070093" y="23779"/>
                  </a:lnTo>
                  <a:lnTo>
                    <a:pt x="1074146" y="27022"/>
                  </a:lnTo>
                  <a:lnTo>
                    <a:pt x="1074146" y="19456"/>
                  </a:lnTo>
                  <a:lnTo>
                    <a:pt x="1076426" y="19456"/>
                  </a:lnTo>
                  <a:lnTo>
                    <a:pt x="1092387" y="19456"/>
                  </a:lnTo>
                  <a:lnTo>
                    <a:pt x="1092387" y="20537"/>
                  </a:lnTo>
                  <a:lnTo>
                    <a:pt x="1092387" y="28103"/>
                  </a:lnTo>
                  <a:lnTo>
                    <a:pt x="1122787" y="28103"/>
                  </a:lnTo>
                  <a:lnTo>
                    <a:pt x="1122787" y="29724"/>
                  </a:lnTo>
                  <a:lnTo>
                    <a:pt x="1122787" y="41074"/>
                  </a:lnTo>
                  <a:lnTo>
                    <a:pt x="1149134" y="41074"/>
                  </a:lnTo>
                  <a:lnTo>
                    <a:pt x="1149134" y="71338"/>
                  </a:lnTo>
                  <a:lnTo>
                    <a:pt x="1149894" y="71338"/>
                  </a:lnTo>
                  <a:lnTo>
                    <a:pt x="1155214" y="71338"/>
                  </a:lnTo>
                  <a:lnTo>
                    <a:pt x="1155214" y="72419"/>
                  </a:lnTo>
                  <a:lnTo>
                    <a:pt x="1155214" y="79986"/>
                  </a:lnTo>
                  <a:cubicBezTo>
                    <a:pt x="1159268" y="79986"/>
                    <a:pt x="1159268" y="79986"/>
                    <a:pt x="1159268" y="110250"/>
                  </a:cubicBezTo>
                  <a:lnTo>
                    <a:pt x="1160028" y="110250"/>
                  </a:lnTo>
                  <a:lnTo>
                    <a:pt x="1165348" y="110250"/>
                  </a:lnTo>
                  <a:lnTo>
                    <a:pt x="1165348" y="111061"/>
                  </a:lnTo>
                  <a:lnTo>
                    <a:pt x="1165348" y="116736"/>
                  </a:lnTo>
                  <a:lnTo>
                    <a:pt x="1166361" y="116736"/>
                  </a:lnTo>
                  <a:lnTo>
                    <a:pt x="1173454" y="116736"/>
                  </a:lnTo>
                  <a:lnTo>
                    <a:pt x="1173454" y="147001"/>
                  </a:lnTo>
                  <a:lnTo>
                    <a:pt x="1175481" y="147001"/>
                  </a:lnTo>
                  <a:lnTo>
                    <a:pt x="1189668" y="147001"/>
                  </a:lnTo>
                  <a:lnTo>
                    <a:pt x="1189668" y="170780"/>
                  </a:lnTo>
                  <a:cubicBezTo>
                    <a:pt x="1191695" y="170780"/>
                    <a:pt x="1191695" y="170780"/>
                    <a:pt x="1191695" y="172401"/>
                  </a:cubicBezTo>
                  <a:lnTo>
                    <a:pt x="1191695" y="183751"/>
                  </a:lnTo>
                  <a:lnTo>
                    <a:pt x="1192455" y="183751"/>
                  </a:lnTo>
                  <a:lnTo>
                    <a:pt x="1197775" y="183751"/>
                  </a:lnTo>
                  <a:lnTo>
                    <a:pt x="1197775" y="207530"/>
                  </a:lnTo>
                  <a:lnTo>
                    <a:pt x="1199041" y="207530"/>
                  </a:lnTo>
                  <a:lnTo>
                    <a:pt x="1207908" y="207530"/>
                  </a:lnTo>
                  <a:cubicBezTo>
                    <a:pt x="1209935" y="209692"/>
                    <a:pt x="1209935" y="209692"/>
                    <a:pt x="1209935" y="211584"/>
                  </a:cubicBezTo>
                  <a:lnTo>
                    <a:pt x="1209935" y="224825"/>
                  </a:lnTo>
                  <a:cubicBezTo>
                    <a:pt x="1209940" y="224818"/>
                    <a:pt x="1210027" y="224711"/>
                    <a:pt x="1211455" y="222933"/>
                  </a:cubicBezTo>
                  <a:lnTo>
                    <a:pt x="1222095" y="209692"/>
                  </a:lnTo>
                  <a:lnTo>
                    <a:pt x="1250469" y="209692"/>
                  </a:lnTo>
                  <a:lnTo>
                    <a:pt x="1250469" y="296163"/>
                  </a:lnTo>
                  <a:lnTo>
                    <a:pt x="1251229" y="296163"/>
                  </a:lnTo>
                  <a:lnTo>
                    <a:pt x="1256549" y="296163"/>
                  </a:lnTo>
                  <a:cubicBezTo>
                    <a:pt x="1256553" y="296155"/>
                    <a:pt x="1256612" y="296055"/>
                    <a:pt x="1257309" y="294812"/>
                  </a:cubicBezTo>
                  <a:lnTo>
                    <a:pt x="1262629" y="285354"/>
                  </a:lnTo>
                  <a:lnTo>
                    <a:pt x="1262629" y="287246"/>
                  </a:lnTo>
                  <a:lnTo>
                    <a:pt x="1262629" y="300487"/>
                  </a:lnTo>
                  <a:cubicBezTo>
                    <a:pt x="1266682" y="300487"/>
                    <a:pt x="1266682" y="300487"/>
                    <a:pt x="1266682" y="255090"/>
                  </a:cubicBezTo>
                  <a:lnTo>
                    <a:pt x="1267442" y="255090"/>
                  </a:lnTo>
                  <a:lnTo>
                    <a:pt x="1272762" y="255090"/>
                  </a:lnTo>
                  <a:lnTo>
                    <a:pt x="1272762" y="190236"/>
                  </a:lnTo>
                  <a:lnTo>
                    <a:pt x="1273776" y="190236"/>
                  </a:lnTo>
                  <a:lnTo>
                    <a:pt x="1280869" y="190236"/>
                  </a:lnTo>
                  <a:cubicBezTo>
                    <a:pt x="1280875" y="190215"/>
                    <a:pt x="1281139" y="189275"/>
                    <a:pt x="1293029" y="147001"/>
                  </a:cubicBezTo>
                  <a:lnTo>
                    <a:pt x="1294296" y="147001"/>
                  </a:lnTo>
                  <a:lnTo>
                    <a:pt x="1303163" y="147001"/>
                  </a:lnTo>
                  <a:cubicBezTo>
                    <a:pt x="1303168" y="147024"/>
                    <a:pt x="1303394" y="147990"/>
                    <a:pt x="1313296" y="190236"/>
                  </a:cubicBezTo>
                  <a:lnTo>
                    <a:pt x="1314309" y="190236"/>
                  </a:lnTo>
                  <a:lnTo>
                    <a:pt x="1321403" y="190236"/>
                  </a:lnTo>
                  <a:lnTo>
                    <a:pt x="1321403" y="229148"/>
                  </a:lnTo>
                  <a:lnTo>
                    <a:pt x="1323176" y="229148"/>
                  </a:lnTo>
                  <a:lnTo>
                    <a:pt x="1335590" y="229148"/>
                  </a:lnTo>
                  <a:lnTo>
                    <a:pt x="1335590" y="231310"/>
                  </a:lnTo>
                  <a:lnTo>
                    <a:pt x="1335590" y="246442"/>
                  </a:lnTo>
                  <a:cubicBezTo>
                    <a:pt x="1339643" y="246442"/>
                    <a:pt x="1339643" y="246442"/>
                    <a:pt x="1339643" y="244281"/>
                  </a:cubicBezTo>
                  <a:lnTo>
                    <a:pt x="1339643" y="229148"/>
                  </a:lnTo>
                  <a:lnTo>
                    <a:pt x="1341163" y="229148"/>
                  </a:lnTo>
                  <a:lnTo>
                    <a:pt x="1351803" y="229148"/>
                  </a:lnTo>
                  <a:lnTo>
                    <a:pt x="1351803" y="230769"/>
                  </a:lnTo>
                  <a:lnTo>
                    <a:pt x="1351803" y="242119"/>
                  </a:lnTo>
                  <a:lnTo>
                    <a:pt x="1382204" y="242119"/>
                  </a:lnTo>
                  <a:lnTo>
                    <a:pt x="1382204" y="205369"/>
                  </a:lnTo>
                  <a:lnTo>
                    <a:pt x="1383470" y="205369"/>
                  </a:lnTo>
                  <a:lnTo>
                    <a:pt x="1392337" y="205369"/>
                  </a:lnTo>
                  <a:lnTo>
                    <a:pt x="1392337" y="226986"/>
                  </a:lnTo>
                  <a:cubicBezTo>
                    <a:pt x="1394364" y="226986"/>
                    <a:pt x="1394364" y="226986"/>
                    <a:pt x="1394364" y="194560"/>
                  </a:cubicBezTo>
                  <a:lnTo>
                    <a:pt x="1416657" y="194560"/>
                  </a:lnTo>
                  <a:lnTo>
                    <a:pt x="1416657" y="192938"/>
                  </a:lnTo>
                  <a:lnTo>
                    <a:pt x="1416657" y="181589"/>
                  </a:lnTo>
                  <a:lnTo>
                    <a:pt x="1417417" y="181589"/>
                  </a:lnTo>
                  <a:lnTo>
                    <a:pt x="1422737" y="181589"/>
                  </a:lnTo>
                  <a:lnTo>
                    <a:pt x="1422737" y="179698"/>
                  </a:lnTo>
                  <a:lnTo>
                    <a:pt x="1422737" y="166457"/>
                  </a:lnTo>
                  <a:lnTo>
                    <a:pt x="1426791" y="172942"/>
                  </a:lnTo>
                  <a:lnTo>
                    <a:pt x="1429071" y="172942"/>
                  </a:lnTo>
                  <a:lnTo>
                    <a:pt x="1445031" y="172942"/>
                  </a:lnTo>
                  <a:lnTo>
                    <a:pt x="1445031" y="172131"/>
                  </a:lnTo>
                  <a:lnTo>
                    <a:pt x="1445031" y="166457"/>
                  </a:lnTo>
                  <a:lnTo>
                    <a:pt x="1445791" y="166457"/>
                  </a:lnTo>
                  <a:lnTo>
                    <a:pt x="1451111" y="166457"/>
                  </a:lnTo>
                  <a:lnTo>
                    <a:pt x="1451111" y="167808"/>
                  </a:lnTo>
                  <a:lnTo>
                    <a:pt x="1451111" y="177266"/>
                  </a:lnTo>
                  <a:lnTo>
                    <a:pt x="1489618" y="177266"/>
                  </a:lnTo>
                  <a:lnTo>
                    <a:pt x="1489618" y="315619"/>
                  </a:lnTo>
                  <a:lnTo>
                    <a:pt x="1491138" y="315619"/>
                  </a:lnTo>
                  <a:lnTo>
                    <a:pt x="1501778" y="315619"/>
                  </a:lnTo>
                  <a:lnTo>
                    <a:pt x="1501778" y="302649"/>
                  </a:lnTo>
                  <a:lnTo>
                    <a:pt x="1505832" y="302649"/>
                  </a:lnTo>
                  <a:lnTo>
                    <a:pt x="1505832" y="315619"/>
                  </a:lnTo>
                  <a:lnTo>
                    <a:pt x="1536232" y="315619"/>
                  </a:lnTo>
                  <a:lnTo>
                    <a:pt x="1536232" y="285354"/>
                  </a:lnTo>
                  <a:lnTo>
                    <a:pt x="1548392" y="285354"/>
                  </a:lnTo>
                  <a:lnTo>
                    <a:pt x="1560552" y="283193"/>
                  </a:lnTo>
                  <a:cubicBezTo>
                    <a:pt x="1562579" y="283193"/>
                    <a:pt x="1562579" y="285354"/>
                    <a:pt x="1564606" y="285354"/>
                  </a:cubicBezTo>
                  <a:lnTo>
                    <a:pt x="1574739" y="285354"/>
                  </a:lnTo>
                  <a:lnTo>
                    <a:pt x="1574739" y="315619"/>
                  </a:lnTo>
                  <a:lnTo>
                    <a:pt x="1582846" y="315619"/>
                  </a:lnTo>
                  <a:lnTo>
                    <a:pt x="1582846" y="332914"/>
                  </a:lnTo>
                  <a:lnTo>
                    <a:pt x="1592182" y="333819"/>
                  </a:lnTo>
                  <a:lnTo>
                    <a:pt x="1605140" y="333819"/>
                  </a:lnTo>
                  <a:lnTo>
                    <a:pt x="1605140" y="317781"/>
                  </a:lnTo>
                  <a:lnTo>
                    <a:pt x="1673096" y="317781"/>
                  </a:lnTo>
                  <a:lnTo>
                    <a:pt x="1673096" y="232528"/>
                  </a:lnTo>
                  <a:lnTo>
                    <a:pt x="1745104" y="232528"/>
                  </a:lnTo>
                  <a:lnTo>
                    <a:pt x="1745104" y="311296"/>
                  </a:lnTo>
                  <a:lnTo>
                    <a:pt x="1747008" y="311296"/>
                  </a:lnTo>
                  <a:lnTo>
                    <a:pt x="1748250" y="333819"/>
                  </a:lnTo>
                  <a:lnTo>
                    <a:pt x="1757926" y="333819"/>
                  </a:lnTo>
                  <a:cubicBezTo>
                    <a:pt x="1758462" y="326605"/>
                    <a:pt x="1759168" y="318951"/>
                    <a:pt x="1759168" y="311296"/>
                  </a:cubicBezTo>
                  <a:lnTo>
                    <a:pt x="1765248" y="311296"/>
                  </a:lnTo>
                  <a:lnTo>
                    <a:pt x="1766490" y="333819"/>
                  </a:lnTo>
                  <a:lnTo>
                    <a:pt x="1817112" y="333819"/>
                  </a:lnTo>
                  <a:lnTo>
                    <a:pt x="1817112" y="170791"/>
                  </a:lnTo>
                  <a:lnTo>
                    <a:pt x="2014439" y="170791"/>
                  </a:lnTo>
                  <a:lnTo>
                    <a:pt x="2014439" y="333819"/>
                  </a:lnTo>
                  <a:lnTo>
                    <a:pt x="2033136" y="333819"/>
                  </a:lnTo>
                  <a:lnTo>
                    <a:pt x="2033136" y="251126"/>
                  </a:lnTo>
                  <a:lnTo>
                    <a:pt x="2128256" y="251126"/>
                  </a:lnTo>
                  <a:cubicBezTo>
                    <a:pt x="2152853" y="240257"/>
                    <a:pt x="2161167" y="196782"/>
                    <a:pt x="2180720" y="185913"/>
                  </a:cubicBezTo>
                  <a:lnTo>
                    <a:pt x="2245574" y="185913"/>
                  </a:lnTo>
                  <a:lnTo>
                    <a:pt x="2245574" y="261575"/>
                  </a:lnTo>
                  <a:lnTo>
                    <a:pt x="2253681" y="261575"/>
                  </a:lnTo>
                  <a:cubicBezTo>
                    <a:pt x="2253681" y="259413"/>
                    <a:pt x="2255708" y="257251"/>
                    <a:pt x="2255708" y="255090"/>
                  </a:cubicBezTo>
                  <a:lnTo>
                    <a:pt x="2261788" y="255090"/>
                  </a:lnTo>
                  <a:cubicBezTo>
                    <a:pt x="2261788" y="257251"/>
                    <a:pt x="2261788" y="259413"/>
                    <a:pt x="2263815" y="263737"/>
                  </a:cubicBezTo>
                  <a:lnTo>
                    <a:pt x="2275975" y="263737"/>
                  </a:lnTo>
                  <a:lnTo>
                    <a:pt x="2275975" y="257251"/>
                  </a:lnTo>
                  <a:lnTo>
                    <a:pt x="2298268" y="257251"/>
                  </a:lnTo>
                  <a:lnTo>
                    <a:pt x="2298268" y="263737"/>
                  </a:lnTo>
                  <a:lnTo>
                    <a:pt x="2318535" y="263737"/>
                  </a:lnTo>
                  <a:lnTo>
                    <a:pt x="2318535" y="309134"/>
                  </a:lnTo>
                  <a:lnTo>
                    <a:pt x="2332722" y="309134"/>
                  </a:lnTo>
                  <a:lnTo>
                    <a:pt x="2332722" y="296163"/>
                  </a:lnTo>
                  <a:lnTo>
                    <a:pt x="2348936" y="296163"/>
                  </a:lnTo>
                  <a:lnTo>
                    <a:pt x="2348936" y="116736"/>
                  </a:lnTo>
                  <a:lnTo>
                    <a:pt x="2355016" y="110250"/>
                  </a:lnTo>
                  <a:lnTo>
                    <a:pt x="2427977" y="110250"/>
                  </a:lnTo>
                  <a:lnTo>
                    <a:pt x="2427977" y="118898"/>
                  </a:lnTo>
                  <a:lnTo>
                    <a:pt x="2438110" y="118898"/>
                  </a:lnTo>
                  <a:lnTo>
                    <a:pt x="2438110" y="233472"/>
                  </a:lnTo>
                  <a:lnTo>
                    <a:pt x="2460404" y="233472"/>
                  </a:lnTo>
                  <a:lnTo>
                    <a:pt x="2460404" y="166457"/>
                  </a:lnTo>
                  <a:lnTo>
                    <a:pt x="2486751" y="166457"/>
                  </a:lnTo>
                  <a:cubicBezTo>
                    <a:pt x="2488777" y="166457"/>
                    <a:pt x="2488777" y="164295"/>
                    <a:pt x="2490804" y="162133"/>
                  </a:cubicBezTo>
                  <a:lnTo>
                    <a:pt x="2498911" y="162133"/>
                  </a:lnTo>
                  <a:cubicBezTo>
                    <a:pt x="2500937" y="164295"/>
                    <a:pt x="2500937" y="166457"/>
                    <a:pt x="2502964" y="166457"/>
                  </a:cubicBezTo>
                  <a:lnTo>
                    <a:pt x="2525258" y="166457"/>
                  </a:lnTo>
                  <a:lnTo>
                    <a:pt x="2525258" y="49721"/>
                  </a:lnTo>
                  <a:cubicBezTo>
                    <a:pt x="2525272" y="49718"/>
                    <a:pt x="2526139" y="49554"/>
                    <a:pt x="2582005" y="38912"/>
                  </a:cubicBezTo>
                  <a:lnTo>
                    <a:pt x="2582005" y="39993"/>
                  </a:lnTo>
                  <a:lnTo>
                    <a:pt x="2582005" y="47559"/>
                  </a:lnTo>
                  <a:lnTo>
                    <a:pt x="2608352" y="47559"/>
                  </a:lnTo>
                  <a:lnTo>
                    <a:pt x="2608352" y="302649"/>
                  </a:lnTo>
                  <a:lnTo>
                    <a:pt x="2630646" y="302649"/>
                  </a:lnTo>
                  <a:lnTo>
                    <a:pt x="2630646" y="298325"/>
                  </a:lnTo>
                  <a:lnTo>
                    <a:pt x="2642806" y="298325"/>
                  </a:lnTo>
                  <a:lnTo>
                    <a:pt x="2642806" y="302649"/>
                  </a:lnTo>
                  <a:lnTo>
                    <a:pt x="2667126" y="302649"/>
                  </a:lnTo>
                  <a:lnTo>
                    <a:pt x="2667126" y="289678"/>
                  </a:lnTo>
                  <a:lnTo>
                    <a:pt x="2695500" y="289678"/>
                  </a:lnTo>
                  <a:cubicBezTo>
                    <a:pt x="2699553" y="285354"/>
                    <a:pt x="2703607" y="285354"/>
                    <a:pt x="2707660" y="285354"/>
                  </a:cubicBezTo>
                  <a:cubicBezTo>
                    <a:pt x="2713740" y="289678"/>
                    <a:pt x="2721847" y="289678"/>
                    <a:pt x="2727927" y="289678"/>
                  </a:cubicBezTo>
                  <a:lnTo>
                    <a:pt x="2727927" y="272384"/>
                  </a:lnTo>
                  <a:lnTo>
                    <a:pt x="2736034" y="272384"/>
                  </a:lnTo>
                  <a:lnTo>
                    <a:pt x="2736034" y="259413"/>
                  </a:lnTo>
                  <a:lnTo>
                    <a:pt x="2792781" y="259413"/>
                  </a:lnTo>
                  <a:lnTo>
                    <a:pt x="2792781" y="229148"/>
                  </a:lnTo>
                  <a:lnTo>
                    <a:pt x="2811021" y="229148"/>
                  </a:lnTo>
                  <a:lnTo>
                    <a:pt x="2811021" y="222663"/>
                  </a:lnTo>
                  <a:lnTo>
                    <a:pt x="2823181" y="222663"/>
                  </a:lnTo>
                  <a:lnTo>
                    <a:pt x="2823181" y="229148"/>
                  </a:lnTo>
                  <a:lnTo>
                    <a:pt x="2839395" y="229148"/>
                  </a:lnTo>
                  <a:lnTo>
                    <a:pt x="2839395" y="278869"/>
                  </a:lnTo>
                  <a:lnTo>
                    <a:pt x="2871822" y="278869"/>
                  </a:lnTo>
                  <a:lnTo>
                    <a:pt x="2871822" y="252928"/>
                  </a:lnTo>
                  <a:lnTo>
                    <a:pt x="2910329" y="252928"/>
                  </a:lnTo>
                  <a:lnTo>
                    <a:pt x="2910329" y="222663"/>
                  </a:lnTo>
                  <a:lnTo>
                    <a:pt x="2958970" y="222663"/>
                  </a:lnTo>
                  <a:cubicBezTo>
                    <a:pt x="2959793" y="378235"/>
                    <a:pt x="2960615" y="533807"/>
                    <a:pt x="2961438" y="689379"/>
                  </a:cubicBezTo>
                  <a:lnTo>
                    <a:pt x="2054" y="687046"/>
                  </a:lnTo>
                  <a:cubicBezTo>
                    <a:pt x="1369" y="539482"/>
                    <a:pt x="685" y="400492"/>
                    <a:pt x="0" y="252928"/>
                  </a:cubicBezTo>
                  <a:lnTo>
                    <a:pt x="20267" y="252928"/>
                  </a:lnTo>
                  <a:cubicBezTo>
                    <a:pt x="20271" y="252922"/>
                    <a:pt x="20308" y="252840"/>
                    <a:pt x="20774" y="251847"/>
                  </a:cubicBezTo>
                  <a:lnTo>
                    <a:pt x="24320" y="244281"/>
                  </a:lnTo>
                  <a:cubicBezTo>
                    <a:pt x="24329" y="244282"/>
                    <a:pt x="24442" y="244300"/>
                    <a:pt x="26094" y="244551"/>
                  </a:cubicBezTo>
                  <a:lnTo>
                    <a:pt x="38507" y="246442"/>
                  </a:lnTo>
                  <a:cubicBezTo>
                    <a:pt x="38510" y="246452"/>
                    <a:pt x="38548" y="246553"/>
                    <a:pt x="39014" y="247794"/>
                  </a:cubicBezTo>
                  <a:lnTo>
                    <a:pt x="42560" y="257251"/>
                  </a:lnTo>
                  <a:cubicBezTo>
                    <a:pt x="42574" y="257252"/>
                    <a:pt x="43170" y="257302"/>
                    <a:pt x="68907" y="259413"/>
                  </a:cubicBezTo>
                  <a:lnTo>
                    <a:pt x="68907" y="136192"/>
                  </a:lnTo>
                  <a:lnTo>
                    <a:pt x="70934" y="136192"/>
                  </a:lnTo>
                  <a:lnTo>
                    <a:pt x="85121" y="136192"/>
                  </a:lnTo>
                  <a:lnTo>
                    <a:pt x="85121" y="0"/>
                  </a:lnTo>
                  <a:lnTo>
                    <a:pt x="86894" y="0"/>
                  </a:lnTo>
                  <a:lnTo>
                    <a:pt x="9930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" name="자유형: 도형 52">
              <a:extLst>
                <a:ext uri="{FF2B5EF4-FFF2-40B4-BE49-F238E27FC236}">
                  <a16:creationId xmlns:a16="http://schemas.microsoft.com/office/drawing/2014/main" id="{75454566-405F-4BE8-B99C-4A4074AA5065}"/>
                </a:ext>
              </a:extLst>
            </p:cNvPr>
            <p:cNvSpPr/>
            <p:nvPr/>
          </p:nvSpPr>
          <p:spPr>
            <a:xfrm>
              <a:off x="8996212" y="1412530"/>
              <a:ext cx="3195788" cy="1160647"/>
            </a:xfrm>
            <a:custGeom>
              <a:avLst/>
              <a:gdLst>
                <a:gd name="connsiteX0" fmla="*/ 160109 w 3195788"/>
                <a:gd name="connsiteY0" fmla="*/ 0 h 1160647"/>
                <a:gd name="connsiteX1" fmla="*/ 162135 w 3195788"/>
                <a:gd name="connsiteY1" fmla="*/ 246443 h 1160647"/>
                <a:gd name="connsiteX2" fmla="*/ 200642 w 3195788"/>
                <a:gd name="connsiteY2" fmla="*/ 326429 h 1160647"/>
                <a:gd name="connsiteX3" fmla="*/ 202669 w 3195788"/>
                <a:gd name="connsiteY3" fmla="*/ 326429 h 1160647"/>
                <a:gd name="connsiteX4" fmla="*/ 216856 w 3195788"/>
                <a:gd name="connsiteY4" fmla="*/ 326429 h 1160647"/>
                <a:gd name="connsiteX5" fmla="*/ 216856 w 3195788"/>
                <a:gd name="connsiteY5" fmla="*/ 350208 h 1160647"/>
                <a:gd name="connsiteX6" fmla="*/ 217363 w 3195788"/>
                <a:gd name="connsiteY6" fmla="*/ 351019 h 1160647"/>
                <a:gd name="connsiteX7" fmla="*/ 220909 w 3195788"/>
                <a:gd name="connsiteY7" fmla="*/ 356694 h 1160647"/>
                <a:gd name="connsiteX8" fmla="*/ 220909 w 3195788"/>
                <a:gd name="connsiteY8" fmla="*/ 471268 h 1160647"/>
                <a:gd name="connsiteX9" fmla="*/ 223189 w 3195788"/>
                <a:gd name="connsiteY9" fmla="*/ 471268 h 1160647"/>
                <a:gd name="connsiteX10" fmla="*/ 239150 w 3195788"/>
                <a:gd name="connsiteY10" fmla="*/ 471268 h 1160647"/>
                <a:gd name="connsiteX11" fmla="*/ 239150 w 3195788"/>
                <a:gd name="connsiteY11" fmla="*/ 611783 h 1160647"/>
                <a:gd name="connsiteX12" fmla="*/ 240670 w 3195788"/>
                <a:gd name="connsiteY12" fmla="*/ 611513 h 1160647"/>
                <a:gd name="connsiteX13" fmla="*/ 251310 w 3195788"/>
                <a:gd name="connsiteY13" fmla="*/ 609622 h 1160647"/>
                <a:gd name="connsiteX14" fmla="*/ 249283 w 3195788"/>
                <a:gd name="connsiteY14" fmla="*/ 698254 h 1160647"/>
                <a:gd name="connsiteX15" fmla="*/ 250803 w 3195788"/>
                <a:gd name="connsiteY15" fmla="*/ 698525 h 1160647"/>
                <a:gd name="connsiteX16" fmla="*/ 261443 w 3195788"/>
                <a:gd name="connsiteY16" fmla="*/ 700416 h 1160647"/>
                <a:gd name="connsiteX17" fmla="*/ 261696 w 3195788"/>
                <a:gd name="connsiteY17" fmla="*/ 701227 h 1160647"/>
                <a:gd name="connsiteX18" fmla="*/ 263470 w 3195788"/>
                <a:gd name="connsiteY18" fmla="*/ 706902 h 1160647"/>
                <a:gd name="connsiteX19" fmla="*/ 264230 w 3195788"/>
                <a:gd name="connsiteY19" fmla="*/ 704470 h 1160647"/>
                <a:gd name="connsiteX20" fmla="*/ 269550 w 3195788"/>
                <a:gd name="connsiteY20" fmla="*/ 687446 h 1160647"/>
                <a:gd name="connsiteX21" fmla="*/ 271323 w 3195788"/>
                <a:gd name="connsiteY21" fmla="*/ 687446 h 1160647"/>
                <a:gd name="connsiteX22" fmla="*/ 283737 w 3195788"/>
                <a:gd name="connsiteY22" fmla="*/ 687446 h 1160647"/>
                <a:gd name="connsiteX23" fmla="*/ 283737 w 3195788"/>
                <a:gd name="connsiteY23" fmla="*/ 719872 h 1160647"/>
                <a:gd name="connsiteX24" fmla="*/ 284750 w 3195788"/>
                <a:gd name="connsiteY24" fmla="*/ 720413 h 1160647"/>
                <a:gd name="connsiteX25" fmla="*/ 291844 w 3195788"/>
                <a:gd name="connsiteY25" fmla="*/ 724196 h 1160647"/>
                <a:gd name="connsiteX26" fmla="*/ 291844 w 3195788"/>
                <a:gd name="connsiteY26" fmla="*/ 725547 h 1160647"/>
                <a:gd name="connsiteX27" fmla="*/ 291844 w 3195788"/>
                <a:gd name="connsiteY27" fmla="*/ 735005 h 1160647"/>
                <a:gd name="connsiteX28" fmla="*/ 336431 w 3195788"/>
                <a:gd name="connsiteY28" fmla="*/ 735005 h 1160647"/>
                <a:gd name="connsiteX29" fmla="*/ 336431 w 3195788"/>
                <a:gd name="connsiteY29" fmla="*/ 736086 h 1160647"/>
                <a:gd name="connsiteX30" fmla="*/ 336431 w 3195788"/>
                <a:gd name="connsiteY30" fmla="*/ 743652 h 1160647"/>
                <a:gd name="connsiteX31" fmla="*/ 338457 w 3195788"/>
                <a:gd name="connsiteY31" fmla="*/ 743652 h 1160647"/>
                <a:gd name="connsiteX32" fmla="*/ 352644 w 3195788"/>
                <a:gd name="connsiteY32" fmla="*/ 743652 h 1160647"/>
                <a:gd name="connsiteX33" fmla="*/ 352644 w 3195788"/>
                <a:gd name="connsiteY33" fmla="*/ 713387 h 1160647"/>
                <a:gd name="connsiteX34" fmla="*/ 397231 w 3195788"/>
                <a:gd name="connsiteY34" fmla="*/ 713387 h 1160647"/>
                <a:gd name="connsiteX35" fmla="*/ 397231 w 3195788"/>
                <a:gd name="connsiteY35" fmla="*/ 712036 h 1160647"/>
                <a:gd name="connsiteX36" fmla="*/ 397231 w 3195788"/>
                <a:gd name="connsiteY36" fmla="*/ 702578 h 1160647"/>
                <a:gd name="connsiteX37" fmla="*/ 398245 w 3195788"/>
                <a:gd name="connsiteY37" fmla="*/ 702578 h 1160647"/>
                <a:gd name="connsiteX38" fmla="*/ 405338 w 3195788"/>
                <a:gd name="connsiteY38" fmla="*/ 702578 h 1160647"/>
                <a:gd name="connsiteX39" fmla="*/ 405338 w 3195788"/>
                <a:gd name="connsiteY39" fmla="*/ 700687 h 1160647"/>
                <a:gd name="connsiteX40" fmla="*/ 405338 w 3195788"/>
                <a:gd name="connsiteY40" fmla="*/ 687446 h 1160647"/>
                <a:gd name="connsiteX41" fmla="*/ 406098 w 3195788"/>
                <a:gd name="connsiteY41" fmla="*/ 687446 h 1160647"/>
                <a:gd name="connsiteX42" fmla="*/ 411418 w 3195788"/>
                <a:gd name="connsiteY42" fmla="*/ 687446 h 1160647"/>
                <a:gd name="connsiteX43" fmla="*/ 411418 w 3195788"/>
                <a:gd name="connsiteY43" fmla="*/ 686365 h 1160647"/>
                <a:gd name="connsiteX44" fmla="*/ 411418 w 3195788"/>
                <a:gd name="connsiteY44" fmla="*/ 678798 h 1160647"/>
                <a:gd name="connsiteX45" fmla="*/ 413445 w 3195788"/>
                <a:gd name="connsiteY45" fmla="*/ 678798 h 1160647"/>
                <a:gd name="connsiteX46" fmla="*/ 427632 w 3195788"/>
                <a:gd name="connsiteY46" fmla="*/ 678798 h 1160647"/>
                <a:gd name="connsiteX47" fmla="*/ 427632 w 3195788"/>
                <a:gd name="connsiteY47" fmla="*/ 679879 h 1160647"/>
                <a:gd name="connsiteX48" fmla="*/ 427632 w 3195788"/>
                <a:gd name="connsiteY48" fmla="*/ 687446 h 1160647"/>
                <a:gd name="connsiteX49" fmla="*/ 449925 w 3195788"/>
                <a:gd name="connsiteY49" fmla="*/ 687446 h 1160647"/>
                <a:gd name="connsiteX50" fmla="*/ 449925 w 3195788"/>
                <a:gd name="connsiteY50" fmla="*/ 685554 h 1160647"/>
                <a:gd name="connsiteX51" fmla="*/ 449925 w 3195788"/>
                <a:gd name="connsiteY51" fmla="*/ 672313 h 1160647"/>
                <a:gd name="connsiteX52" fmla="*/ 451699 w 3195788"/>
                <a:gd name="connsiteY52" fmla="*/ 672313 h 1160647"/>
                <a:gd name="connsiteX53" fmla="*/ 464112 w 3195788"/>
                <a:gd name="connsiteY53" fmla="*/ 672313 h 1160647"/>
                <a:gd name="connsiteX54" fmla="*/ 464112 w 3195788"/>
                <a:gd name="connsiteY54" fmla="*/ 696093 h 1160647"/>
                <a:gd name="connsiteX55" fmla="*/ 465126 w 3195788"/>
                <a:gd name="connsiteY55" fmla="*/ 696093 h 1160647"/>
                <a:gd name="connsiteX56" fmla="*/ 472219 w 3195788"/>
                <a:gd name="connsiteY56" fmla="*/ 696093 h 1160647"/>
                <a:gd name="connsiteX57" fmla="*/ 472219 w 3195788"/>
                <a:gd name="connsiteY57" fmla="*/ 695012 h 1160647"/>
                <a:gd name="connsiteX58" fmla="*/ 472219 w 3195788"/>
                <a:gd name="connsiteY58" fmla="*/ 687446 h 1160647"/>
                <a:gd name="connsiteX59" fmla="*/ 473992 w 3195788"/>
                <a:gd name="connsiteY59" fmla="*/ 687446 h 1160647"/>
                <a:gd name="connsiteX60" fmla="*/ 486406 w 3195788"/>
                <a:gd name="connsiteY60" fmla="*/ 687446 h 1160647"/>
                <a:gd name="connsiteX61" fmla="*/ 486406 w 3195788"/>
                <a:gd name="connsiteY61" fmla="*/ 713387 h 1160647"/>
                <a:gd name="connsiteX62" fmla="*/ 488433 w 3195788"/>
                <a:gd name="connsiteY62" fmla="*/ 713387 h 1160647"/>
                <a:gd name="connsiteX63" fmla="*/ 502619 w 3195788"/>
                <a:gd name="connsiteY63" fmla="*/ 713387 h 1160647"/>
                <a:gd name="connsiteX64" fmla="*/ 502619 w 3195788"/>
                <a:gd name="connsiteY64" fmla="*/ 715008 h 1160647"/>
                <a:gd name="connsiteX65" fmla="*/ 502619 w 3195788"/>
                <a:gd name="connsiteY65" fmla="*/ 726358 h 1160647"/>
                <a:gd name="connsiteX66" fmla="*/ 503379 w 3195788"/>
                <a:gd name="connsiteY66" fmla="*/ 726358 h 1160647"/>
                <a:gd name="connsiteX67" fmla="*/ 508700 w 3195788"/>
                <a:gd name="connsiteY67" fmla="*/ 726358 h 1160647"/>
                <a:gd name="connsiteX68" fmla="*/ 508700 w 3195788"/>
                <a:gd name="connsiteY68" fmla="*/ 725547 h 1160647"/>
                <a:gd name="connsiteX69" fmla="*/ 508700 w 3195788"/>
                <a:gd name="connsiteY69" fmla="*/ 719872 h 1160647"/>
                <a:gd name="connsiteX70" fmla="*/ 539100 w 3195788"/>
                <a:gd name="connsiteY70" fmla="*/ 719872 h 1160647"/>
                <a:gd name="connsiteX71" fmla="*/ 539100 w 3195788"/>
                <a:gd name="connsiteY71" fmla="*/ 743652 h 1160647"/>
                <a:gd name="connsiteX72" fmla="*/ 540113 w 3195788"/>
                <a:gd name="connsiteY72" fmla="*/ 743652 h 1160647"/>
                <a:gd name="connsiteX73" fmla="*/ 547207 w 3195788"/>
                <a:gd name="connsiteY73" fmla="*/ 743652 h 1160647"/>
                <a:gd name="connsiteX74" fmla="*/ 547207 w 3195788"/>
                <a:gd name="connsiteY74" fmla="*/ 744733 h 1160647"/>
                <a:gd name="connsiteX75" fmla="*/ 547207 w 3195788"/>
                <a:gd name="connsiteY75" fmla="*/ 752299 h 1160647"/>
                <a:gd name="connsiteX76" fmla="*/ 547967 w 3195788"/>
                <a:gd name="connsiteY76" fmla="*/ 752299 h 1160647"/>
                <a:gd name="connsiteX77" fmla="*/ 553287 w 3195788"/>
                <a:gd name="connsiteY77" fmla="*/ 752299 h 1160647"/>
                <a:gd name="connsiteX78" fmla="*/ 553287 w 3195788"/>
                <a:gd name="connsiteY78" fmla="*/ 750137 h 1160647"/>
                <a:gd name="connsiteX79" fmla="*/ 553287 w 3195788"/>
                <a:gd name="connsiteY79" fmla="*/ 735005 h 1160647"/>
                <a:gd name="connsiteX80" fmla="*/ 554300 w 3195788"/>
                <a:gd name="connsiteY80" fmla="*/ 735005 h 1160647"/>
                <a:gd name="connsiteX81" fmla="*/ 561394 w 3195788"/>
                <a:gd name="connsiteY81" fmla="*/ 735005 h 1160647"/>
                <a:gd name="connsiteX82" fmla="*/ 561394 w 3195788"/>
                <a:gd name="connsiteY82" fmla="*/ 736086 h 1160647"/>
                <a:gd name="connsiteX83" fmla="*/ 561394 w 3195788"/>
                <a:gd name="connsiteY83" fmla="*/ 743652 h 1160647"/>
                <a:gd name="connsiteX84" fmla="*/ 566714 w 3195788"/>
                <a:gd name="connsiteY84" fmla="*/ 741659 h 1160647"/>
                <a:gd name="connsiteX85" fmla="*/ 567474 w 3195788"/>
                <a:gd name="connsiteY85" fmla="*/ 740679 h 1160647"/>
                <a:gd name="connsiteX86" fmla="*/ 567474 w 3195788"/>
                <a:gd name="connsiteY86" fmla="*/ 735005 h 1160647"/>
                <a:gd name="connsiteX87" fmla="*/ 605981 w 3195788"/>
                <a:gd name="connsiteY87" fmla="*/ 735005 h 1160647"/>
                <a:gd name="connsiteX88" fmla="*/ 605981 w 3195788"/>
                <a:gd name="connsiteY88" fmla="*/ 758784 h 1160647"/>
                <a:gd name="connsiteX89" fmla="*/ 608007 w 3195788"/>
                <a:gd name="connsiteY89" fmla="*/ 758784 h 1160647"/>
                <a:gd name="connsiteX90" fmla="*/ 622194 w 3195788"/>
                <a:gd name="connsiteY90" fmla="*/ 758784 h 1160647"/>
                <a:gd name="connsiteX91" fmla="*/ 622194 w 3195788"/>
                <a:gd name="connsiteY91" fmla="*/ 759865 h 1160647"/>
                <a:gd name="connsiteX92" fmla="*/ 622194 w 3195788"/>
                <a:gd name="connsiteY92" fmla="*/ 767431 h 1160647"/>
                <a:gd name="connsiteX93" fmla="*/ 623968 w 3195788"/>
                <a:gd name="connsiteY93" fmla="*/ 767431 h 1160647"/>
                <a:gd name="connsiteX94" fmla="*/ 636381 w 3195788"/>
                <a:gd name="connsiteY94" fmla="*/ 767431 h 1160647"/>
                <a:gd name="connsiteX95" fmla="*/ 636381 w 3195788"/>
                <a:gd name="connsiteY95" fmla="*/ 743652 h 1160647"/>
                <a:gd name="connsiteX96" fmla="*/ 637394 w 3195788"/>
                <a:gd name="connsiteY96" fmla="*/ 743652 h 1160647"/>
                <a:gd name="connsiteX97" fmla="*/ 644488 w 3195788"/>
                <a:gd name="connsiteY97" fmla="*/ 743652 h 1160647"/>
                <a:gd name="connsiteX98" fmla="*/ 644488 w 3195788"/>
                <a:gd name="connsiteY98" fmla="*/ 711225 h 1160647"/>
                <a:gd name="connsiteX99" fmla="*/ 645501 w 3195788"/>
                <a:gd name="connsiteY99" fmla="*/ 711225 h 1160647"/>
                <a:gd name="connsiteX100" fmla="*/ 652595 w 3195788"/>
                <a:gd name="connsiteY100" fmla="*/ 711225 h 1160647"/>
                <a:gd name="connsiteX101" fmla="*/ 652595 w 3195788"/>
                <a:gd name="connsiteY101" fmla="*/ 709334 h 1160647"/>
                <a:gd name="connsiteX102" fmla="*/ 652595 w 3195788"/>
                <a:gd name="connsiteY102" fmla="*/ 696093 h 1160647"/>
                <a:gd name="connsiteX103" fmla="*/ 651328 w 3195788"/>
                <a:gd name="connsiteY103" fmla="*/ 694471 h 1160647"/>
                <a:gd name="connsiteX104" fmla="*/ 656648 w 3195788"/>
                <a:gd name="connsiteY104" fmla="*/ 683122 h 1160647"/>
                <a:gd name="connsiteX105" fmla="*/ 664755 w 3195788"/>
                <a:gd name="connsiteY105" fmla="*/ 711225 h 1160647"/>
                <a:gd name="connsiteX106" fmla="*/ 665515 w 3195788"/>
                <a:gd name="connsiteY106" fmla="*/ 711225 h 1160647"/>
                <a:gd name="connsiteX107" fmla="*/ 670835 w 3195788"/>
                <a:gd name="connsiteY107" fmla="*/ 711225 h 1160647"/>
                <a:gd name="connsiteX108" fmla="*/ 670835 w 3195788"/>
                <a:gd name="connsiteY108" fmla="*/ 605298 h 1160647"/>
                <a:gd name="connsiteX109" fmla="*/ 672355 w 3195788"/>
                <a:gd name="connsiteY109" fmla="*/ 605298 h 1160647"/>
                <a:gd name="connsiteX110" fmla="*/ 682995 w 3195788"/>
                <a:gd name="connsiteY110" fmla="*/ 605298 h 1160647"/>
                <a:gd name="connsiteX111" fmla="*/ 682995 w 3195788"/>
                <a:gd name="connsiteY111" fmla="*/ 557739 h 1160647"/>
                <a:gd name="connsiteX112" fmla="*/ 709342 w 3195788"/>
                <a:gd name="connsiteY112" fmla="*/ 557739 h 1160647"/>
                <a:gd name="connsiteX113" fmla="*/ 709342 w 3195788"/>
                <a:gd name="connsiteY113" fmla="*/ 536121 h 1160647"/>
                <a:gd name="connsiteX114" fmla="*/ 743796 w 3195788"/>
                <a:gd name="connsiteY114" fmla="*/ 536121 h 1160647"/>
                <a:gd name="connsiteX115" fmla="*/ 743796 w 3195788"/>
                <a:gd name="connsiteY115" fmla="*/ 538553 h 1160647"/>
                <a:gd name="connsiteX116" fmla="*/ 743796 w 3195788"/>
                <a:gd name="connsiteY116" fmla="*/ 555577 h 1160647"/>
                <a:gd name="connsiteX117" fmla="*/ 746076 w 3195788"/>
                <a:gd name="connsiteY117" fmla="*/ 555577 h 1160647"/>
                <a:gd name="connsiteX118" fmla="*/ 762036 w 3195788"/>
                <a:gd name="connsiteY118" fmla="*/ 555577 h 1160647"/>
                <a:gd name="connsiteX119" fmla="*/ 762036 w 3195788"/>
                <a:gd name="connsiteY119" fmla="*/ 603136 h 1160647"/>
                <a:gd name="connsiteX120" fmla="*/ 763049 w 3195788"/>
                <a:gd name="connsiteY120" fmla="*/ 603136 h 1160647"/>
                <a:gd name="connsiteX121" fmla="*/ 770143 w 3195788"/>
                <a:gd name="connsiteY121" fmla="*/ 603136 h 1160647"/>
                <a:gd name="connsiteX122" fmla="*/ 784330 w 3195788"/>
                <a:gd name="connsiteY122" fmla="*/ 607460 h 1160647"/>
                <a:gd name="connsiteX123" fmla="*/ 784330 w 3195788"/>
                <a:gd name="connsiteY123" fmla="*/ 646372 h 1160647"/>
                <a:gd name="connsiteX124" fmla="*/ 785343 w 3195788"/>
                <a:gd name="connsiteY124" fmla="*/ 646372 h 1160647"/>
                <a:gd name="connsiteX125" fmla="*/ 792436 w 3195788"/>
                <a:gd name="connsiteY125" fmla="*/ 646372 h 1160647"/>
                <a:gd name="connsiteX126" fmla="*/ 792436 w 3195788"/>
                <a:gd name="connsiteY126" fmla="*/ 647993 h 1160647"/>
                <a:gd name="connsiteX127" fmla="*/ 792436 w 3195788"/>
                <a:gd name="connsiteY127" fmla="*/ 659342 h 1160647"/>
                <a:gd name="connsiteX128" fmla="*/ 794463 w 3195788"/>
                <a:gd name="connsiteY128" fmla="*/ 659342 h 1160647"/>
                <a:gd name="connsiteX129" fmla="*/ 808650 w 3195788"/>
                <a:gd name="connsiteY129" fmla="*/ 659342 h 1160647"/>
                <a:gd name="connsiteX130" fmla="*/ 814730 w 3195788"/>
                <a:gd name="connsiteY130" fmla="*/ 665828 h 1160647"/>
                <a:gd name="connsiteX131" fmla="*/ 814730 w 3195788"/>
                <a:gd name="connsiteY131" fmla="*/ 687446 h 1160647"/>
                <a:gd name="connsiteX132" fmla="*/ 817010 w 3195788"/>
                <a:gd name="connsiteY132" fmla="*/ 687446 h 1160647"/>
                <a:gd name="connsiteX133" fmla="*/ 832970 w 3195788"/>
                <a:gd name="connsiteY133" fmla="*/ 687446 h 1160647"/>
                <a:gd name="connsiteX134" fmla="*/ 832970 w 3195788"/>
                <a:gd name="connsiteY134" fmla="*/ 688526 h 1160647"/>
                <a:gd name="connsiteX135" fmla="*/ 832970 w 3195788"/>
                <a:gd name="connsiteY135" fmla="*/ 696093 h 1160647"/>
                <a:gd name="connsiteX136" fmla="*/ 834237 w 3195788"/>
                <a:gd name="connsiteY136" fmla="*/ 696093 h 1160647"/>
                <a:gd name="connsiteX137" fmla="*/ 843104 w 3195788"/>
                <a:gd name="connsiteY137" fmla="*/ 696093 h 1160647"/>
                <a:gd name="connsiteX138" fmla="*/ 843104 w 3195788"/>
                <a:gd name="connsiteY138" fmla="*/ 698254 h 1160647"/>
                <a:gd name="connsiteX139" fmla="*/ 843104 w 3195788"/>
                <a:gd name="connsiteY139" fmla="*/ 713387 h 1160647"/>
                <a:gd name="connsiteX140" fmla="*/ 847157 w 3195788"/>
                <a:gd name="connsiteY140" fmla="*/ 711495 h 1160647"/>
                <a:gd name="connsiteX141" fmla="*/ 847157 w 3195788"/>
                <a:gd name="connsiteY141" fmla="*/ 698254 h 1160647"/>
                <a:gd name="connsiteX142" fmla="*/ 848170 w 3195788"/>
                <a:gd name="connsiteY142" fmla="*/ 698254 h 1160647"/>
                <a:gd name="connsiteX143" fmla="*/ 855264 w 3195788"/>
                <a:gd name="connsiteY143" fmla="*/ 698254 h 1160647"/>
                <a:gd name="connsiteX144" fmla="*/ 855264 w 3195788"/>
                <a:gd name="connsiteY144" fmla="*/ 699876 h 1160647"/>
                <a:gd name="connsiteX145" fmla="*/ 855264 w 3195788"/>
                <a:gd name="connsiteY145" fmla="*/ 711225 h 1160647"/>
                <a:gd name="connsiteX146" fmla="*/ 856024 w 3195788"/>
                <a:gd name="connsiteY146" fmla="*/ 711225 h 1160647"/>
                <a:gd name="connsiteX147" fmla="*/ 861344 w 3195788"/>
                <a:gd name="connsiteY147" fmla="*/ 711225 h 1160647"/>
                <a:gd name="connsiteX148" fmla="*/ 909984 w 3195788"/>
                <a:gd name="connsiteY148" fmla="*/ 706902 h 1160647"/>
                <a:gd name="connsiteX149" fmla="*/ 909984 w 3195788"/>
                <a:gd name="connsiteY149" fmla="*/ 708253 h 1160647"/>
                <a:gd name="connsiteX150" fmla="*/ 909984 w 3195788"/>
                <a:gd name="connsiteY150" fmla="*/ 717710 h 1160647"/>
                <a:gd name="connsiteX151" fmla="*/ 910744 w 3195788"/>
                <a:gd name="connsiteY151" fmla="*/ 717710 h 1160647"/>
                <a:gd name="connsiteX152" fmla="*/ 916065 w 3195788"/>
                <a:gd name="connsiteY152" fmla="*/ 717710 h 1160647"/>
                <a:gd name="connsiteX153" fmla="*/ 916065 w 3195788"/>
                <a:gd name="connsiteY153" fmla="*/ 719872 h 1160647"/>
                <a:gd name="connsiteX154" fmla="*/ 916065 w 3195788"/>
                <a:gd name="connsiteY154" fmla="*/ 735005 h 1160647"/>
                <a:gd name="connsiteX155" fmla="*/ 918091 w 3195788"/>
                <a:gd name="connsiteY155" fmla="*/ 733654 h 1160647"/>
                <a:gd name="connsiteX156" fmla="*/ 932278 w 3195788"/>
                <a:gd name="connsiteY156" fmla="*/ 724196 h 1160647"/>
                <a:gd name="connsiteX157" fmla="*/ 938358 w 3195788"/>
                <a:gd name="connsiteY157" fmla="*/ 683122 h 1160647"/>
                <a:gd name="connsiteX158" fmla="*/ 939118 w 3195788"/>
                <a:gd name="connsiteY158" fmla="*/ 682852 h 1160647"/>
                <a:gd name="connsiteX159" fmla="*/ 944438 w 3195788"/>
                <a:gd name="connsiteY159" fmla="*/ 680960 h 1160647"/>
                <a:gd name="connsiteX160" fmla="*/ 946465 w 3195788"/>
                <a:gd name="connsiteY160" fmla="*/ 611783 h 1160647"/>
                <a:gd name="connsiteX161" fmla="*/ 948492 w 3195788"/>
                <a:gd name="connsiteY161" fmla="*/ 680960 h 1160647"/>
                <a:gd name="connsiteX162" fmla="*/ 949252 w 3195788"/>
                <a:gd name="connsiteY162" fmla="*/ 681230 h 1160647"/>
                <a:gd name="connsiteX163" fmla="*/ 954572 w 3195788"/>
                <a:gd name="connsiteY163" fmla="*/ 683122 h 1160647"/>
                <a:gd name="connsiteX164" fmla="*/ 954572 w 3195788"/>
                <a:gd name="connsiteY164" fmla="*/ 596651 h 1160647"/>
                <a:gd name="connsiteX165" fmla="*/ 958625 w 3195788"/>
                <a:gd name="connsiteY165" fmla="*/ 564224 h 1160647"/>
                <a:gd name="connsiteX166" fmla="*/ 997132 w 3195788"/>
                <a:gd name="connsiteY166" fmla="*/ 564224 h 1160647"/>
                <a:gd name="connsiteX167" fmla="*/ 997132 w 3195788"/>
                <a:gd name="connsiteY167" fmla="*/ 596651 h 1160647"/>
                <a:gd name="connsiteX168" fmla="*/ 997892 w 3195788"/>
                <a:gd name="connsiteY168" fmla="*/ 596651 h 1160647"/>
                <a:gd name="connsiteX169" fmla="*/ 1003212 w 3195788"/>
                <a:gd name="connsiteY169" fmla="*/ 596651 h 1160647"/>
                <a:gd name="connsiteX170" fmla="*/ 1003212 w 3195788"/>
                <a:gd name="connsiteY170" fmla="*/ 514503 h 1160647"/>
                <a:gd name="connsiteX171" fmla="*/ 1004986 w 3195788"/>
                <a:gd name="connsiteY171" fmla="*/ 514503 h 1160647"/>
                <a:gd name="connsiteX172" fmla="*/ 1017399 w 3195788"/>
                <a:gd name="connsiteY172" fmla="*/ 514503 h 1160647"/>
                <a:gd name="connsiteX173" fmla="*/ 1017399 w 3195788"/>
                <a:gd name="connsiteY173" fmla="*/ 512612 h 1160647"/>
                <a:gd name="connsiteX174" fmla="*/ 1017399 w 3195788"/>
                <a:gd name="connsiteY174" fmla="*/ 499371 h 1160647"/>
                <a:gd name="connsiteX175" fmla="*/ 1039693 w 3195788"/>
                <a:gd name="connsiteY175" fmla="*/ 499371 h 1160647"/>
                <a:gd name="connsiteX176" fmla="*/ 1039693 w 3195788"/>
                <a:gd name="connsiteY176" fmla="*/ 498290 h 1160647"/>
                <a:gd name="connsiteX177" fmla="*/ 1039693 w 3195788"/>
                <a:gd name="connsiteY177" fmla="*/ 490724 h 1160647"/>
                <a:gd name="connsiteX178" fmla="*/ 1041466 w 3195788"/>
                <a:gd name="connsiteY178" fmla="*/ 490724 h 1160647"/>
                <a:gd name="connsiteX179" fmla="*/ 1053880 w 3195788"/>
                <a:gd name="connsiteY179" fmla="*/ 490724 h 1160647"/>
                <a:gd name="connsiteX180" fmla="*/ 1053880 w 3195788"/>
                <a:gd name="connsiteY180" fmla="*/ 491805 h 1160647"/>
                <a:gd name="connsiteX181" fmla="*/ 1053880 w 3195788"/>
                <a:gd name="connsiteY181" fmla="*/ 499371 h 1160647"/>
                <a:gd name="connsiteX182" fmla="*/ 1054640 w 3195788"/>
                <a:gd name="connsiteY182" fmla="*/ 499371 h 1160647"/>
                <a:gd name="connsiteX183" fmla="*/ 1059960 w 3195788"/>
                <a:gd name="connsiteY183" fmla="*/ 499371 h 1160647"/>
                <a:gd name="connsiteX184" fmla="*/ 1070093 w 3195788"/>
                <a:gd name="connsiteY184" fmla="*/ 495047 h 1160647"/>
                <a:gd name="connsiteX185" fmla="*/ 1074146 w 3195788"/>
                <a:gd name="connsiteY185" fmla="*/ 498290 h 1160647"/>
                <a:gd name="connsiteX186" fmla="*/ 1074146 w 3195788"/>
                <a:gd name="connsiteY186" fmla="*/ 490724 h 1160647"/>
                <a:gd name="connsiteX187" fmla="*/ 1076426 w 3195788"/>
                <a:gd name="connsiteY187" fmla="*/ 490724 h 1160647"/>
                <a:gd name="connsiteX188" fmla="*/ 1092387 w 3195788"/>
                <a:gd name="connsiteY188" fmla="*/ 490724 h 1160647"/>
                <a:gd name="connsiteX189" fmla="*/ 1092387 w 3195788"/>
                <a:gd name="connsiteY189" fmla="*/ 491805 h 1160647"/>
                <a:gd name="connsiteX190" fmla="*/ 1092387 w 3195788"/>
                <a:gd name="connsiteY190" fmla="*/ 499371 h 1160647"/>
                <a:gd name="connsiteX191" fmla="*/ 1122787 w 3195788"/>
                <a:gd name="connsiteY191" fmla="*/ 499371 h 1160647"/>
                <a:gd name="connsiteX192" fmla="*/ 1122787 w 3195788"/>
                <a:gd name="connsiteY192" fmla="*/ 500992 h 1160647"/>
                <a:gd name="connsiteX193" fmla="*/ 1122787 w 3195788"/>
                <a:gd name="connsiteY193" fmla="*/ 512342 h 1160647"/>
                <a:gd name="connsiteX194" fmla="*/ 1149134 w 3195788"/>
                <a:gd name="connsiteY194" fmla="*/ 512342 h 1160647"/>
                <a:gd name="connsiteX195" fmla="*/ 1149134 w 3195788"/>
                <a:gd name="connsiteY195" fmla="*/ 542606 h 1160647"/>
                <a:gd name="connsiteX196" fmla="*/ 1149894 w 3195788"/>
                <a:gd name="connsiteY196" fmla="*/ 542606 h 1160647"/>
                <a:gd name="connsiteX197" fmla="*/ 1155214 w 3195788"/>
                <a:gd name="connsiteY197" fmla="*/ 542606 h 1160647"/>
                <a:gd name="connsiteX198" fmla="*/ 1155214 w 3195788"/>
                <a:gd name="connsiteY198" fmla="*/ 543687 h 1160647"/>
                <a:gd name="connsiteX199" fmla="*/ 1155214 w 3195788"/>
                <a:gd name="connsiteY199" fmla="*/ 551254 h 1160647"/>
                <a:gd name="connsiteX200" fmla="*/ 1159268 w 3195788"/>
                <a:gd name="connsiteY200" fmla="*/ 581518 h 1160647"/>
                <a:gd name="connsiteX201" fmla="*/ 1160028 w 3195788"/>
                <a:gd name="connsiteY201" fmla="*/ 581518 h 1160647"/>
                <a:gd name="connsiteX202" fmla="*/ 1165348 w 3195788"/>
                <a:gd name="connsiteY202" fmla="*/ 581518 h 1160647"/>
                <a:gd name="connsiteX203" fmla="*/ 1165348 w 3195788"/>
                <a:gd name="connsiteY203" fmla="*/ 582329 h 1160647"/>
                <a:gd name="connsiteX204" fmla="*/ 1165348 w 3195788"/>
                <a:gd name="connsiteY204" fmla="*/ 588004 h 1160647"/>
                <a:gd name="connsiteX205" fmla="*/ 1166361 w 3195788"/>
                <a:gd name="connsiteY205" fmla="*/ 588004 h 1160647"/>
                <a:gd name="connsiteX206" fmla="*/ 1173454 w 3195788"/>
                <a:gd name="connsiteY206" fmla="*/ 588004 h 1160647"/>
                <a:gd name="connsiteX207" fmla="*/ 1173454 w 3195788"/>
                <a:gd name="connsiteY207" fmla="*/ 618269 h 1160647"/>
                <a:gd name="connsiteX208" fmla="*/ 1175481 w 3195788"/>
                <a:gd name="connsiteY208" fmla="*/ 618269 h 1160647"/>
                <a:gd name="connsiteX209" fmla="*/ 1189668 w 3195788"/>
                <a:gd name="connsiteY209" fmla="*/ 618269 h 1160647"/>
                <a:gd name="connsiteX210" fmla="*/ 1189668 w 3195788"/>
                <a:gd name="connsiteY210" fmla="*/ 642048 h 1160647"/>
                <a:gd name="connsiteX211" fmla="*/ 1191695 w 3195788"/>
                <a:gd name="connsiteY211" fmla="*/ 643669 h 1160647"/>
                <a:gd name="connsiteX212" fmla="*/ 1191695 w 3195788"/>
                <a:gd name="connsiteY212" fmla="*/ 655019 h 1160647"/>
                <a:gd name="connsiteX213" fmla="*/ 1192455 w 3195788"/>
                <a:gd name="connsiteY213" fmla="*/ 655019 h 1160647"/>
                <a:gd name="connsiteX214" fmla="*/ 1197775 w 3195788"/>
                <a:gd name="connsiteY214" fmla="*/ 655019 h 1160647"/>
                <a:gd name="connsiteX215" fmla="*/ 1197775 w 3195788"/>
                <a:gd name="connsiteY215" fmla="*/ 678798 h 1160647"/>
                <a:gd name="connsiteX216" fmla="*/ 1199041 w 3195788"/>
                <a:gd name="connsiteY216" fmla="*/ 678798 h 1160647"/>
                <a:gd name="connsiteX217" fmla="*/ 1207908 w 3195788"/>
                <a:gd name="connsiteY217" fmla="*/ 678798 h 1160647"/>
                <a:gd name="connsiteX218" fmla="*/ 1209935 w 3195788"/>
                <a:gd name="connsiteY218" fmla="*/ 682852 h 1160647"/>
                <a:gd name="connsiteX219" fmla="*/ 1209935 w 3195788"/>
                <a:gd name="connsiteY219" fmla="*/ 696093 h 1160647"/>
                <a:gd name="connsiteX220" fmla="*/ 1211455 w 3195788"/>
                <a:gd name="connsiteY220" fmla="*/ 694201 h 1160647"/>
                <a:gd name="connsiteX221" fmla="*/ 1222095 w 3195788"/>
                <a:gd name="connsiteY221" fmla="*/ 680960 h 1160647"/>
                <a:gd name="connsiteX222" fmla="*/ 1250469 w 3195788"/>
                <a:gd name="connsiteY222" fmla="*/ 680960 h 1160647"/>
                <a:gd name="connsiteX223" fmla="*/ 1250469 w 3195788"/>
                <a:gd name="connsiteY223" fmla="*/ 767431 h 1160647"/>
                <a:gd name="connsiteX224" fmla="*/ 1251229 w 3195788"/>
                <a:gd name="connsiteY224" fmla="*/ 767431 h 1160647"/>
                <a:gd name="connsiteX225" fmla="*/ 1256549 w 3195788"/>
                <a:gd name="connsiteY225" fmla="*/ 767431 h 1160647"/>
                <a:gd name="connsiteX226" fmla="*/ 1257309 w 3195788"/>
                <a:gd name="connsiteY226" fmla="*/ 766080 h 1160647"/>
                <a:gd name="connsiteX227" fmla="*/ 1262629 w 3195788"/>
                <a:gd name="connsiteY227" fmla="*/ 756622 h 1160647"/>
                <a:gd name="connsiteX228" fmla="*/ 1262629 w 3195788"/>
                <a:gd name="connsiteY228" fmla="*/ 758514 h 1160647"/>
                <a:gd name="connsiteX229" fmla="*/ 1262629 w 3195788"/>
                <a:gd name="connsiteY229" fmla="*/ 771755 h 1160647"/>
                <a:gd name="connsiteX230" fmla="*/ 1266682 w 3195788"/>
                <a:gd name="connsiteY230" fmla="*/ 726358 h 1160647"/>
                <a:gd name="connsiteX231" fmla="*/ 1267442 w 3195788"/>
                <a:gd name="connsiteY231" fmla="*/ 726358 h 1160647"/>
                <a:gd name="connsiteX232" fmla="*/ 1272762 w 3195788"/>
                <a:gd name="connsiteY232" fmla="*/ 726358 h 1160647"/>
                <a:gd name="connsiteX233" fmla="*/ 1272762 w 3195788"/>
                <a:gd name="connsiteY233" fmla="*/ 661504 h 1160647"/>
                <a:gd name="connsiteX234" fmla="*/ 1273776 w 3195788"/>
                <a:gd name="connsiteY234" fmla="*/ 661504 h 1160647"/>
                <a:gd name="connsiteX235" fmla="*/ 1280869 w 3195788"/>
                <a:gd name="connsiteY235" fmla="*/ 661504 h 1160647"/>
                <a:gd name="connsiteX236" fmla="*/ 1293029 w 3195788"/>
                <a:gd name="connsiteY236" fmla="*/ 618269 h 1160647"/>
                <a:gd name="connsiteX237" fmla="*/ 1294296 w 3195788"/>
                <a:gd name="connsiteY237" fmla="*/ 618269 h 1160647"/>
                <a:gd name="connsiteX238" fmla="*/ 1303163 w 3195788"/>
                <a:gd name="connsiteY238" fmla="*/ 618269 h 1160647"/>
                <a:gd name="connsiteX239" fmla="*/ 1313296 w 3195788"/>
                <a:gd name="connsiteY239" fmla="*/ 661504 h 1160647"/>
                <a:gd name="connsiteX240" fmla="*/ 1314309 w 3195788"/>
                <a:gd name="connsiteY240" fmla="*/ 661504 h 1160647"/>
                <a:gd name="connsiteX241" fmla="*/ 1321403 w 3195788"/>
                <a:gd name="connsiteY241" fmla="*/ 661504 h 1160647"/>
                <a:gd name="connsiteX242" fmla="*/ 1321403 w 3195788"/>
                <a:gd name="connsiteY242" fmla="*/ 700416 h 1160647"/>
                <a:gd name="connsiteX243" fmla="*/ 1323176 w 3195788"/>
                <a:gd name="connsiteY243" fmla="*/ 700416 h 1160647"/>
                <a:gd name="connsiteX244" fmla="*/ 1335590 w 3195788"/>
                <a:gd name="connsiteY244" fmla="*/ 700416 h 1160647"/>
                <a:gd name="connsiteX245" fmla="*/ 1335590 w 3195788"/>
                <a:gd name="connsiteY245" fmla="*/ 702578 h 1160647"/>
                <a:gd name="connsiteX246" fmla="*/ 1335590 w 3195788"/>
                <a:gd name="connsiteY246" fmla="*/ 717710 h 1160647"/>
                <a:gd name="connsiteX247" fmla="*/ 1339643 w 3195788"/>
                <a:gd name="connsiteY247" fmla="*/ 715549 h 1160647"/>
                <a:gd name="connsiteX248" fmla="*/ 1339643 w 3195788"/>
                <a:gd name="connsiteY248" fmla="*/ 700416 h 1160647"/>
                <a:gd name="connsiteX249" fmla="*/ 1341163 w 3195788"/>
                <a:gd name="connsiteY249" fmla="*/ 700416 h 1160647"/>
                <a:gd name="connsiteX250" fmla="*/ 1351803 w 3195788"/>
                <a:gd name="connsiteY250" fmla="*/ 700416 h 1160647"/>
                <a:gd name="connsiteX251" fmla="*/ 1351803 w 3195788"/>
                <a:gd name="connsiteY251" fmla="*/ 702037 h 1160647"/>
                <a:gd name="connsiteX252" fmla="*/ 1351803 w 3195788"/>
                <a:gd name="connsiteY252" fmla="*/ 713387 h 1160647"/>
                <a:gd name="connsiteX253" fmla="*/ 1382204 w 3195788"/>
                <a:gd name="connsiteY253" fmla="*/ 713387 h 1160647"/>
                <a:gd name="connsiteX254" fmla="*/ 1382204 w 3195788"/>
                <a:gd name="connsiteY254" fmla="*/ 676637 h 1160647"/>
                <a:gd name="connsiteX255" fmla="*/ 1383470 w 3195788"/>
                <a:gd name="connsiteY255" fmla="*/ 676637 h 1160647"/>
                <a:gd name="connsiteX256" fmla="*/ 1392337 w 3195788"/>
                <a:gd name="connsiteY256" fmla="*/ 676637 h 1160647"/>
                <a:gd name="connsiteX257" fmla="*/ 1392337 w 3195788"/>
                <a:gd name="connsiteY257" fmla="*/ 698254 h 1160647"/>
                <a:gd name="connsiteX258" fmla="*/ 1394364 w 3195788"/>
                <a:gd name="connsiteY258" fmla="*/ 665828 h 1160647"/>
                <a:gd name="connsiteX259" fmla="*/ 1416657 w 3195788"/>
                <a:gd name="connsiteY259" fmla="*/ 665828 h 1160647"/>
                <a:gd name="connsiteX260" fmla="*/ 1416657 w 3195788"/>
                <a:gd name="connsiteY260" fmla="*/ 664206 h 1160647"/>
                <a:gd name="connsiteX261" fmla="*/ 1416657 w 3195788"/>
                <a:gd name="connsiteY261" fmla="*/ 652857 h 1160647"/>
                <a:gd name="connsiteX262" fmla="*/ 1417417 w 3195788"/>
                <a:gd name="connsiteY262" fmla="*/ 652857 h 1160647"/>
                <a:gd name="connsiteX263" fmla="*/ 1422737 w 3195788"/>
                <a:gd name="connsiteY263" fmla="*/ 652857 h 1160647"/>
                <a:gd name="connsiteX264" fmla="*/ 1422737 w 3195788"/>
                <a:gd name="connsiteY264" fmla="*/ 650966 h 1160647"/>
                <a:gd name="connsiteX265" fmla="*/ 1422737 w 3195788"/>
                <a:gd name="connsiteY265" fmla="*/ 637725 h 1160647"/>
                <a:gd name="connsiteX266" fmla="*/ 1426791 w 3195788"/>
                <a:gd name="connsiteY266" fmla="*/ 644210 h 1160647"/>
                <a:gd name="connsiteX267" fmla="*/ 1429071 w 3195788"/>
                <a:gd name="connsiteY267" fmla="*/ 644210 h 1160647"/>
                <a:gd name="connsiteX268" fmla="*/ 1445031 w 3195788"/>
                <a:gd name="connsiteY268" fmla="*/ 644210 h 1160647"/>
                <a:gd name="connsiteX269" fmla="*/ 1445031 w 3195788"/>
                <a:gd name="connsiteY269" fmla="*/ 643399 h 1160647"/>
                <a:gd name="connsiteX270" fmla="*/ 1445031 w 3195788"/>
                <a:gd name="connsiteY270" fmla="*/ 637725 h 1160647"/>
                <a:gd name="connsiteX271" fmla="*/ 1445791 w 3195788"/>
                <a:gd name="connsiteY271" fmla="*/ 637725 h 1160647"/>
                <a:gd name="connsiteX272" fmla="*/ 1451111 w 3195788"/>
                <a:gd name="connsiteY272" fmla="*/ 637725 h 1160647"/>
                <a:gd name="connsiteX273" fmla="*/ 1451111 w 3195788"/>
                <a:gd name="connsiteY273" fmla="*/ 639076 h 1160647"/>
                <a:gd name="connsiteX274" fmla="*/ 1451111 w 3195788"/>
                <a:gd name="connsiteY274" fmla="*/ 648534 h 1160647"/>
                <a:gd name="connsiteX275" fmla="*/ 1489618 w 3195788"/>
                <a:gd name="connsiteY275" fmla="*/ 648534 h 1160647"/>
                <a:gd name="connsiteX276" fmla="*/ 1489618 w 3195788"/>
                <a:gd name="connsiteY276" fmla="*/ 786887 h 1160647"/>
                <a:gd name="connsiteX277" fmla="*/ 1491138 w 3195788"/>
                <a:gd name="connsiteY277" fmla="*/ 786887 h 1160647"/>
                <a:gd name="connsiteX278" fmla="*/ 1501778 w 3195788"/>
                <a:gd name="connsiteY278" fmla="*/ 786887 h 1160647"/>
                <a:gd name="connsiteX279" fmla="*/ 1501778 w 3195788"/>
                <a:gd name="connsiteY279" fmla="*/ 773917 h 1160647"/>
                <a:gd name="connsiteX280" fmla="*/ 1505832 w 3195788"/>
                <a:gd name="connsiteY280" fmla="*/ 773917 h 1160647"/>
                <a:gd name="connsiteX281" fmla="*/ 1505832 w 3195788"/>
                <a:gd name="connsiteY281" fmla="*/ 786887 h 1160647"/>
                <a:gd name="connsiteX282" fmla="*/ 1536232 w 3195788"/>
                <a:gd name="connsiteY282" fmla="*/ 786887 h 1160647"/>
                <a:gd name="connsiteX283" fmla="*/ 1536232 w 3195788"/>
                <a:gd name="connsiteY283" fmla="*/ 756622 h 1160647"/>
                <a:gd name="connsiteX284" fmla="*/ 1548392 w 3195788"/>
                <a:gd name="connsiteY284" fmla="*/ 756622 h 1160647"/>
                <a:gd name="connsiteX285" fmla="*/ 1560552 w 3195788"/>
                <a:gd name="connsiteY285" fmla="*/ 754461 h 1160647"/>
                <a:gd name="connsiteX286" fmla="*/ 1564606 w 3195788"/>
                <a:gd name="connsiteY286" fmla="*/ 756622 h 1160647"/>
                <a:gd name="connsiteX287" fmla="*/ 1574739 w 3195788"/>
                <a:gd name="connsiteY287" fmla="*/ 756622 h 1160647"/>
                <a:gd name="connsiteX288" fmla="*/ 1574739 w 3195788"/>
                <a:gd name="connsiteY288" fmla="*/ 786887 h 1160647"/>
                <a:gd name="connsiteX289" fmla="*/ 1582846 w 3195788"/>
                <a:gd name="connsiteY289" fmla="*/ 786887 h 1160647"/>
                <a:gd name="connsiteX290" fmla="*/ 1582846 w 3195788"/>
                <a:gd name="connsiteY290" fmla="*/ 804182 h 1160647"/>
                <a:gd name="connsiteX291" fmla="*/ 1592182 w 3195788"/>
                <a:gd name="connsiteY291" fmla="*/ 805087 h 1160647"/>
                <a:gd name="connsiteX292" fmla="*/ 1605140 w 3195788"/>
                <a:gd name="connsiteY292" fmla="*/ 805087 h 1160647"/>
                <a:gd name="connsiteX293" fmla="*/ 1605140 w 3195788"/>
                <a:gd name="connsiteY293" fmla="*/ 789049 h 1160647"/>
                <a:gd name="connsiteX294" fmla="*/ 1673096 w 3195788"/>
                <a:gd name="connsiteY294" fmla="*/ 789049 h 1160647"/>
                <a:gd name="connsiteX295" fmla="*/ 1673096 w 3195788"/>
                <a:gd name="connsiteY295" fmla="*/ 703796 h 1160647"/>
                <a:gd name="connsiteX296" fmla="*/ 1745104 w 3195788"/>
                <a:gd name="connsiteY296" fmla="*/ 703796 h 1160647"/>
                <a:gd name="connsiteX297" fmla="*/ 1745104 w 3195788"/>
                <a:gd name="connsiteY297" fmla="*/ 782564 h 1160647"/>
                <a:gd name="connsiteX298" fmla="*/ 1747008 w 3195788"/>
                <a:gd name="connsiteY298" fmla="*/ 782564 h 1160647"/>
                <a:gd name="connsiteX299" fmla="*/ 1748250 w 3195788"/>
                <a:gd name="connsiteY299" fmla="*/ 805087 h 1160647"/>
                <a:gd name="connsiteX300" fmla="*/ 1757926 w 3195788"/>
                <a:gd name="connsiteY300" fmla="*/ 805087 h 1160647"/>
                <a:gd name="connsiteX301" fmla="*/ 1759168 w 3195788"/>
                <a:gd name="connsiteY301" fmla="*/ 782564 h 1160647"/>
                <a:gd name="connsiteX302" fmla="*/ 1765248 w 3195788"/>
                <a:gd name="connsiteY302" fmla="*/ 782564 h 1160647"/>
                <a:gd name="connsiteX303" fmla="*/ 1766490 w 3195788"/>
                <a:gd name="connsiteY303" fmla="*/ 805087 h 1160647"/>
                <a:gd name="connsiteX304" fmla="*/ 1817112 w 3195788"/>
                <a:gd name="connsiteY304" fmla="*/ 805087 h 1160647"/>
                <a:gd name="connsiteX305" fmla="*/ 1817112 w 3195788"/>
                <a:gd name="connsiteY305" fmla="*/ 642059 h 1160647"/>
                <a:gd name="connsiteX306" fmla="*/ 2014439 w 3195788"/>
                <a:gd name="connsiteY306" fmla="*/ 642059 h 1160647"/>
                <a:gd name="connsiteX307" fmla="*/ 2014439 w 3195788"/>
                <a:gd name="connsiteY307" fmla="*/ 805087 h 1160647"/>
                <a:gd name="connsiteX308" fmla="*/ 2033136 w 3195788"/>
                <a:gd name="connsiteY308" fmla="*/ 805087 h 1160647"/>
                <a:gd name="connsiteX309" fmla="*/ 2033136 w 3195788"/>
                <a:gd name="connsiteY309" fmla="*/ 722394 h 1160647"/>
                <a:gd name="connsiteX310" fmla="*/ 2128256 w 3195788"/>
                <a:gd name="connsiteY310" fmla="*/ 722394 h 1160647"/>
                <a:gd name="connsiteX311" fmla="*/ 2140186 w 3195788"/>
                <a:gd name="connsiteY311" fmla="*/ 404253 h 1160647"/>
                <a:gd name="connsiteX312" fmla="*/ 2128026 w 3195788"/>
                <a:gd name="connsiteY312" fmla="*/ 382635 h 1160647"/>
                <a:gd name="connsiteX313" fmla="*/ 2121946 w 3195788"/>
                <a:gd name="connsiteY313" fmla="*/ 378311 h 1160647"/>
                <a:gd name="connsiteX314" fmla="*/ 2130053 w 3195788"/>
                <a:gd name="connsiteY314" fmla="*/ 354532 h 1160647"/>
                <a:gd name="connsiteX315" fmla="*/ 2130053 w 3195788"/>
                <a:gd name="connsiteY315" fmla="*/ 337238 h 1160647"/>
                <a:gd name="connsiteX316" fmla="*/ 2144240 w 3195788"/>
                <a:gd name="connsiteY316" fmla="*/ 337238 h 1160647"/>
                <a:gd name="connsiteX317" fmla="*/ 2144240 w 3195788"/>
                <a:gd name="connsiteY317" fmla="*/ 315620 h 1160647"/>
                <a:gd name="connsiteX318" fmla="*/ 2146266 w 3195788"/>
                <a:gd name="connsiteY318" fmla="*/ 311296 h 1160647"/>
                <a:gd name="connsiteX319" fmla="*/ 2146266 w 3195788"/>
                <a:gd name="connsiteY319" fmla="*/ 233472 h 1160647"/>
                <a:gd name="connsiteX320" fmla="*/ 2144240 w 3195788"/>
                <a:gd name="connsiteY320" fmla="*/ 226987 h 1160647"/>
                <a:gd name="connsiteX321" fmla="*/ 2150320 w 3195788"/>
                <a:gd name="connsiteY321" fmla="*/ 220501 h 1160647"/>
                <a:gd name="connsiteX322" fmla="*/ 2150320 w 3195788"/>
                <a:gd name="connsiteY322" fmla="*/ 162133 h 1160647"/>
                <a:gd name="connsiteX323" fmla="*/ 2152346 w 3195788"/>
                <a:gd name="connsiteY323" fmla="*/ 157810 h 1160647"/>
                <a:gd name="connsiteX324" fmla="*/ 2152346 w 3195788"/>
                <a:gd name="connsiteY324" fmla="*/ 101604 h 1160647"/>
                <a:gd name="connsiteX325" fmla="*/ 2154373 w 3195788"/>
                <a:gd name="connsiteY325" fmla="*/ 82148 h 1160647"/>
                <a:gd name="connsiteX326" fmla="*/ 2158427 w 3195788"/>
                <a:gd name="connsiteY326" fmla="*/ 99442 h 1160647"/>
                <a:gd name="connsiteX327" fmla="*/ 2160453 w 3195788"/>
                <a:gd name="connsiteY327" fmla="*/ 157810 h 1160647"/>
                <a:gd name="connsiteX328" fmla="*/ 2162480 w 3195788"/>
                <a:gd name="connsiteY328" fmla="*/ 220501 h 1160647"/>
                <a:gd name="connsiteX329" fmla="*/ 2168560 w 3195788"/>
                <a:gd name="connsiteY329" fmla="*/ 226987 h 1160647"/>
                <a:gd name="connsiteX330" fmla="*/ 2166533 w 3195788"/>
                <a:gd name="connsiteY330" fmla="*/ 233472 h 1160647"/>
                <a:gd name="connsiteX331" fmla="*/ 2166533 w 3195788"/>
                <a:gd name="connsiteY331" fmla="*/ 311296 h 1160647"/>
                <a:gd name="connsiteX332" fmla="*/ 2168560 w 3195788"/>
                <a:gd name="connsiteY332" fmla="*/ 315620 h 1160647"/>
                <a:gd name="connsiteX333" fmla="*/ 2168560 w 3195788"/>
                <a:gd name="connsiteY333" fmla="*/ 337238 h 1160647"/>
                <a:gd name="connsiteX334" fmla="*/ 2182747 w 3195788"/>
                <a:gd name="connsiteY334" fmla="*/ 337238 h 1160647"/>
                <a:gd name="connsiteX335" fmla="*/ 2182747 w 3195788"/>
                <a:gd name="connsiteY335" fmla="*/ 354532 h 1160647"/>
                <a:gd name="connsiteX336" fmla="*/ 2190854 w 3195788"/>
                <a:gd name="connsiteY336" fmla="*/ 378311 h 1160647"/>
                <a:gd name="connsiteX337" fmla="*/ 2184774 w 3195788"/>
                <a:gd name="connsiteY337" fmla="*/ 382635 h 1160647"/>
                <a:gd name="connsiteX338" fmla="*/ 2172613 w 3195788"/>
                <a:gd name="connsiteY338" fmla="*/ 404253 h 1160647"/>
                <a:gd name="connsiteX339" fmla="*/ 2180720 w 3195788"/>
                <a:gd name="connsiteY339" fmla="*/ 657181 h 1160647"/>
                <a:gd name="connsiteX340" fmla="*/ 2245574 w 3195788"/>
                <a:gd name="connsiteY340" fmla="*/ 657181 h 1160647"/>
                <a:gd name="connsiteX341" fmla="*/ 2245574 w 3195788"/>
                <a:gd name="connsiteY341" fmla="*/ 732843 h 1160647"/>
                <a:gd name="connsiteX342" fmla="*/ 2253681 w 3195788"/>
                <a:gd name="connsiteY342" fmla="*/ 732843 h 1160647"/>
                <a:gd name="connsiteX343" fmla="*/ 2255708 w 3195788"/>
                <a:gd name="connsiteY343" fmla="*/ 726358 h 1160647"/>
                <a:gd name="connsiteX344" fmla="*/ 2261788 w 3195788"/>
                <a:gd name="connsiteY344" fmla="*/ 726358 h 1160647"/>
                <a:gd name="connsiteX345" fmla="*/ 2263815 w 3195788"/>
                <a:gd name="connsiteY345" fmla="*/ 735005 h 1160647"/>
                <a:gd name="connsiteX346" fmla="*/ 2275975 w 3195788"/>
                <a:gd name="connsiteY346" fmla="*/ 735005 h 1160647"/>
                <a:gd name="connsiteX347" fmla="*/ 2275975 w 3195788"/>
                <a:gd name="connsiteY347" fmla="*/ 728519 h 1160647"/>
                <a:gd name="connsiteX348" fmla="*/ 2298268 w 3195788"/>
                <a:gd name="connsiteY348" fmla="*/ 728519 h 1160647"/>
                <a:gd name="connsiteX349" fmla="*/ 2298268 w 3195788"/>
                <a:gd name="connsiteY349" fmla="*/ 735005 h 1160647"/>
                <a:gd name="connsiteX350" fmla="*/ 2318535 w 3195788"/>
                <a:gd name="connsiteY350" fmla="*/ 735005 h 1160647"/>
                <a:gd name="connsiteX351" fmla="*/ 2318535 w 3195788"/>
                <a:gd name="connsiteY351" fmla="*/ 780402 h 1160647"/>
                <a:gd name="connsiteX352" fmla="*/ 2332722 w 3195788"/>
                <a:gd name="connsiteY352" fmla="*/ 780402 h 1160647"/>
                <a:gd name="connsiteX353" fmla="*/ 2332722 w 3195788"/>
                <a:gd name="connsiteY353" fmla="*/ 767431 h 1160647"/>
                <a:gd name="connsiteX354" fmla="*/ 2348936 w 3195788"/>
                <a:gd name="connsiteY354" fmla="*/ 767431 h 1160647"/>
                <a:gd name="connsiteX355" fmla="*/ 2348936 w 3195788"/>
                <a:gd name="connsiteY355" fmla="*/ 588004 h 1160647"/>
                <a:gd name="connsiteX356" fmla="*/ 2355016 w 3195788"/>
                <a:gd name="connsiteY356" fmla="*/ 581518 h 1160647"/>
                <a:gd name="connsiteX357" fmla="*/ 2427977 w 3195788"/>
                <a:gd name="connsiteY357" fmla="*/ 581518 h 1160647"/>
                <a:gd name="connsiteX358" fmla="*/ 2427977 w 3195788"/>
                <a:gd name="connsiteY358" fmla="*/ 590166 h 1160647"/>
                <a:gd name="connsiteX359" fmla="*/ 2438110 w 3195788"/>
                <a:gd name="connsiteY359" fmla="*/ 590166 h 1160647"/>
                <a:gd name="connsiteX360" fmla="*/ 2438110 w 3195788"/>
                <a:gd name="connsiteY360" fmla="*/ 704740 h 1160647"/>
                <a:gd name="connsiteX361" fmla="*/ 2460404 w 3195788"/>
                <a:gd name="connsiteY361" fmla="*/ 704740 h 1160647"/>
                <a:gd name="connsiteX362" fmla="*/ 2460404 w 3195788"/>
                <a:gd name="connsiteY362" fmla="*/ 637725 h 1160647"/>
                <a:gd name="connsiteX363" fmla="*/ 2486751 w 3195788"/>
                <a:gd name="connsiteY363" fmla="*/ 637725 h 1160647"/>
                <a:gd name="connsiteX364" fmla="*/ 2490804 w 3195788"/>
                <a:gd name="connsiteY364" fmla="*/ 633401 h 1160647"/>
                <a:gd name="connsiteX365" fmla="*/ 2498911 w 3195788"/>
                <a:gd name="connsiteY365" fmla="*/ 633401 h 1160647"/>
                <a:gd name="connsiteX366" fmla="*/ 2502964 w 3195788"/>
                <a:gd name="connsiteY366" fmla="*/ 637725 h 1160647"/>
                <a:gd name="connsiteX367" fmla="*/ 2525258 w 3195788"/>
                <a:gd name="connsiteY367" fmla="*/ 637725 h 1160647"/>
                <a:gd name="connsiteX368" fmla="*/ 2525258 w 3195788"/>
                <a:gd name="connsiteY368" fmla="*/ 520989 h 1160647"/>
                <a:gd name="connsiteX369" fmla="*/ 2582005 w 3195788"/>
                <a:gd name="connsiteY369" fmla="*/ 510180 h 1160647"/>
                <a:gd name="connsiteX370" fmla="*/ 2582005 w 3195788"/>
                <a:gd name="connsiteY370" fmla="*/ 511261 h 1160647"/>
                <a:gd name="connsiteX371" fmla="*/ 2582005 w 3195788"/>
                <a:gd name="connsiteY371" fmla="*/ 518827 h 1160647"/>
                <a:gd name="connsiteX372" fmla="*/ 2608352 w 3195788"/>
                <a:gd name="connsiteY372" fmla="*/ 518827 h 1160647"/>
                <a:gd name="connsiteX373" fmla="*/ 2608352 w 3195788"/>
                <a:gd name="connsiteY373" fmla="*/ 773917 h 1160647"/>
                <a:gd name="connsiteX374" fmla="*/ 2630646 w 3195788"/>
                <a:gd name="connsiteY374" fmla="*/ 773917 h 1160647"/>
                <a:gd name="connsiteX375" fmla="*/ 2630646 w 3195788"/>
                <a:gd name="connsiteY375" fmla="*/ 769593 h 1160647"/>
                <a:gd name="connsiteX376" fmla="*/ 2642806 w 3195788"/>
                <a:gd name="connsiteY376" fmla="*/ 769593 h 1160647"/>
                <a:gd name="connsiteX377" fmla="*/ 2642806 w 3195788"/>
                <a:gd name="connsiteY377" fmla="*/ 773917 h 1160647"/>
                <a:gd name="connsiteX378" fmla="*/ 2667126 w 3195788"/>
                <a:gd name="connsiteY378" fmla="*/ 773917 h 1160647"/>
                <a:gd name="connsiteX379" fmla="*/ 2667126 w 3195788"/>
                <a:gd name="connsiteY379" fmla="*/ 760946 h 1160647"/>
                <a:gd name="connsiteX380" fmla="*/ 2695500 w 3195788"/>
                <a:gd name="connsiteY380" fmla="*/ 760946 h 1160647"/>
                <a:gd name="connsiteX381" fmla="*/ 2707660 w 3195788"/>
                <a:gd name="connsiteY381" fmla="*/ 756622 h 1160647"/>
                <a:gd name="connsiteX382" fmla="*/ 2727927 w 3195788"/>
                <a:gd name="connsiteY382" fmla="*/ 760946 h 1160647"/>
                <a:gd name="connsiteX383" fmla="*/ 2727927 w 3195788"/>
                <a:gd name="connsiteY383" fmla="*/ 743652 h 1160647"/>
                <a:gd name="connsiteX384" fmla="*/ 2736034 w 3195788"/>
                <a:gd name="connsiteY384" fmla="*/ 743652 h 1160647"/>
                <a:gd name="connsiteX385" fmla="*/ 2736034 w 3195788"/>
                <a:gd name="connsiteY385" fmla="*/ 730681 h 1160647"/>
                <a:gd name="connsiteX386" fmla="*/ 2792781 w 3195788"/>
                <a:gd name="connsiteY386" fmla="*/ 730681 h 1160647"/>
                <a:gd name="connsiteX387" fmla="*/ 2792781 w 3195788"/>
                <a:gd name="connsiteY387" fmla="*/ 700416 h 1160647"/>
                <a:gd name="connsiteX388" fmla="*/ 2811021 w 3195788"/>
                <a:gd name="connsiteY388" fmla="*/ 700416 h 1160647"/>
                <a:gd name="connsiteX389" fmla="*/ 2811021 w 3195788"/>
                <a:gd name="connsiteY389" fmla="*/ 693931 h 1160647"/>
                <a:gd name="connsiteX390" fmla="*/ 2823181 w 3195788"/>
                <a:gd name="connsiteY390" fmla="*/ 693931 h 1160647"/>
                <a:gd name="connsiteX391" fmla="*/ 2823181 w 3195788"/>
                <a:gd name="connsiteY391" fmla="*/ 700416 h 1160647"/>
                <a:gd name="connsiteX392" fmla="*/ 2839395 w 3195788"/>
                <a:gd name="connsiteY392" fmla="*/ 700416 h 1160647"/>
                <a:gd name="connsiteX393" fmla="*/ 2839395 w 3195788"/>
                <a:gd name="connsiteY393" fmla="*/ 750137 h 1160647"/>
                <a:gd name="connsiteX394" fmla="*/ 2871822 w 3195788"/>
                <a:gd name="connsiteY394" fmla="*/ 750137 h 1160647"/>
                <a:gd name="connsiteX395" fmla="*/ 2871822 w 3195788"/>
                <a:gd name="connsiteY395" fmla="*/ 724196 h 1160647"/>
                <a:gd name="connsiteX396" fmla="*/ 2910329 w 3195788"/>
                <a:gd name="connsiteY396" fmla="*/ 724196 h 1160647"/>
                <a:gd name="connsiteX397" fmla="*/ 2910329 w 3195788"/>
                <a:gd name="connsiteY397" fmla="*/ 693931 h 1160647"/>
                <a:gd name="connsiteX398" fmla="*/ 2958970 w 3195788"/>
                <a:gd name="connsiteY398" fmla="*/ 693931 h 1160647"/>
                <a:gd name="connsiteX399" fmla="*/ 2958970 w 3195788"/>
                <a:gd name="connsiteY399" fmla="*/ 805087 h 1160647"/>
                <a:gd name="connsiteX400" fmla="*/ 2958970 w 3195788"/>
                <a:gd name="connsiteY400" fmla="*/ 818866 h 1160647"/>
                <a:gd name="connsiteX401" fmla="*/ 2968113 w 3195788"/>
                <a:gd name="connsiteY401" fmla="*/ 818866 h 1160647"/>
                <a:gd name="connsiteX402" fmla="*/ 2968113 w 3195788"/>
                <a:gd name="connsiteY402" fmla="*/ 762555 h 1160647"/>
                <a:gd name="connsiteX403" fmla="*/ 2971450 w 3195788"/>
                <a:gd name="connsiteY403" fmla="*/ 756622 h 1160647"/>
                <a:gd name="connsiteX404" fmla="*/ 2971450 w 3195788"/>
                <a:gd name="connsiteY404" fmla="*/ 758514 h 1160647"/>
                <a:gd name="connsiteX405" fmla="*/ 2971450 w 3195788"/>
                <a:gd name="connsiteY405" fmla="*/ 771755 h 1160647"/>
                <a:gd name="connsiteX406" fmla="*/ 2975503 w 3195788"/>
                <a:gd name="connsiteY406" fmla="*/ 726358 h 1160647"/>
                <a:gd name="connsiteX407" fmla="*/ 2976263 w 3195788"/>
                <a:gd name="connsiteY407" fmla="*/ 726358 h 1160647"/>
                <a:gd name="connsiteX408" fmla="*/ 2981583 w 3195788"/>
                <a:gd name="connsiteY408" fmla="*/ 726358 h 1160647"/>
                <a:gd name="connsiteX409" fmla="*/ 2981583 w 3195788"/>
                <a:gd name="connsiteY409" fmla="*/ 661504 h 1160647"/>
                <a:gd name="connsiteX410" fmla="*/ 2982597 w 3195788"/>
                <a:gd name="connsiteY410" fmla="*/ 661504 h 1160647"/>
                <a:gd name="connsiteX411" fmla="*/ 2989690 w 3195788"/>
                <a:gd name="connsiteY411" fmla="*/ 661504 h 1160647"/>
                <a:gd name="connsiteX412" fmla="*/ 3001850 w 3195788"/>
                <a:gd name="connsiteY412" fmla="*/ 618269 h 1160647"/>
                <a:gd name="connsiteX413" fmla="*/ 3003117 w 3195788"/>
                <a:gd name="connsiteY413" fmla="*/ 618269 h 1160647"/>
                <a:gd name="connsiteX414" fmla="*/ 3011984 w 3195788"/>
                <a:gd name="connsiteY414" fmla="*/ 618269 h 1160647"/>
                <a:gd name="connsiteX415" fmla="*/ 3022117 w 3195788"/>
                <a:gd name="connsiteY415" fmla="*/ 661504 h 1160647"/>
                <a:gd name="connsiteX416" fmla="*/ 3023130 w 3195788"/>
                <a:gd name="connsiteY416" fmla="*/ 661504 h 1160647"/>
                <a:gd name="connsiteX417" fmla="*/ 3030224 w 3195788"/>
                <a:gd name="connsiteY417" fmla="*/ 661504 h 1160647"/>
                <a:gd name="connsiteX418" fmla="*/ 3030224 w 3195788"/>
                <a:gd name="connsiteY418" fmla="*/ 700416 h 1160647"/>
                <a:gd name="connsiteX419" fmla="*/ 3031997 w 3195788"/>
                <a:gd name="connsiteY419" fmla="*/ 700416 h 1160647"/>
                <a:gd name="connsiteX420" fmla="*/ 3044411 w 3195788"/>
                <a:gd name="connsiteY420" fmla="*/ 700416 h 1160647"/>
                <a:gd name="connsiteX421" fmla="*/ 3044411 w 3195788"/>
                <a:gd name="connsiteY421" fmla="*/ 702578 h 1160647"/>
                <a:gd name="connsiteX422" fmla="*/ 3044411 w 3195788"/>
                <a:gd name="connsiteY422" fmla="*/ 717710 h 1160647"/>
                <a:gd name="connsiteX423" fmla="*/ 3048464 w 3195788"/>
                <a:gd name="connsiteY423" fmla="*/ 715549 h 1160647"/>
                <a:gd name="connsiteX424" fmla="*/ 3048464 w 3195788"/>
                <a:gd name="connsiteY424" fmla="*/ 700416 h 1160647"/>
                <a:gd name="connsiteX425" fmla="*/ 3049984 w 3195788"/>
                <a:gd name="connsiteY425" fmla="*/ 700416 h 1160647"/>
                <a:gd name="connsiteX426" fmla="*/ 3060624 w 3195788"/>
                <a:gd name="connsiteY426" fmla="*/ 700416 h 1160647"/>
                <a:gd name="connsiteX427" fmla="*/ 3060624 w 3195788"/>
                <a:gd name="connsiteY427" fmla="*/ 702037 h 1160647"/>
                <a:gd name="connsiteX428" fmla="*/ 3060624 w 3195788"/>
                <a:gd name="connsiteY428" fmla="*/ 713387 h 1160647"/>
                <a:gd name="connsiteX429" fmla="*/ 3091025 w 3195788"/>
                <a:gd name="connsiteY429" fmla="*/ 713387 h 1160647"/>
                <a:gd name="connsiteX430" fmla="*/ 3091025 w 3195788"/>
                <a:gd name="connsiteY430" fmla="*/ 676637 h 1160647"/>
                <a:gd name="connsiteX431" fmla="*/ 3092291 w 3195788"/>
                <a:gd name="connsiteY431" fmla="*/ 676637 h 1160647"/>
                <a:gd name="connsiteX432" fmla="*/ 3101158 w 3195788"/>
                <a:gd name="connsiteY432" fmla="*/ 676637 h 1160647"/>
                <a:gd name="connsiteX433" fmla="*/ 3101158 w 3195788"/>
                <a:gd name="connsiteY433" fmla="*/ 698254 h 1160647"/>
                <a:gd name="connsiteX434" fmla="*/ 3103185 w 3195788"/>
                <a:gd name="connsiteY434" fmla="*/ 665828 h 1160647"/>
                <a:gd name="connsiteX435" fmla="*/ 3125478 w 3195788"/>
                <a:gd name="connsiteY435" fmla="*/ 665828 h 1160647"/>
                <a:gd name="connsiteX436" fmla="*/ 3125478 w 3195788"/>
                <a:gd name="connsiteY436" fmla="*/ 664206 h 1160647"/>
                <a:gd name="connsiteX437" fmla="*/ 3125478 w 3195788"/>
                <a:gd name="connsiteY437" fmla="*/ 652857 h 1160647"/>
                <a:gd name="connsiteX438" fmla="*/ 3126238 w 3195788"/>
                <a:gd name="connsiteY438" fmla="*/ 652857 h 1160647"/>
                <a:gd name="connsiteX439" fmla="*/ 3131558 w 3195788"/>
                <a:gd name="connsiteY439" fmla="*/ 652857 h 1160647"/>
                <a:gd name="connsiteX440" fmla="*/ 3131558 w 3195788"/>
                <a:gd name="connsiteY440" fmla="*/ 650966 h 1160647"/>
                <a:gd name="connsiteX441" fmla="*/ 3131558 w 3195788"/>
                <a:gd name="connsiteY441" fmla="*/ 637725 h 1160647"/>
                <a:gd name="connsiteX442" fmla="*/ 3135612 w 3195788"/>
                <a:gd name="connsiteY442" fmla="*/ 644210 h 1160647"/>
                <a:gd name="connsiteX443" fmla="*/ 3137892 w 3195788"/>
                <a:gd name="connsiteY443" fmla="*/ 644210 h 1160647"/>
                <a:gd name="connsiteX444" fmla="*/ 3153852 w 3195788"/>
                <a:gd name="connsiteY444" fmla="*/ 644210 h 1160647"/>
                <a:gd name="connsiteX445" fmla="*/ 3153852 w 3195788"/>
                <a:gd name="connsiteY445" fmla="*/ 643399 h 1160647"/>
                <a:gd name="connsiteX446" fmla="*/ 3153852 w 3195788"/>
                <a:gd name="connsiteY446" fmla="*/ 637725 h 1160647"/>
                <a:gd name="connsiteX447" fmla="*/ 3154612 w 3195788"/>
                <a:gd name="connsiteY447" fmla="*/ 637725 h 1160647"/>
                <a:gd name="connsiteX448" fmla="*/ 3159932 w 3195788"/>
                <a:gd name="connsiteY448" fmla="*/ 637725 h 1160647"/>
                <a:gd name="connsiteX449" fmla="*/ 3159932 w 3195788"/>
                <a:gd name="connsiteY449" fmla="*/ 639076 h 1160647"/>
                <a:gd name="connsiteX450" fmla="*/ 3159932 w 3195788"/>
                <a:gd name="connsiteY450" fmla="*/ 648534 h 1160647"/>
                <a:gd name="connsiteX451" fmla="*/ 3195788 w 3195788"/>
                <a:gd name="connsiteY451" fmla="*/ 648534 h 1160647"/>
                <a:gd name="connsiteX452" fmla="*/ 3195788 w 3195788"/>
                <a:gd name="connsiteY452" fmla="*/ 1159457 h 1160647"/>
                <a:gd name="connsiteX453" fmla="*/ 3031533 w 3195788"/>
                <a:gd name="connsiteY453" fmla="*/ 1159331 h 1160647"/>
                <a:gd name="connsiteX454" fmla="*/ 3031520 w 3195788"/>
                <a:gd name="connsiteY454" fmla="*/ 1160647 h 1160647"/>
                <a:gd name="connsiteX455" fmla="*/ 2054 w 3195788"/>
                <a:gd name="connsiteY455" fmla="*/ 1158314 h 1160647"/>
                <a:gd name="connsiteX456" fmla="*/ 0 w 3195788"/>
                <a:gd name="connsiteY456" fmla="*/ 724196 h 1160647"/>
                <a:gd name="connsiteX457" fmla="*/ 20267 w 3195788"/>
                <a:gd name="connsiteY457" fmla="*/ 724196 h 1160647"/>
                <a:gd name="connsiteX458" fmla="*/ 20774 w 3195788"/>
                <a:gd name="connsiteY458" fmla="*/ 723115 h 1160647"/>
                <a:gd name="connsiteX459" fmla="*/ 24320 w 3195788"/>
                <a:gd name="connsiteY459" fmla="*/ 715549 h 1160647"/>
                <a:gd name="connsiteX460" fmla="*/ 26094 w 3195788"/>
                <a:gd name="connsiteY460" fmla="*/ 715819 h 1160647"/>
                <a:gd name="connsiteX461" fmla="*/ 38507 w 3195788"/>
                <a:gd name="connsiteY461" fmla="*/ 717710 h 1160647"/>
                <a:gd name="connsiteX462" fmla="*/ 39014 w 3195788"/>
                <a:gd name="connsiteY462" fmla="*/ 719062 h 1160647"/>
                <a:gd name="connsiteX463" fmla="*/ 42560 w 3195788"/>
                <a:gd name="connsiteY463" fmla="*/ 728519 h 1160647"/>
                <a:gd name="connsiteX464" fmla="*/ 68907 w 3195788"/>
                <a:gd name="connsiteY464" fmla="*/ 730681 h 1160647"/>
                <a:gd name="connsiteX465" fmla="*/ 68907 w 3195788"/>
                <a:gd name="connsiteY465" fmla="*/ 607460 h 1160647"/>
                <a:gd name="connsiteX466" fmla="*/ 70934 w 3195788"/>
                <a:gd name="connsiteY466" fmla="*/ 607460 h 1160647"/>
                <a:gd name="connsiteX467" fmla="*/ 85121 w 3195788"/>
                <a:gd name="connsiteY467" fmla="*/ 607460 h 1160647"/>
                <a:gd name="connsiteX468" fmla="*/ 85121 w 3195788"/>
                <a:gd name="connsiteY468" fmla="*/ 471268 h 1160647"/>
                <a:gd name="connsiteX469" fmla="*/ 86894 w 3195788"/>
                <a:gd name="connsiteY469" fmla="*/ 471268 h 1160647"/>
                <a:gd name="connsiteX470" fmla="*/ 99308 w 3195788"/>
                <a:gd name="connsiteY470" fmla="*/ 471268 h 1160647"/>
                <a:gd name="connsiteX471" fmla="*/ 99308 w 3195788"/>
                <a:gd name="connsiteY471" fmla="*/ 356694 h 1160647"/>
                <a:gd name="connsiteX472" fmla="*/ 103361 w 3195788"/>
                <a:gd name="connsiteY472" fmla="*/ 328590 h 1160647"/>
                <a:gd name="connsiteX473" fmla="*/ 105388 w 3195788"/>
                <a:gd name="connsiteY473" fmla="*/ 328590 h 1160647"/>
                <a:gd name="connsiteX474" fmla="*/ 119575 w 3195788"/>
                <a:gd name="connsiteY474" fmla="*/ 328590 h 1160647"/>
                <a:gd name="connsiteX475" fmla="*/ 156055 w 3195788"/>
                <a:gd name="connsiteY475" fmla="*/ 246443 h 1160647"/>
                <a:gd name="connsiteX476" fmla="*/ 160109 w 3195788"/>
                <a:gd name="connsiteY476" fmla="*/ 0 h 116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</a:cxnLst>
              <a:rect l="l" t="t" r="r" b="b"/>
              <a:pathLst>
                <a:path w="3195788" h="1160647">
                  <a:moveTo>
                    <a:pt x="160109" y="0"/>
                  </a:moveTo>
                  <a:cubicBezTo>
                    <a:pt x="160109" y="18"/>
                    <a:pt x="160125" y="2040"/>
                    <a:pt x="162135" y="246443"/>
                  </a:cubicBezTo>
                  <a:cubicBezTo>
                    <a:pt x="162147" y="246467"/>
                    <a:pt x="162792" y="247808"/>
                    <a:pt x="200642" y="326429"/>
                  </a:cubicBezTo>
                  <a:lnTo>
                    <a:pt x="202669" y="326429"/>
                  </a:lnTo>
                  <a:lnTo>
                    <a:pt x="216856" y="326429"/>
                  </a:lnTo>
                  <a:lnTo>
                    <a:pt x="216856" y="350208"/>
                  </a:lnTo>
                  <a:cubicBezTo>
                    <a:pt x="216858" y="350214"/>
                    <a:pt x="216896" y="350272"/>
                    <a:pt x="217363" y="351019"/>
                  </a:cubicBezTo>
                  <a:lnTo>
                    <a:pt x="220909" y="356694"/>
                  </a:lnTo>
                  <a:lnTo>
                    <a:pt x="220909" y="471268"/>
                  </a:lnTo>
                  <a:lnTo>
                    <a:pt x="223189" y="471268"/>
                  </a:lnTo>
                  <a:lnTo>
                    <a:pt x="239150" y="471268"/>
                  </a:lnTo>
                  <a:lnTo>
                    <a:pt x="239150" y="611783"/>
                  </a:lnTo>
                  <a:cubicBezTo>
                    <a:pt x="239160" y="611782"/>
                    <a:pt x="239272" y="611761"/>
                    <a:pt x="240670" y="611513"/>
                  </a:cubicBezTo>
                  <a:lnTo>
                    <a:pt x="251310" y="609622"/>
                  </a:lnTo>
                  <a:cubicBezTo>
                    <a:pt x="251310" y="609644"/>
                    <a:pt x="251280" y="610978"/>
                    <a:pt x="249283" y="698254"/>
                  </a:cubicBezTo>
                  <a:cubicBezTo>
                    <a:pt x="249293" y="698256"/>
                    <a:pt x="249404" y="698276"/>
                    <a:pt x="250803" y="698525"/>
                  </a:cubicBezTo>
                  <a:lnTo>
                    <a:pt x="261443" y="700416"/>
                  </a:lnTo>
                  <a:cubicBezTo>
                    <a:pt x="261445" y="700423"/>
                    <a:pt x="261465" y="700487"/>
                    <a:pt x="261696" y="701227"/>
                  </a:cubicBezTo>
                  <a:lnTo>
                    <a:pt x="263470" y="706902"/>
                  </a:lnTo>
                  <a:cubicBezTo>
                    <a:pt x="263472" y="706893"/>
                    <a:pt x="263517" y="706750"/>
                    <a:pt x="264230" y="704470"/>
                  </a:cubicBezTo>
                  <a:lnTo>
                    <a:pt x="269550" y="687446"/>
                  </a:lnTo>
                  <a:lnTo>
                    <a:pt x="271323" y="687446"/>
                  </a:lnTo>
                  <a:lnTo>
                    <a:pt x="283737" y="687446"/>
                  </a:lnTo>
                  <a:lnTo>
                    <a:pt x="283737" y="719872"/>
                  </a:lnTo>
                  <a:cubicBezTo>
                    <a:pt x="283743" y="719877"/>
                    <a:pt x="283820" y="719917"/>
                    <a:pt x="284750" y="720413"/>
                  </a:cubicBezTo>
                  <a:lnTo>
                    <a:pt x="291844" y="724196"/>
                  </a:lnTo>
                  <a:lnTo>
                    <a:pt x="291844" y="725547"/>
                  </a:lnTo>
                  <a:lnTo>
                    <a:pt x="291844" y="735005"/>
                  </a:lnTo>
                  <a:lnTo>
                    <a:pt x="336431" y="735005"/>
                  </a:lnTo>
                  <a:lnTo>
                    <a:pt x="336431" y="736086"/>
                  </a:lnTo>
                  <a:lnTo>
                    <a:pt x="336431" y="743652"/>
                  </a:lnTo>
                  <a:lnTo>
                    <a:pt x="338457" y="743652"/>
                  </a:lnTo>
                  <a:lnTo>
                    <a:pt x="352644" y="743652"/>
                  </a:lnTo>
                  <a:lnTo>
                    <a:pt x="352644" y="713387"/>
                  </a:lnTo>
                  <a:lnTo>
                    <a:pt x="397231" y="713387"/>
                  </a:lnTo>
                  <a:lnTo>
                    <a:pt x="397231" y="712036"/>
                  </a:lnTo>
                  <a:lnTo>
                    <a:pt x="397231" y="702578"/>
                  </a:lnTo>
                  <a:lnTo>
                    <a:pt x="398245" y="702578"/>
                  </a:lnTo>
                  <a:lnTo>
                    <a:pt x="405338" y="702578"/>
                  </a:lnTo>
                  <a:lnTo>
                    <a:pt x="405338" y="700687"/>
                  </a:lnTo>
                  <a:lnTo>
                    <a:pt x="405338" y="687446"/>
                  </a:lnTo>
                  <a:lnTo>
                    <a:pt x="406098" y="687446"/>
                  </a:lnTo>
                  <a:lnTo>
                    <a:pt x="411418" y="687446"/>
                  </a:lnTo>
                  <a:lnTo>
                    <a:pt x="411418" y="686365"/>
                  </a:lnTo>
                  <a:lnTo>
                    <a:pt x="411418" y="678798"/>
                  </a:lnTo>
                  <a:lnTo>
                    <a:pt x="413445" y="678798"/>
                  </a:lnTo>
                  <a:lnTo>
                    <a:pt x="427632" y="678798"/>
                  </a:lnTo>
                  <a:lnTo>
                    <a:pt x="427632" y="679879"/>
                  </a:lnTo>
                  <a:lnTo>
                    <a:pt x="427632" y="687446"/>
                  </a:lnTo>
                  <a:lnTo>
                    <a:pt x="449925" y="687446"/>
                  </a:lnTo>
                  <a:lnTo>
                    <a:pt x="449925" y="685554"/>
                  </a:lnTo>
                  <a:lnTo>
                    <a:pt x="449925" y="672313"/>
                  </a:lnTo>
                  <a:lnTo>
                    <a:pt x="451699" y="672313"/>
                  </a:lnTo>
                  <a:lnTo>
                    <a:pt x="464112" y="672313"/>
                  </a:lnTo>
                  <a:lnTo>
                    <a:pt x="464112" y="696093"/>
                  </a:lnTo>
                  <a:lnTo>
                    <a:pt x="465126" y="696093"/>
                  </a:lnTo>
                  <a:lnTo>
                    <a:pt x="472219" y="696093"/>
                  </a:lnTo>
                  <a:lnTo>
                    <a:pt x="472219" y="695012"/>
                  </a:lnTo>
                  <a:lnTo>
                    <a:pt x="472219" y="687446"/>
                  </a:lnTo>
                  <a:lnTo>
                    <a:pt x="473992" y="687446"/>
                  </a:lnTo>
                  <a:lnTo>
                    <a:pt x="486406" y="687446"/>
                  </a:lnTo>
                  <a:lnTo>
                    <a:pt x="486406" y="713387"/>
                  </a:lnTo>
                  <a:lnTo>
                    <a:pt x="488433" y="713387"/>
                  </a:lnTo>
                  <a:lnTo>
                    <a:pt x="502619" y="713387"/>
                  </a:lnTo>
                  <a:lnTo>
                    <a:pt x="502619" y="715008"/>
                  </a:lnTo>
                  <a:lnTo>
                    <a:pt x="502619" y="726358"/>
                  </a:lnTo>
                  <a:lnTo>
                    <a:pt x="503379" y="726358"/>
                  </a:lnTo>
                  <a:lnTo>
                    <a:pt x="508700" y="726358"/>
                  </a:lnTo>
                  <a:lnTo>
                    <a:pt x="508700" y="725547"/>
                  </a:lnTo>
                  <a:lnTo>
                    <a:pt x="508700" y="719872"/>
                  </a:lnTo>
                  <a:lnTo>
                    <a:pt x="539100" y="719872"/>
                  </a:lnTo>
                  <a:lnTo>
                    <a:pt x="539100" y="743652"/>
                  </a:lnTo>
                  <a:lnTo>
                    <a:pt x="540113" y="743652"/>
                  </a:lnTo>
                  <a:lnTo>
                    <a:pt x="547207" y="743652"/>
                  </a:lnTo>
                  <a:lnTo>
                    <a:pt x="547207" y="744733"/>
                  </a:lnTo>
                  <a:lnTo>
                    <a:pt x="547207" y="752299"/>
                  </a:lnTo>
                  <a:lnTo>
                    <a:pt x="547967" y="752299"/>
                  </a:lnTo>
                  <a:lnTo>
                    <a:pt x="553287" y="752299"/>
                  </a:lnTo>
                  <a:lnTo>
                    <a:pt x="553287" y="750137"/>
                  </a:lnTo>
                  <a:lnTo>
                    <a:pt x="553287" y="735005"/>
                  </a:lnTo>
                  <a:lnTo>
                    <a:pt x="554300" y="735005"/>
                  </a:lnTo>
                  <a:lnTo>
                    <a:pt x="561394" y="735005"/>
                  </a:lnTo>
                  <a:lnTo>
                    <a:pt x="561394" y="736086"/>
                  </a:lnTo>
                  <a:lnTo>
                    <a:pt x="561394" y="743652"/>
                  </a:lnTo>
                  <a:lnTo>
                    <a:pt x="566714" y="741659"/>
                  </a:lnTo>
                  <a:cubicBezTo>
                    <a:pt x="567474" y="741287"/>
                    <a:pt x="567474" y="741085"/>
                    <a:pt x="567474" y="740679"/>
                  </a:cubicBezTo>
                  <a:lnTo>
                    <a:pt x="567474" y="735005"/>
                  </a:lnTo>
                  <a:lnTo>
                    <a:pt x="605981" y="735005"/>
                  </a:lnTo>
                  <a:lnTo>
                    <a:pt x="605981" y="758784"/>
                  </a:lnTo>
                  <a:lnTo>
                    <a:pt x="608007" y="758784"/>
                  </a:lnTo>
                  <a:lnTo>
                    <a:pt x="622194" y="758784"/>
                  </a:lnTo>
                  <a:lnTo>
                    <a:pt x="622194" y="759865"/>
                  </a:lnTo>
                  <a:lnTo>
                    <a:pt x="622194" y="767431"/>
                  </a:lnTo>
                  <a:lnTo>
                    <a:pt x="623968" y="767431"/>
                  </a:lnTo>
                  <a:lnTo>
                    <a:pt x="636381" y="767431"/>
                  </a:lnTo>
                  <a:lnTo>
                    <a:pt x="636381" y="743652"/>
                  </a:lnTo>
                  <a:lnTo>
                    <a:pt x="637394" y="743652"/>
                  </a:lnTo>
                  <a:lnTo>
                    <a:pt x="644488" y="743652"/>
                  </a:lnTo>
                  <a:lnTo>
                    <a:pt x="644488" y="711225"/>
                  </a:lnTo>
                  <a:lnTo>
                    <a:pt x="645501" y="711225"/>
                  </a:lnTo>
                  <a:lnTo>
                    <a:pt x="652595" y="711225"/>
                  </a:lnTo>
                  <a:lnTo>
                    <a:pt x="652595" y="709334"/>
                  </a:lnTo>
                  <a:lnTo>
                    <a:pt x="652595" y="696093"/>
                  </a:lnTo>
                  <a:cubicBezTo>
                    <a:pt x="650568" y="696093"/>
                    <a:pt x="650568" y="696093"/>
                    <a:pt x="651328" y="694471"/>
                  </a:cubicBezTo>
                  <a:lnTo>
                    <a:pt x="656648" y="683122"/>
                  </a:lnTo>
                  <a:cubicBezTo>
                    <a:pt x="656653" y="683139"/>
                    <a:pt x="656848" y="683813"/>
                    <a:pt x="664755" y="711225"/>
                  </a:cubicBezTo>
                  <a:lnTo>
                    <a:pt x="665515" y="711225"/>
                  </a:lnTo>
                  <a:lnTo>
                    <a:pt x="670835" y="711225"/>
                  </a:lnTo>
                  <a:lnTo>
                    <a:pt x="670835" y="605298"/>
                  </a:lnTo>
                  <a:lnTo>
                    <a:pt x="672355" y="605298"/>
                  </a:lnTo>
                  <a:lnTo>
                    <a:pt x="682995" y="605298"/>
                  </a:lnTo>
                  <a:lnTo>
                    <a:pt x="682995" y="557739"/>
                  </a:lnTo>
                  <a:lnTo>
                    <a:pt x="709342" y="557739"/>
                  </a:lnTo>
                  <a:lnTo>
                    <a:pt x="709342" y="536121"/>
                  </a:lnTo>
                  <a:lnTo>
                    <a:pt x="743796" y="536121"/>
                  </a:lnTo>
                  <a:lnTo>
                    <a:pt x="743796" y="538553"/>
                  </a:lnTo>
                  <a:lnTo>
                    <a:pt x="743796" y="555577"/>
                  </a:lnTo>
                  <a:lnTo>
                    <a:pt x="746076" y="555577"/>
                  </a:lnTo>
                  <a:lnTo>
                    <a:pt x="762036" y="555577"/>
                  </a:lnTo>
                  <a:lnTo>
                    <a:pt x="762036" y="603136"/>
                  </a:lnTo>
                  <a:lnTo>
                    <a:pt x="763049" y="603136"/>
                  </a:lnTo>
                  <a:lnTo>
                    <a:pt x="770143" y="603136"/>
                  </a:lnTo>
                  <a:lnTo>
                    <a:pt x="784330" y="607460"/>
                  </a:lnTo>
                  <a:lnTo>
                    <a:pt x="784330" y="646372"/>
                  </a:lnTo>
                  <a:lnTo>
                    <a:pt x="785343" y="646372"/>
                  </a:lnTo>
                  <a:lnTo>
                    <a:pt x="792436" y="646372"/>
                  </a:lnTo>
                  <a:lnTo>
                    <a:pt x="792436" y="647993"/>
                  </a:lnTo>
                  <a:lnTo>
                    <a:pt x="792436" y="659342"/>
                  </a:lnTo>
                  <a:lnTo>
                    <a:pt x="794463" y="659342"/>
                  </a:lnTo>
                  <a:lnTo>
                    <a:pt x="808650" y="659342"/>
                  </a:lnTo>
                  <a:lnTo>
                    <a:pt x="814730" y="665828"/>
                  </a:lnTo>
                  <a:lnTo>
                    <a:pt x="814730" y="687446"/>
                  </a:lnTo>
                  <a:lnTo>
                    <a:pt x="817010" y="687446"/>
                  </a:lnTo>
                  <a:lnTo>
                    <a:pt x="832970" y="687446"/>
                  </a:lnTo>
                  <a:lnTo>
                    <a:pt x="832970" y="688526"/>
                  </a:lnTo>
                  <a:lnTo>
                    <a:pt x="832970" y="696093"/>
                  </a:lnTo>
                  <a:lnTo>
                    <a:pt x="834237" y="696093"/>
                  </a:lnTo>
                  <a:lnTo>
                    <a:pt x="843104" y="696093"/>
                  </a:lnTo>
                  <a:lnTo>
                    <a:pt x="843104" y="698254"/>
                  </a:lnTo>
                  <a:lnTo>
                    <a:pt x="843104" y="713387"/>
                  </a:lnTo>
                  <a:cubicBezTo>
                    <a:pt x="847157" y="713387"/>
                    <a:pt x="847157" y="713387"/>
                    <a:pt x="847157" y="711495"/>
                  </a:cubicBezTo>
                  <a:lnTo>
                    <a:pt x="847157" y="698254"/>
                  </a:lnTo>
                  <a:lnTo>
                    <a:pt x="848170" y="698254"/>
                  </a:lnTo>
                  <a:lnTo>
                    <a:pt x="855264" y="698254"/>
                  </a:lnTo>
                  <a:lnTo>
                    <a:pt x="855264" y="699876"/>
                  </a:lnTo>
                  <a:lnTo>
                    <a:pt x="855264" y="711225"/>
                  </a:lnTo>
                  <a:lnTo>
                    <a:pt x="856024" y="711225"/>
                  </a:lnTo>
                  <a:lnTo>
                    <a:pt x="861344" y="711225"/>
                  </a:lnTo>
                  <a:cubicBezTo>
                    <a:pt x="861344" y="706902"/>
                    <a:pt x="861344" y="706902"/>
                    <a:pt x="909984" y="706902"/>
                  </a:cubicBezTo>
                  <a:lnTo>
                    <a:pt x="909984" y="708253"/>
                  </a:lnTo>
                  <a:lnTo>
                    <a:pt x="909984" y="717710"/>
                  </a:lnTo>
                  <a:lnTo>
                    <a:pt x="910744" y="717710"/>
                  </a:lnTo>
                  <a:lnTo>
                    <a:pt x="916065" y="717710"/>
                  </a:lnTo>
                  <a:lnTo>
                    <a:pt x="916065" y="719872"/>
                  </a:lnTo>
                  <a:lnTo>
                    <a:pt x="916065" y="735005"/>
                  </a:lnTo>
                  <a:cubicBezTo>
                    <a:pt x="916073" y="735001"/>
                    <a:pt x="916189" y="734923"/>
                    <a:pt x="918091" y="733654"/>
                  </a:cubicBezTo>
                  <a:lnTo>
                    <a:pt x="932278" y="724196"/>
                  </a:lnTo>
                  <a:cubicBezTo>
                    <a:pt x="932280" y="724177"/>
                    <a:pt x="932411" y="723302"/>
                    <a:pt x="938358" y="683122"/>
                  </a:cubicBezTo>
                  <a:cubicBezTo>
                    <a:pt x="938367" y="683120"/>
                    <a:pt x="938436" y="683094"/>
                    <a:pt x="939118" y="682852"/>
                  </a:cubicBezTo>
                  <a:lnTo>
                    <a:pt x="944438" y="680960"/>
                  </a:lnTo>
                  <a:cubicBezTo>
                    <a:pt x="944438" y="680944"/>
                    <a:pt x="944471" y="679883"/>
                    <a:pt x="946465" y="611783"/>
                  </a:cubicBezTo>
                  <a:cubicBezTo>
                    <a:pt x="946465" y="611801"/>
                    <a:pt x="946498" y="612892"/>
                    <a:pt x="948492" y="680960"/>
                  </a:cubicBezTo>
                  <a:cubicBezTo>
                    <a:pt x="948501" y="680963"/>
                    <a:pt x="948572" y="680988"/>
                    <a:pt x="949252" y="681230"/>
                  </a:cubicBezTo>
                  <a:lnTo>
                    <a:pt x="954572" y="683122"/>
                  </a:lnTo>
                  <a:lnTo>
                    <a:pt x="954572" y="596651"/>
                  </a:lnTo>
                  <a:cubicBezTo>
                    <a:pt x="958625" y="596651"/>
                    <a:pt x="958625" y="596651"/>
                    <a:pt x="958625" y="564224"/>
                  </a:cubicBezTo>
                  <a:lnTo>
                    <a:pt x="997132" y="564224"/>
                  </a:lnTo>
                  <a:lnTo>
                    <a:pt x="997132" y="596651"/>
                  </a:lnTo>
                  <a:lnTo>
                    <a:pt x="997892" y="596651"/>
                  </a:lnTo>
                  <a:lnTo>
                    <a:pt x="1003212" y="596651"/>
                  </a:lnTo>
                  <a:lnTo>
                    <a:pt x="1003212" y="514503"/>
                  </a:lnTo>
                  <a:lnTo>
                    <a:pt x="1004986" y="514503"/>
                  </a:lnTo>
                  <a:lnTo>
                    <a:pt x="1017399" y="514503"/>
                  </a:lnTo>
                  <a:lnTo>
                    <a:pt x="1017399" y="512612"/>
                  </a:lnTo>
                  <a:lnTo>
                    <a:pt x="1017399" y="499371"/>
                  </a:lnTo>
                  <a:lnTo>
                    <a:pt x="1039693" y="499371"/>
                  </a:lnTo>
                  <a:lnTo>
                    <a:pt x="1039693" y="498290"/>
                  </a:lnTo>
                  <a:lnTo>
                    <a:pt x="1039693" y="490724"/>
                  </a:lnTo>
                  <a:lnTo>
                    <a:pt x="1041466" y="490724"/>
                  </a:lnTo>
                  <a:lnTo>
                    <a:pt x="1053880" y="490724"/>
                  </a:lnTo>
                  <a:lnTo>
                    <a:pt x="1053880" y="491805"/>
                  </a:lnTo>
                  <a:lnTo>
                    <a:pt x="1053880" y="499371"/>
                  </a:lnTo>
                  <a:lnTo>
                    <a:pt x="1054640" y="499371"/>
                  </a:lnTo>
                  <a:lnTo>
                    <a:pt x="1059960" y="499371"/>
                  </a:lnTo>
                  <a:lnTo>
                    <a:pt x="1070093" y="495047"/>
                  </a:lnTo>
                  <a:lnTo>
                    <a:pt x="1074146" y="498290"/>
                  </a:lnTo>
                  <a:lnTo>
                    <a:pt x="1074146" y="490724"/>
                  </a:lnTo>
                  <a:lnTo>
                    <a:pt x="1076426" y="490724"/>
                  </a:lnTo>
                  <a:lnTo>
                    <a:pt x="1092387" y="490724"/>
                  </a:lnTo>
                  <a:lnTo>
                    <a:pt x="1092387" y="491805"/>
                  </a:lnTo>
                  <a:lnTo>
                    <a:pt x="1092387" y="499371"/>
                  </a:lnTo>
                  <a:lnTo>
                    <a:pt x="1122787" y="499371"/>
                  </a:lnTo>
                  <a:lnTo>
                    <a:pt x="1122787" y="500992"/>
                  </a:lnTo>
                  <a:lnTo>
                    <a:pt x="1122787" y="512342"/>
                  </a:lnTo>
                  <a:lnTo>
                    <a:pt x="1149134" y="512342"/>
                  </a:lnTo>
                  <a:lnTo>
                    <a:pt x="1149134" y="542606"/>
                  </a:lnTo>
                  <a:lnTo>
                    <a:pt x="1149894" y="542606"/>
                  </a:lnTo>
                  <a:lnTo>
                    <a:pt x="1155214" y="542606"/>
                  </a:lnTo>
                  <a:lnTo>
                    <a:pt x="1155214" y="543687"/>
                  </a:lnTo>
                  <a:lnTo>
                    <a:pt x="1155214" y="551254"/>
                  </a:lnTo>
                  <a:cubicBezTo>
                    <a:pt x="1159268" y="551254"/>
                    <a:pt x="1159268" y="551254"/>
                    <a:pt x="1159268" y="581518"/>
                  </a:cubicBezTo>
                  <a:lnTo>
                    <a:pt x="1160028" y="581518"/>
                  </a:lnTo>
                  <a:lnTo>
                    <a:pt x="1165348" y="581518"/>
                  </a:lnTo>
                  <a:lnTo>
                    <a:pt x="1165348" y="582329"/>
                  </a:lnTo>
                  <a:lnTo>
                    <a:pt x="1165348" y="588004"/>
                  </a:lnTo>
                  <a:lnTo>
                    <a:pt x="1166361" y="588004"/>
                  </a:lnTo>
                  <a:lnTo>
                    <a:pt x="1173454" y="588004"/>
                  </a:lnTo>
                  <a:lnTo>
                    <a:pt x="1173454" y="618269"/>
                  </a:lnTo>
                  <a:lnTo>
                    <a:pt x="1175481" y="618269"/>
                  </a:lnTo>
                  <a:lnTo>
                    <a:pt x="1189668" y="618269"/>
                  </a:lnTo>
                  <a:lnTo>
                    <a:pt x="1189668" y="642048"/>
                  </a:lnTo>
                  <a:cubicBezTo>
                    <a:pt x="1191695" y="642048"/>
                    <a:pt x="1191695" y="642048"/>
                    <a:pt x="1191695" y="643669"/>
                  </a:cubicBezTo>
                  <a:lnTo>
                    <a:pt x="1191695" y="655019"/>
                  </a:lnTo>
                  <a:lnTo>
                    <a:pt x="1192455" y="655019"/>
                  </a:lnTo>
                  <a:lnTo>
                    <a:pt x="1197775" y="655019"/>
                  </a:lnTo>
                  <a:lnTo>
                    <a:pt x="1197775" y="678798"/>
                  </a:lnTo>
                  <a:lnTo>
                    <a:pt x="1199041" y="678798"/>
                  </a:lnTo>
                  <a:lnTo>
                    <a:pt x="1207908" y="678798"/>
                  </a:lnTo>
                  <a:cubicBezTo>
                    <a:pt x="1209935" y="680960"/>
                    <a:pt x="1209935" y="680960"/>
                    <a:pt x="1209935" y="682852"/>
                  </a:cubicBezTo>
                  <a:lnTo>
                    <a:pt x="1209935" y="696093"/>
                  </a:lnTo>
                  <a:cubicBezTo>
                    <a:pt x="1209940" y="696086"/>
                    <a:pt x="1210027" y="695979"/>
                    <a:pt x="1211455" y="694201"/>
                  </a:cubicBezTo>
                  <a:lnTo>
                    <a:pt x="1222095" y="680960"/>
                  </a:lnTo>
                  <a:lnTo>
                    <a:pt x="1250469" y="680960"/>
                  </a:lnTo>
                  <a:lnTo>
                    <a:pt x="1250469" y="767431"/>
                  </a:lnTo>
                  <a:lnTo>
                    <a:pt x="1251229" y="767431"/>
                  </a:lnTo>
                  <a:lnTo>
                    <a:pt x="1256549" y="767431"/>
                  </a:lnTo>
                  <a:cubicBezTo>
                    <a:pt x="1256553" y="767423"/>
                    <a:pt x="1256612" y="767323"/>
                    <a:pt x="1257309" y="766080"/>
                  </a:cubicBezTo>
                  <a:lnTo>
                    <a:pt x="1262629" y="756622"/>
                  </a:lnTo>
                  <a:lnTo>
                    <a:pt x="1262629" y="758514"/>
                  </a:lnTo>
                  <a:lnTo>
                    <a:pt x="1262629" y="771755"/>
                  </a:lnTo>
                  <a:cubicBezTo>
                    <a:pt x="1266682" y="771755"/>
                    <a:pt x="1266682" y="771755"/>
                    <a:pt x="1266682" y="726358"/>
                  </a:cubicBezTo>
                  <a:lnTo>
                    <a:pt x="1267442" y="726358"/>
                  </a:lnTo>
                  <a:lnTo>
                    <a:pt x="1272762" y="726358"/>
                  </a:lnTo>
                  <a:lnTo>
                    <a:pt x="1272762" y="661504"/>
                  </a:lnTo>
                  <a:lnTo>
                    <a:pt x="1273776" y="661504"/>
                  </a:lnTo>
                  <a:lnTo>
                    <a:pt x="1280869" y="661504"/>
                  </a:lnTo>
                  <a:cubicBezTo>
                    <a:pt x="1280875" y="661483"/>
                    <a:pt x="1281139" y="660543"/>
                    <a:pt x="1293029" y="618269"/>
                  </a:cubicBezTo>
                  <a:lnTo>
                    <a:pt x="1294296" y="618269"/>
                  </a:lnTo>
                  <a:lnTo>
                    <a:pt x="1303163" y="618269"/>
                  </a:lnTo>
                  <a:cubicBezTo>
                    <a:pt x="1303168" y="618292"/>
                    <a:pt x="1303394" y="619258"/>
                    <a:pt x="1313296" y="661504"/>
                  </a:cubicBezTo>
                  <a:lnTo>
                    <a:pt x="1314309" y="661504"/>
                  </a:lnTo>
                  <a:lnTo>
                    <a:pt x="1321403" y="661504"/>
                  </a:lnTo>
                  <a:lnTo>
                    <a:pt x="1321403" y="700416"/>
                  </a:lnTo>
                  <a:lnTo>
                    <a:pt x="1323176" y="700416"/>
                  </a:lnTo>
                  <a:lnTo>
                    <a:pt x="1335590" y="700416"/>
                  </a:lnTo>
                  <a:lnTo>
                    <a:pt x="1335590" y="702578"/>
                  </a:lnTo>
                  <a:lnTo>
                    <a:pt x="1335590" y="717710"/>
                  </a:lnTo>
                  <a:cubicBezTo>
                    <a:pt x="1339643" y="717710"/>
                    <a:pt x="1339643" y="717710"/>
                    <a:pt x="1339643" y="715549"/>
                  </a:cubicBezTo>
                  <a:lnTo>
                    <a:pt x="1339643" y="700416"/>
                  </a:lnTo>
                  <a:lnTo>
                    <a:pt x="1341163" y="700416"/>
                  </a:lnTo>
                  <a:lnTo>
                    <a:pt x="1351803" y="700416"/>
                  </a:lnTo>
                  <a:lnTo>
                    <a:pt x="1351803" y="702037"/>
                  </a:lnTo>
                  <a:lnTo>
                    <a:pt x="1351803" y="713387"/>
                  </a:lnTo>
                  <a:lnTo>
                    <a:pt x="1382204" y="713387"/>
                  </a:lnTo>
                  <a:lnTo>
                    <a:pt x="1382204" y="676637"/>
                  </a:lnTo>
                  <a:lnTo>
                    <a:pt x="1383470" y="676637"/>
                  </a:lnTo>
                  <a:lnTo>
                    <a:pt x="1392337" y="676637"/>
                  </a:lnTo>
                  <a:lnTo>
                    <a:pt x="1392337" y="698254"/>
                  </a:lnTo>
                  <a:cubicBezTo>
                    <a:pt x="1394364" y="698254"/>
                    <a:pt x="1394364" y="698254"/>
                    <a:pt x="1394364" y="665828"/>
                  </a:cubicBezTo>
                  <a:lnTo>
                    <a:pt x="1416657" y="665828"/>
                  </a:lnTo>
                  <a:lnTo>
                    <a:pt x="1416657" y="664206"/>
                  </a:lnTo>
                  <a:lnTo>
                    <a:pt x="1416657" y="652857"/>
                  </a:lnTo>
                  <a:lnTo>
                    <a:pt x="1417417" y="652857"/>
                  </a:lnTo>
                  <a:lnTo>
                    <a:pt x="1422737" y="652857"/>
                  </a:lnTo>
                  <a:lnTo>
                    <a:pt x="1422737" y="650966"/>
                  </a:lnTo>
                  <a:lnTo>
                    <a:pt x="1422737" y="637725"/>
                  </a:lnTo>
                  <a:lnTo>
                    <a:pt x="1426791" y="644210"/>
                  </a:lnTo>
                  <a:lnTo>
                    <a:pt x="1429071" y="644210"/>
                  </a:lnTo>
                  <a:lnTo>
                    <a:pt x="1445031" y="644210"/>
                  </a:lnTo>
                  <a:lnTo>
                    <a:pt x="1445031" y="643399"/>
                  </a:lnTo>
                  <a:lnTo>
                    <a:pt x="1445031" y="637725"/>
                  </a:lnTo>
                  <a:lnTo>
                    <a:pt x="1445791" y="637725"/>
                  </a:lnTo>
                  <a:lnTo>
                    <a:pt x="1451111" y="637725"/>
                  </a:lnTo>
                  <a:lnTo>
                    <a:pt x="1451111" y="639076"/>
                  </a:lnTo>
                  <a:lnTo>
                    <a:pt x="1451111" y="648534"/>
                  </a:lnTo>
                  <a:lnTo>
                    <a:pt x="1489618" y="648534"/>
                  </a:lnTo>
                  <a:lnTo>
                    <a:pt x="1489618" y="786887"/>
                  </a:lnTo>
                  <a:lnTo>
                    <a:pt x="1491138" y="786887"/>
                  </a:lnTo>
                  <a:lnTo>
                    <a:pt x="1501778" y="786887"/>
                  </a:lnTo>
                  <a:lnTo>
                    <a:pt x="1501778" y="773917"/>
                  </a:lnTo>
                  <a:lnTo>
                    <a:pt x="1505832" y="773917"/>
                  </a:lnTo>
                  <a:lnTo>
                    <a:pt x="1505832" y="786887"/>
                  </a:lnTo>
                  <a:lnTo>
                    <a:pt x="1536232" y="786887"/>
                  </a:lnTo>
                  <a:lnTo>
                    <a:pt x="1536232" y="756622"/>
                  </a:lnTo>
                  <a:lnTo>
                    <a:pt x="1548392" y="756622"/>
                  </a:lnTo>
                  <a:lnTo>
                    <a:pt x="1560552" y="754461"/>
                  </a:lnTo>
                  <a:cubicBezTo>
                    <a:pt x="1562579" y="754461"/>
                    <a:pt x="1562579" y="756622"/>
                    <a:pt x="1564606" y="756622"/>
                  </a:cubicBezTo>
                  <a:lnTo>
                    <a:pt x="1574739" y="756622"/>
                  </a:lnTo>
                  <a:lnTo>
                    <a:pt x="1574739" y="786887"/>
                  </a:lnTo>
                  <a:lnTo>
                    <a:pt x="1582846" y="786887"/>
                  </a:lnTo>
                  <a:lnTo>
                    <a:pt x="1582846" y="804182"/>
                  </a:lnTo>
                  <a:lnTo>
                    <a:pt x="1592182" y="805087"/>
                  </a:lnTo>
                  <a:lnTo>
                    <a:pt x="1605140" y="805087"/>
                  </a:lnTo>
                  <a:lnTo>
                    <a:pt x="1605140" y="789049"/>
                  </a:lnTo>
                  <a:lnTo>
                    <a:pt x="1673096" y="789049"/>
                  </a:lnTo>
                  <a:lnTo>
                    <a:pt x="1673096" y="703796"/>
                  </a:lnTo>
                  <a:lnTo>
                    <a:pt x="1745104" y="703796"/>
                  </a:lnTo>
                  <a:lnTo>
                    <a:pt x="1745104" y="782564"/>
                  </a:lnTo>
                  <a:lnTo>
                    <a:pt x="1747008" y="782564"/>
                  </a:lnTo>
                  <a:lnTo>
                    <a:pt x="1748250" y="805087"/>
                  </a:lnTo>
                  <a:lnTo>
                    <a:pt x="1757926" y="805087"/>
                  </a:lnTo>
                  <a:cubicBezTo>
                    <a:pt x="1758462" y="797873"/>
                    <a:pt x="1759168" y="790219"/>
                    <a:pt x="1759168" y="782564"/>
                  </a:cubicBezTo>
                  <a:lnTo>
                    <a:pt x="1765248" y="782564"/>
                  </a:lnTo>
                  <a:lnTo>
                    <a:pt x="1766490" y="805087"/>
                  </a:lnTo>
                  <a:lnTo>
                    <a:pt x="1817112" y="805087"/>
                  </a:lnTo>
                  <a:lnTo>
                    <a:pt x="1817112" y="642059"/>
                  </a:lnTo>
                  <a:lnTo>
                    <a:pt x="2014439" y="642059"/>
                  </a:lnTo>
                  <a:lnTo>
                    <a:pt x="2014439" y="805087"/>
                  </a:lnTo>
                  <a:lnTo>
                    <a:pt x="2033136" y="805087"/>
                  </a:lnTo>
                  <a:lnTo>
                    <a:pt x="2033136" y="722394"/>
                  </a:lnTo>
                  <a:lnTo>
                    <a:pt x="2128256" y="722394"/>
                  </a:lnTo>
                  <a:cubicBezTo>
                    <a:pt x="2132331" y="616373"/>
                    <a:pt x="2135709" y="510899"/>
                    <a:pt x="2140186" y="404253"/>
                  </a:cubicBezTo>
                  <a:cubicBezTo>
                    <a:pt x="2130053" y="404253"/>
                    <a:pt x="2105733" y="391282"/>
                    <a:pt x="2128026" y="382635"/>
                  </a:cubicBezTo>
                  <a:cubicBezTo>
                    <a:pt x="2125999" y="380473"/>
                    <a:pt x="2123973" y="378311"/>
                    <a:pt x="2121946" y="378311"/>
                  </a:cubicBezTo>
                  <a:cubicBezTo>
                    <a:pt x="2121946" y="365341"/>
                    <a:pt x="2119919" y="363179"/>
                    <a:pt x="2130053" y="354532"/>
                  </a:cubicBezTo>
                  <a:lnTo>
                    <a:pt x="2130053" y="337238"/>
                  </a:lnTo>
                  <a:lnTo>
                    <a:pt x="2144240" y="337238"/>
                  </a:lnTo>
                  <a:lnTo>
                    <a:pt x="2144240" y="315620"/>
                  </a:lnTo>
                  <a:cubicBezTo>
                    <a:pt x="2144240" y="313458"/>
                    <a:pt x="2146266" y="313458"/>
                    <a:pt x="2146266" y="311296"/>
                  </a:cubicBezTo>
                  <a:lnTo>
                    <a:pt x="2146266" y="233472"/>
                  </a:lnTo>
                  <a:cubicBezTo>
                    <a:pt x="2146266" y="231310"/>
                    <a:pt x="2144240" y="229149"/>
                    <a:pt x="2144240" y="226987"/>
                  </a:cubicBezTo>
                  <a:lnTo>
                    <a:pt x="2150320" y="220501"/>
                  </a:lnTo>
                  <a:lnTo>
                    <a:pt x="2150320" y="162133"/>
                  </a:lnTo>
                  <a:cubicBezTo>
                    <a:pt x="2150320" y="159972"/>
                    <a:pt x="2150320" y="159972"/>
                    <a:pt x="2152346" y="157810"/>
                  </a:cubicBezTo>
                  <a:lnTo>
                    <a:pt x="2152346" y="101604"/>
                  </a:lnTo>
                  <a:cubicBezTo>
                    <a:pt x="2154373" y="92957"/>
                    <a:pt x="2154373" y="88633"/>
                    <a:pt x="2154373" y="82148"/>
                  </a:cubicBezTo>
                  <a:cubicBezTo>
                    <a:pt x="2158427" y="88633"/>
                    <a:pt x="2158427" y="92957"/>
                    <a:pt x="2158427" y="99442"/>
                  </a:cubicBezTo>
                  <a:cubicBezTo>
                    <a:pt x="2160453" y="121060"/>
                    <a:pt x="2160453" y="140516"/>
                    <a:pt x="2160453" y="157810"/>
                  </a:cubicBezTo>
                  <a:cubicBezTo>
                    <a:pt x="2162480" y="181589"/>
                    <a:pt x="2162480" y="201045"/>
                    <a:pt x="2162480" y="220501"/>
                  </a:cubicBezTo>
                  <a:lnTo>
                    <a:pt x="2168560" y="226987"/>
                  </a:lnTo>
                  <a:cubicBezTo>
                    <a:pt x="2168560" y="229149"/>
                    <a:pt x="2166533" y="231310"/>
                    <a:pt x="2166533" y="233472"/>
                  </a:cubicBezTo>
                  <a:lnTo>
                    <a:pt x="2166533" y="311296"/>
                  </a:lnTo>
                  <a:cubicBezTo>
                    <a:pt x="2166533" y="313458"/>
                    <a:pt x="2168560" y="313458"/>
                    <a:pt x="2168560" y="315620"/>
                  </a:cubicBezTo>
                  <a:lnTo>
                    <a:pt x="2168560" y="337238"/>
                  </a:lnTo>
                  <a:lnTo>
                    <a:pt x="2182747" y="337238"/>
                  </a:lnTo>
                  <a:lnTo>
                    <a:pt x="2182747" y="354532"/>
                  </a:lnTo>
                  <a:cubicBezTo>
                    <a:pt x="2190854" y="363179"/>
                    <a:pt x="2190854" y="363179"/>
                    <a:pt x="2190854" y="378311"/>
                  </a:cubicBezTo>
                  <a:cubicBezTo>
                    <a:pt x="2188827" y="378311"/>
                    <a:pt x="2186800" y="380473"/>
                    <a:pt x="2184774" y="382635"/>
                  </a:cubicBezTo>
                  <a:cubicBezTo>
                    <a:pt x="2205040" y="393444"/>
                    <a:pt x="2180720" y="402091"/>
                    <a:pt x="2172613" y="404253"/>
                  </a:cubicBezTo>
                  <a:cubicBezTo>
                    <a:pt x="2174640" y="488562"/>
                    <a:pt x="2178693" y="572871"/>
                    <a:pt x="2180720" y="657181"/>
                  </a:cubicBezTo>
                  <a:lnTo>
                    <a:pt x="2245574" y="657181"/>
                  </a:lnTo>
                  <a:lnTo>
                    <a:pt x="2245574" y="732843"/>
                  </a:lnTo>
                  <a:lnTo>
                    <a:pt x="2253681" y="732843"/>
                  </a:lnTo>
                  <a:cubicBezTo>
                    <a:pt x="2253681" y="730681"/>
                    <a:pt x="2255708" y="728519"/>
                    <a:pt x="2255708" y="726358"/>
                  </a:cubicBezTo>
                  <a:lnTo>
                    <a:pt x="2261788" y="726358"/>
                  </a:lnTo>
                  <a:cubicBezTo>
                    <a:pt x="2261788" y="728519"/>
                    <a:pt x="2261788" y="730681"/>
                    <a:pt x="2263815" y="735005"/>
                  </a:cubicBezTo>
                  <a:lnTo>
                    <a:pt x="2275975" y="735005"/>
                  </a:lnTo>
                  <a:lnTo>
                    <a:pt x="2275975" y="728519"/>
                  </a:lnTo>
                  <a:lnTo>
                    <a:pt x="2298268" y="728519"/>
                  </a:lnTo>
                  <a:lnTo>
                    <a:pt x="2298268" y="735005"/>
                  </a:lnTo>
                  <a:lnTo>
                    <a:pt x="2318535" y="735005"/>
                  </a:lnTo>
                  <a:lnTo>
                    <a:pt x="2318535" y="780402"/>
                  </a:lnTo>
                  <a:lnTo>
                    <a:pt x="2332722" y="780402"/>
                  </a:lnTo>
                  <a:lnTo>
                    <a:pt x="2332722" y="767431"/>
                  </a:lnTo>
                  <a:lnTo>
                    <a:pt x="2348936" y="767431"/>
                  </a:lnTo>
                  <a:lnTo>
                    <a:pt x="2348936" y="588004"/>
                  </a:lnTo>
                  <a:lnTo>
                    <a:pt x="2355016" y="581518"/>
                  </a:lnTo>
                  <a:lnTo>
                    <a:pt x="2427977" y="581518"/>
                  </a:lnTo>
                  <a:lnTo>
                    <a:pt x="2427977" y="590166"/>
                  </a:lnTo>
                  <a:lnTo>
                    <a:pt x="2438110" y="590166"/>
                  </a:lnTo>
                  <a:lnTo>
                    <a:pt x="2438110" y="704740"/>
                  </a:lnTo>
                  <a:lnTo>
                    <a:pt x="2460404" y="704740"/>
                  </a:lnTo>
                  <a:lnTo>
                    <a:pt x="2460404" y="637725"/>
                  </a:lnTo>
                  <a:lnTo>
                    <a:pt x="2486751" y="637725"/>
                  </a:lnTo>
                  <a:cubicBezTo>
                    <a:pt x="2488777" y="637725"/>
                    <a:pt x="2488777" y="635563"/>
                    <a:pt x="2490804" y="633401"/>
                  </a:cubicBezTo>
                  <a:lnTo>
                    <a:pt x="2498911" y="633401"/>
                  </a:lnTo>
                  <a:cubicBezTo>
                    <a:pt x="2500937" y="635563"/>
                    <a:pt x="2500937" y="637725"/>
                    <a:pt x="2502964" y="637725"/>
                  </a:cubicBezTo>
                  <a:lnTo>
                    <a:pt x="2525258" y="637725"/>
                  </a:lnTo>
                  <a:lnTo>
                    <a:pt x="2525258" y="520989"/>
                  </a:lnTo>
                  <a:cubicBezTo>
                    <a:pt x="2525272" y="520986"/>
                    <a:pt x="2526139" y="520822"/>
                    <a:pt x="2582005" y="510180"/>
                  </a:cubicBezTo>
                  <a:lnTo>
                    <a:pt x="2582005" y="511261"/>
                  </a:lnTo>
                  <a:lnTo>
                    <a:pt x="2582005" y="518827"/>
                  </a:lnTo>
                  <a:lnTo>
                    <a:pt x="2608352" y="518827"/>
                  </a:lnTo>
                  <a:lnTo>
                    <a:pt x="2608352" y="773917"/>
                  </a:lnTo>
                  <a:lnTo>
                    <a:pt x="2630646" y="773917"/>
                  </a:lnTo>
                  <a:lnTo>
                    <a:pt x="2630646" y="769593"/>
                  </a:lnTo>
                  <a:lnTo>
                    <a:pt x="2642806" y="769593"/>
                  </a:lnTo>
                  <a:lnTo>
                    <a:pt x="2642806" y="773917"/>
                  </a:lnTo>
                  <a:lnTo>
                    <a:pt x="2667126" y="773917"/>
                  </a:lnTo>
                  <a:lnTo>
                    <a:pt x="2667126" y="760946"/>
                  </a:lnTo>
                  <a:lnTo>
                    <a:pt x="2695500" y="760946"/>
                  </a:lnTo>
                  <a:cubicBezTo>
                    <a:pt x="2699553" y="756622"/>
                    <a:pt x="2703607" y="756622"/>
                    <a:pt x="2707660" y="756622"/>
                  </a:cubicBezTo>
                  <a:cubicBezTo>
                    <a:pt x="2713740" y="760946"/>
                    <a:pt x="2721847" y="760946"/>
                    <a:pt x="2727927" y="760946"/>
                  </a:cubicBezTo>
                  <a:lnTo>
                    <a:pt x="2727927" y="743652"/>
                  </a:lnTo>
                  <a:lnTo>
                    <a:pt x="2736034" y="743652"/>
                  </a:lnTo>
                  <a:lnTo>
                    <a:pt x="2736034" y="730681"/>
                  </a:lnTo>
                  <a:lnTo>
                    <a:pt x="2792781" y="730681"/>
                  </a:lnTo>
                  <a:lnTo>
                    <a:pt x="2792781" y="700416"/>
                  </a:lnTo>
                  <a:lnTo>
                    <a:pt x="2811021" y="700416"/>
                  </a:lnTo>
                  <a:lnTo>
                    <a:pt x="2811021" y="693931"/>
                  </a:lnTo>
                  <a:lnTo>
                    <a:pt x="2823181" y="693931"/>
                  </a:lnTo>
                  <a:lnTo>
                    <a:pt x="2823181" y="700416"/>
                  </a:lnTo>
                  <a:lnTo>
                    <a:pt x="2839395" y="700416"/>
                  </a:lnTo>
                  <a:lnTo>
                    <a:pt x="2839395" y="750137"/>
                  </a:lnTo>
                  <a:lnTo>
                    <a:pt x="2871822" y="750137"/>
                  </a:lnTo>
                  <a:lnTo>
                    <a:pt x="2871822" y="724196"/>
                  </a:lnTo>
                  <a:lnTo>
                    <a:pt x="2910329" y="724196"/>
                  </a:lnTo>
                  <a:lnTo>
                    <a:pt x="2910329" y="693931"/>
                  </a:lnTo>
                  <a:lnTo>
                    <a:pt x="2958970" y="693931"/>
                  </a:lnTo>
                  <a:lnTo>
                    <a:pt x="2958970" y="805087"/>
                  </a:lnTo>
                  <a:lnTo>
                    <a:pt x="2958970" y="818866"/>
                  </a:lnTo>
                  <a:lnTo>
                    <a:pt x="2968113" y="818866"/>
                  </a:lnTo>
                  <a:lnTo>
                    <a:pt x="2968113" y="762555"/>
                  </a:lnTo>
                  <a:lnTo>
                    <a:pt x="2971450" y="756622"/>
                  </a:lnTo>
                  <a:lnTo>
                    <a:pt x="2971450" y="758514"/>
                  </a:lnTo>
                  <a:lnTo>
                    <a:pt x="2971450" y="771755"/>
                  </a:lnTo>
                  <a:cubicBezTo>
                    <a:pt x="2975503" y="771755"/>
                    <a:pt x="2975503" y="771755"/>
                    <a:pt x="2975503" y="726358"/>
                  </a:cubicBezTo>
                  <a:lnTo>
                    <a:pt x="2976263" y="726358"/>
                  </a:lnTo>
                  <a:lnTo>
                    <a:pt x="2981583" y="726358"/>
                  </a:lnTo>
                  <a:lnTo>
                    <a:pt x="2981583" y="661504"/>
                  </a:lnTo>
                  <a:lnTo>
                    <a:pt x="2982597" y="661504"/>
                  </a:lnTo>
                  <a:lnTo>
                    <a:pt x="2989690" y="661504"/>
                  </a:lnTo>
                  <a:cubicBezTo>
                    <a:pt x="2989696" y="661483"/>
                    <a:pt x="2989960" y="660543"/>
                    <a:pt x="3001850" y="618269"/>
                  </a:cubicBezTo>
                  <a:lnTo>
                    <a:pt x="3003117" y="618269"/>
                  </a:lnTo>
                  <a:lnTo>
                    <a:pt x="3011984" y="618269"/>
                  </a:lnTo>
                  <a:cubicBezTo>
                    <a:pt x="3011989" y="618292"/>
                    <a:pt x="3012215" y="619258"/>
                    <a:pt x="3022117" y="661504"/>
                  </a:cubicBezTo>
                  <a:lnTo>
                    <a:pt x="3023130" y="661504"/>
                  </a:lnTo>
                  <a:lnTo>
                    <a:pt x="3030224" y="661504"/>
                  </a:lnTo>
                  <a:lnTo>
                    <a:pt x="3030224" y="700416"/>
                  </a:lnTo>
                  <a:lnTo>
                    <a:pt x="3031997" y="700416"/>
                  </a:lnTo>
                  <a:lnTo>
                    <a:pt x="3044411" y="700416"/>
                  </a:lnTo>
                  <a:lnTo>
                    <a:pt x="3044411" y="702578"/>
                  </a:lnTo>
                  <a:lnTo>
                    <a:pt x="3044411" y="717710"/>
                  </a:lnTo>
                  <a:cubicBezTo>
                    <a:pt x="3048464" y="717710"/>
                    <a:pt x="3048464" y="717710"/>
                    <a:pt x="3048464" y="715549"/>
                  </a:cubicBezTo>
                  <a:lnTo>
                    <a:pt x="3048464" y="700416"/>
                  </a:lnTo>
                  <a:lnTo>
                    <a:pt x="3049984" y="700416"/>
                  </a:lnTo>
                  <a:lnTo>
                    <a:pt x="3060624" y="700416"/>
                  </a:lnTo>
                  <a:lnTo>
                    <a:pt x="3060624" y="702037"/>
                  </a:lnTo>
                  <a:lnTo>
                    <a:pt x="3060624" y="713387"/>
                  </a:lnTo>
                  <a:lnTo>
                    <a:pt x="3091025" y="713387"/>
                  </a:lnTo>
                  <a:lnTo>
                    <a:pt x="3091025" y="676637"/>
                  </a:lnTo>
                  <a:lnTo>
                    <a:pt x="3092291" y="676637"/>
                  </a:lnTo>
                  <a:lnTo>
                    <a:pt x="3101158" y="676637"/>
                  </a:lnTo>
                  <a:lnTo>
                    <a:pt x="3101158" y="698254"/>
                  </a:lnTo>
                  <a:cubicBezTo>
                    <a:pt x="3103185" y="698254"/>
                    <a:pt x="3103185" y="698254"/>
                    <a:pt x="3103185" y="665828"/>
                  </a:cubicBezTo>
                  <a:lnTo>
                    <a:pt x="3125478" y="665828"/>
                  </a:lnTo>
                  <a:lnTo>
                    <a:pt x="3125478" y="664206"/>
                  </a:lnTo>
                  <a:lnTo>
                    <a:pt x="3125478" y="652857"/>
                  </a:lnTo>
                  <a:lnTo>
                    <a:pt x="3126238" y="652857"/>
                  </a:lnTo>
                  <a:lnTo>
                    <a:pt x="3131558" y="652857"/>
                  </a:lnTo>
                  <a:lnTo>
                    <a:pt x="3131558" y="650966"/>
                  </a:lnTo>
                  <a:lnTo>
                    <a:pt x="3131558" y="637725"/>
                  </a:lnTo>
                  <a:lnTo>
                    <a:pt x="3135612" y="644210"/>
                  </a:lnTo>
                  <a:lnTo>
                    <a:pt x="3137892" y="644210"/>
                  </a:lnTo>
                  <a:lnTo>
                    <a:pt x="3153852" y="644210"/>
                  </a:lnTo>
                  <a:lnTo>
                    <a:pt x="3153852" y="643399"/>
                  </a:lnTo>
                  <a:lnTo>
                    <a:pt x="3153852" y="637725"/>
                  </a:lnTo>
                  <a:lnTo>
                    <a:pt x="3154612" y="637725"/>
                  </a:lnTo>
                  <a:lnTo>
                    <a:pt x="3159932" y="637725"/>
                  </a:lnTo>
                  <a:lnTo>
                    <a:pt x="3159932" y="639076"/>
                  </a:lnTo>
                  <a:lnTo>
                    <a:pt x="3159932" y="648534"/>
                  </a:lnTo>
                  <a:lnTo>
                    <a:pt x="3195788" y="648534"/>
                  </a:lnTo>
                  <a:lnTo>
                    <a:pt x="3195788" y="1159457"/>
                  </a:lnTo>
                  <a:lnTo>
                    <a:pt x="3031533" y="1159331"/>
                  </a:lnTo>
                  <a:lnTo>
                    <a:pt x="3031520" y="1160647"/>
                  </a:lnTo>
                  <a:lnTo>
                    <a:pt x="2054" y="1158314"/>
                  </a:lnTo>
                  <a:cubicBezTo>
                    <a:pt x="1369" y="1010750"/>
                    <a:pt x="685" y="871760"/>
                    <a:pt x="0" y="724196"/>
                  </a:cubicBezTo>
                  <a:lnTo>
                    <a:pt x="20267" y="724196"/>
                  </a:lnTo>
                  <a:cubicBezTo>
                    <a:pt x="20271" y="724190"/>
                    <a:pt x="20308" y="724108"/>
                    <a:pt x="20774" y="723115"/>
                  </a:cubicBezTo>
                  <a:lnTo>
                    <a:pt x="24320" y="715549"/>
                  </a:lnTo>
                  <a:cubicBezTo>
                    <a:pt x="24329" y="715550"/>
                    <a:pt x="24442" y="715568"/>
                    <a:pt x="26094" y="715819"/>
                  </a:cubicBezTo>
                  <a:lnTo>
                    <a:pt x="38507" y="717710"/>
                  </a:lnTo>
                  <a:cubicBezTo>
                    <a:pt x="38510" y="717720"/>
                    <a:pt x="38548" y="717821"/>
                    <a:pt x="39014" y="719062"/>
                  </a:cubicBezTo>
                  <a:lnTo>
                    <a:pt x="42560" y="728519"/>
                  </a:lnTo>
                  <a:cubicBezTo>
                    <a:pt x="42574" y="728520"/>
                    <a:pt x="43170" y="728570"/>
                    <a:pt x="68907" y="730681"/>
                  </a:cubicBezTo>
                  <a:lnTo>
                    <a:pt x="68907" y="607460"/>
                  </a:lnTo>
                  <a:lnTo>
                    <a:pt x="70934" y="607460"/>
                  </a:lnTo>
                  <a:lnTo>
                    <a:pt x="85121" y="607460"/>
                  </a:lnTo>
                  <a:lnTo>
                    <a:pt x="85121" y="471268"/>
                  </a:lnTo>
                  <a:lnTo>
                    <a:pt x="86894" y="471268"/>
                  </a:lnTo>
                  <a:lnTo>
                    <a:pt x="99308" y="471268"/>
                  </a:lnTo>
                  <a:lnTo>
                    <a:pt x="99308" y="356694"/>
                  </a:lnTo>
                  <a:cubicBezTo>
                    <a:pt x="103361" y="354532"/>
                    <a:pt x="103361" y="354532"/>
                    <a:pt x="103361" y="328590"/>
                  </a:cubicBezTo>
                  <a:lnTo>
                    <a:pt x="105388" y="328590"/>
                  </a:lnTo>
                  <a:lnTo>
                    <a:pt x="119575" y="328590"/>
                  </a:lnTo>
                  <a:cubicBezTo>
                    <a:pt x="119586" y="328567"/>
                    <a:pt x="120192" y="327200"/>
                    <a:pt x="156055" y="246443"/>
                  </a:cubicBezTo>
                  <a:cubicBezTo>
                    <a:pt x="156055" y="246429"/>
                    <a:pt x="156089" y="244478"/>
                    <a:pt x="16010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93F0DA77-CFE4-4812-99FE-F3E23AF075E5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5362881-0BC9-4BC1-85B6-BE862D64D8B3}"/>
              </a:ext>
            </a:extLst>
          </p:cNvPr>
          <p:cNvGrpSpPr/>
          <p:nvPr/>
        </p:nvGrpSpPr>
        <p:grpSpPr>
          <a:xfrm>
            <a:off x="4358812" y="1693360"/>
            <a:ext cx="3486149" cy="2833560"/>
            <a:chOff x="2676526" y="2041913"/>
            <a:chExt cx="3486148" cy="283356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2AA4103-ECAC-4AD7-91AC-F22DCF312355}"/>
                </a:ext>
              </a:extLst>
            </p:cNvPr>
            <p:cNvGrpSpPr/>
            <p:nvPr/>
          </p:nvGrpSpPr>
          <p:grpSpPr>
            <a:xfrm>
              <a:off x="2745022" y="2041913"/>
              <a:ext cx="3417652" cy="2755290"/>
              <a:chOff x="2745022" y="2041913"/>
              <a:chExt cx="3417652" cy="2755290"/>
            </a:xfrm>
            <a:solidFill>
              <a:srgbClr val="FAB117"/>
            </a:solidFill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34818DA9-9873-41D9-9C11-C25F99B09F33}"/>
                  </a:ext>
                </a:extLst>
              </p:cNvPr>
              <p:cNvSpPr/>
              <p:nvPr/>
            </p:nvSpPr>
            <p:spPr>
              <a:xfrm>
                <a:off x="2901403" y="2041913"/>
                <a:ext cx="3261271" cy="1993269"/>
              </a:xfrm>
              <a:custGeom>
                <a:avLst/>
                <a:gdLst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962025 w 3228975"/>
                  <a:gd name="connsiteY4" fmla="*/ 19050 h 1866900"/>
                  <a:gd name="connsiteX5" fmla="*/ 2105025 w 3228975"/>
                  <a:gd name="connsiteY5" fmla="*/ 9525 h 1866900"/>
                  <a:gd name="connsiteX6" fmla="*/ 3228975 w 3228975"/>
                  <a:gd name="connsiteY6" fmla="*/ 476250 h 1866900"/>
                  <a:gd name="connsiteX7" fmla="*/ 3219450 w 3228975"/>
                  <a:gd name="connsiteY7" fmla="*/ 1866900 h 1866900"/>
                  <a:gd name="connsiteX8" fmla="*/ 3086100 w 3228975"/>
                  <a:gd name="connsiteY8" fmla="*/ 1847850 h 1866900"/>
                  <a:gd name="connsiteX9" fmla="*/ 2095500 w 3228975"/>
                  <a:gd name="connsiteY9" fmla="*/ 771525 h 1866900"/>
                  <a:gd name="connsiteX10" fmla="*/ 1095375 w 3228975"/>
                  <a:gd name="connsiteY10" fmla="*/ 571500 h 1866900"/>
                  <a:gd name="connsiteX11" fmla="*/ 0 w 3228975"/>
                  <a:gd name="connsiteY11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253889 w 3254264"/>
                  <a:gd name="connsiteY0" fmla="*/ 1143000 h 1866900"/>
                  <a:gd name="connsiteX1" fmla="*/ 25289 w 3254264"/>
                  <a:gd name="connsiteY1" fmla="*/ 790575 h 1866900"/>
                  <a:gd name="connsiteX2" fmla="*/ 892064 w 3254264"/>
                  <a:gd name="connsiteY2" fmla="*/ 0 h 1866900"/>
                  <a:gd name="connsiteX3" fmla="*/ 2130314 w 3254264"/>
                  <a:gd name="connsiteY3" fmla="*/ 9525 h 1866900"/>
                  <a:gd name="connsiteX4" fmla="*/ 3254264 w 3254264"/>
                  <a:gd name="connsiteY4" fmla="*/ 476250 h 1866900"/>
                  <a:gd name="connsiteX5" fmla="*/ 3244739 w 3254264"/>
                  <a:gd name="connsiteY5" fmla="*/ 1866900 h 1866900"/>
                  <a:gd name="connsiteX6" fmla="*/ 3111389 w 3254264"/>
                  <a:gd name="connsiteY6" fmla="*/ 1847850 h 1866900"/>
                  <a:gd name="connsiteX7" fmla="*/ 2120789 w 3254264"/>
                  <a:gd name="connsiteY7" fmla="*/ 771525 h 1866900"/>
                  <a:gd name="connsiteX8" fmla="*/ 1120664 w 3254264"/>
                  <a:gd name="connsiteY8" fmla="*/ 571500 h 1866900"/>
                  <a:gd name="connsiteX9" fmla="*/ 253889 w 3254264"/>
                  <a:gd name="connsiteY9" fmla="*/ 1143000 h 1866900"/>
                  <a:gd name="connsiteX0" fmla="*/ 1097065 w 3230665"/>
                  <a:gd name="connsiteY0" fmla="*/ 571500 h 1866900"/>
                  <a:gd name="connsiteX1" fmla="*/ 1690 w 3230665"/>
                  <a:gd name="connsiteY1" fmla="*/ 790575 h 1866900"/>
                  <a:gd name="connsiteX2" fmla="*/ 868465 w 3230665"/>
                  <a:gd name="connsiteY2" fmla="*/ 0 h 1866900"/>
                  <a:gd name="connsiteX3" fmla="*/ 2106715 w 3230665"/>
                  <a:gd name="connsiteY3" fmla="*/ 9525 h 1866900"/>
                  <a:gd name="connsiteX4" fmla="*/ 3230665 w 3230665"/>
                  <a:gd name="connsiteY4" fmla="*/ 476250 h 1866900"/>
                  <a:gd name="connsiteX5" fmla="*/ 3221140 w 3230665"/>
                  <a:gd name="connsiteY5" fmla="*/ 1866900 h 1866900"/>
                  <a:gd name="connsiteX6" fmla="*/ 3087790 w 3230665"/>
                  <a:gd name="connsiteY6" fmla="*/ 1847850 h 1866900"/>
                  <a:gd name="connsiteX7" fmla="*/ 2097190 w 3230665"/>
                  <a:gd name="connsiteY7" fmla="*/ 771525 h 1866900"/>
                  <a:gd name="connsiteX8" fmla="*/ 1097065 w 3230665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427 w 3233027"/>
                  <a:gd name="connsiteY0" fmla="*/ 571500 h 1866900"/>
                  <a:gd name="connsiteX1" fmla="*/ 4052 w 3233027"/>
                  <a:gd name="connsiteY1" fmla="*/ 790575 h 1866900"/>
                  <a:gd name="connsiteX2" fmla="*/ 870827 w 3233027"/>
                  <a:gd name="connsiteY2" fmla="*/ 0 h 1866900"/>
                  <a:gd name="connsiteX3" fmla="*/ 2109077 w 3233027"/>
                  <a:gd name="connsiteY3" fmla="*/ 9525 h 1866900"/>
                  <a:gd name="connsiteX4" fmla="*/ 3233027 w 3233027"/>
                  <a:gd name="connsiteY4" fmla="*/ 476250 h 1866900"/>
                  <a:gd name="connsiteX5" fmla="*/ 3223502 w 3233027"/>
                  <a:gd name="connsiteY5" fmla="*/ 1866900 h 1866900"/>
                  <a:gd name="connsiteX6" fmla="*/ 3090152 w 3233027"/>
                  <a:gd name="connsiteY6" fmla="*/ 1847850 h 1866900"/>
                  <a:gd name="connsiteX7" fmla="*/ 2099552 w 3233027"/>
                  <a:gd name="connsiteY7" fmla="*/ 771525 h 1866900"/>
                  <a:gd name="connsiteX8" fmla="*/ 1099427 w 3233027"/>
                  <a:gd name="connsiteY8" fmla="*/ 571500 h 1866900"/>
                  <a:gd name="connsiteX0" fmla="*/ 1118366 w 3251966"/>
                  <a:gd name="connsiteY0" fmla="*/ 571500 h 1866900"/>
                  <a:gd name="connsiteX1" fmla="*/ 3941 w 3251966"/>
                  <a:gd name="connsiteY1" fmla="*/ 809625 h 1866900"/>
                  <a:gd name="connsiteX2" fmla="*/ 889766 w 3251966"/>
                  <a:gd name="connsiteY2" fmla="*/ 0 h 1866900"/>
                  <a:gd name="connsiteX3" fmla="*/ 2128016 w 3251966"/>
                  <a:gd name="connsiteY3" fmla="*/ 9525 h 1866900"/>
                  <a:gd name="connsiteX4" fmla="*/ 3251966 w 3251966"/>
                  <a:gd name="connsiteY4" fmla="*/ 476250 h 1866900"/>
                  <a:gd name="connsiteX5" fmla="*/ 3242441 w 3251966"/>
                  <a:gd name="connsiteY5" fmla="*/ 1866900 h 1866900"/>
                  <a:gd name="connsiteX6" fmla="*/ 3109091 w 3251966"/>
                  <a:gd name="connsiteY6" fmla="*/ 1847850 h 1866900"/>
                  <a:gd name="connsiteX7" fmla="*/ 2118491 w 3251966"/>
                  <a:gd name="connsiteY7" fmla="*/ 771525 h 1866900"/>
                  <a:gd name="connsiteX8" fmla="*/ 1118366 w 3251966"/>
                  <a:gd name="connsiteY8" fmla="*/ 571500 h 1866900"/>
                  <a:gd name="connsiteX0" fmla="*/ 1119025 w 3252625"/>
                  <a:gd name="connsiteY0" fmla="*/ 571500 h 1866900"/>
                  <a:gd name="connsiteX1" fmla="*/ 4600 w 3252625"/>
                  <a:gd name="connsiteY1" fmla="*/ 809625 h 1866900"/>
                  <a:gd name="connsiteX2" fmla="*/ 890425 w 3252625"/>
                  <a:gd name="connsiteY2" fmla="*/ 0 h 1866900"/>
                  <a:gd name="connsiteX3" fmla="*/ 2128675 w 3252625"/>
                  <a:gd name="connsiteY3" fmla="*/ 9525 h 1866900"/>
                  <a:gd name="connsiteX4" fmla="*/ 3252625 w 3252625"/>
                  <a:gd name="connsiteY4" fmla="*/ 476250 h 1866900"/>
                  <a:gd name="connsiteX5" fmla="*/ 3243100 w 3252625"/>
                  <a:gd name="connsiteY5" fmla="*/ 1866900 h 1866900"/>
                  <a:gd name="connsiteX6" fmla="*/ 3109750 w 3252625"/>
                  <a:gd name="connsiteY6" fmla="*/ 1847850 h 1866900"/>
                  <a:gd name="connsiteX7" fmla="*/ 2119150 w 3252625"/>
                  <a:gd name="connsiteY7" fmla="*/ 771525 h 1866900"/>
                  <a:gd name="connsiteX8" fmla="*/ 1119025 w 3252625"/>
                  <a:gd name="connsiteY8" fmla="*/ 571500 h 1866900"/>
                  <a:gd name="connsiteX0" fmla="*/ 1118146 w 3251746"/>
                  <a:gd name="connsiteY0" fmla="*/ 571500 h 1866900"/>
                  <a:gd name="connsiteX1" fmla="*/ 3721 w 3251746"/>
                  <a:gd name="connsiteY1" fmla="*/ 809625 h 1866900"/>
                  <a:gd name="connsiteX2" fmla="*/ 889546 w 3251746"/>
                  <a:gd name="connsiteY2" fmla="*/ 0 h 1866900"/>
                  <a:gd name="connsiteX3" fmla="*/ 2127796 w 3251746"/>
                  <a:gd name="connsiteY3" fmla="*/ 9525 h 1866900"/>
                  <a:gd name="connsiteX4" fmla="*/ 3251746 w 3251746"/>
                  <a:gd name="connsiteY4" fmla="*/ 476250 h 1866900"/>
                  <a:gd name="connsiteX5" fmla="*/ 3242221 w 3251746"/>
                  <a:gd name="connsiteY5" fmla="*/ 1866900 h 1866900"/>
                  <a:gd name="connsiteX6" fmla="*/ 3108871 w 3251746"/>
                  <a:gd name="connsiteY6" fmla="*/ 1847850 h 1866900"/>
                  <a:gd name="connsiteX7" fmla="*/ 2118271 w 3251746"/>
                  <a:gd name="connsiteY7" fmla="*/ 771525 h 1866900"/>
                  <a:gd name="connsiteX8" fmla="*/ 1118146 w 3251746"/>
                  <a:gd name="connsiteY8" fmla="*/ 571500 h 1866900"/>
                  <a:gd name="connsiteX0" fmla="*/ 1118146 w 3251746"/>
                  <a:gd name="connsiteY0" fmla="*/ 589645 h 1885045"/>
                  <a:gd name="connsiteX1" fmla="*/ 3721 w 3251746"/>
                  <a:gd name="connsiteY1" fmla="*/ 827770 h 1885045"/>
                  <a:gd name="connsiteX2" fmla="*/ 889546 w 3251746"/>
                  <a:gd name="connsiteY2" fmla="*/ 18145 h 1885045"/>
                  <a:gd name="connsiteX3" fmla="*/ 2127796 w 3251746"/>
                  <a:gd name="connsiteY3" fmla="*/ 27670 h 1885045"/>
                  <a:gd name="connsiteX4" fmla="*/ 3251746 w 3251746"/>
                  <a:gd name="connsiteY4" fmla="*/ 494395 h 1885045"/>
                  <a:gd name="connsiteX5" fmla="*/ 3242221 w 3251746"/>
                  <a:gd name="connsiteY5" fmla="*/ 1885045 h 1885045"/>
                  <a:gd name="connsiteX6" fmla="*/ 3108871 w 3251746"/>
                  <a:gd name="connsiteY6" fmla="*/ 1865995 h 1885045"/>
                  <a:gd name="connsiteX7" fmla="*/ 2118271 w 3251746"/>
                  <a:gd name="connsiteY7" fmla="*/ 789670 h 1885045"/>
                  <a:gd name="connsiteX8" fmla="*/ 1118146 w 3251746"/>
                  <a:gd name="connsiteY8" fmla="*/ 589645 h 1885045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21976"/>
                  <a:gd name="connsiteX1" fmla="*/ 3721 w 3251746"/>
                  <a:gd name="connsiteY1" fmla="*/ 844162 h 1921976"/>
                  <a:gd name="connsiteX2" fmla="*/ 889546 w 3251746"/>
                  <a:gd name="connsiteY2" fmla="*/ 34537 h 1921976"/>
                  <a:gd name="connsiteX3" fmla="*/ 2127796 w 3251746"/>
                  <a:gd name="connsiteY3" fmla="*/ 44062 h 1921976"/>
                  <a:gd name="connsiteX4" fmla="*/ 3251746 w 3251746"/>
                  <a:gd name="connsiteY4" fmla="*/ 510787 h 1921976"/>
                  <a:gd name="connsiteX5" fmla="*/ 3242221 w 3251746"/>
                  <a:gd name="connsiteY5" fmla="*/ 1901437 h 1921976"/>
                  <a:gd name="connsiteX6" fmla="*/ 2994571 w 3251746"/>
                  <a:gd name="connsiteY6" fmla="*/ 1777612 h 1921976"/>
                  <a:gd name="connsiteX7" fmla="*/ 2118271 w 3251746"/>
                  <a:gd name="connsiteY7" fmla="*/ 806062 h 1921976"/>
                  <a:gd name="connsiteX8" fmla="*/ 1118146 w 3251746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61271"/>
                  <a:gd name="connsiteY0" fmla="*/ 606037 h 1993269"/>
                  <a:gd name="connsiteX1" fmla="*/ 3721 w 3261271"/>
                  <a:gd name="connsiteY1" fmla="*/ 844162 h 1993269"/>
                  <a:gd name="connsiteX2" fmla="*/ 889546 w 3261271"/>
                  <a:gd name="connsiteY2" fmla="*/ 34537 h 1993269"/>
                  <a:gd name="connsiteX3" fmla="*/ 2127796 w 3261271"/>
                  <a:gd name="connsiteY3" fmla="*/ 44062 h 1993269"/>
                  <a:gd name="connsiteX4" fmla="*/ 3242221 w 3261271"/>
                  <a:gd name="connsiteY4" fmla="*/ 615562 h 1993269"/>
                  <a:gd name="connsiteX5" fmla="*/ 3261271 w 3261271"/>
                  <a:gd name="connsiteY5" fmla="*/ 1987162 h 1993269"/>
                  <a:gd name="connsiteX6" fmla="*/ 2994571 w 3261271"/>
                  <a:gd name="connsiteY6" fmla="*/ 1777612 h 1993269"/>
                  <a:gd name="connsiteX7" fmla="*/ 2118271 w 3261271"/>
                  <a:gd name="connsiteY7" fmla="*/ 806062 h 1993269"/>
                  <a:gd name="connsiteX8" fmla="*/ 1118146 w 3261271"/>
                  <a:gd name="connsiteY8" fmla="*/ 606037 h 199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61271" h="1993269">
                    <a:moveTo>
                      <a:pt x="1118146" y="606037"/>
                    </a:moveTo>
                    <a:cubicBezTo>
                      <a:pt x="816521" y="761612"/>
                      <a:pt x="308521" y="1206112"/>
                      <a:pt x="3721" y="844162"/>
                    </a:cubicBezTo>
                    <a:cubicBezTo>
                      <a:pt x="-62359" y="765692"/>
                      <a:pt x="772071" y="98037"/>
                      <a:pt x="889546" y="34537"/>
                    </a:cubicBezTo>
                    <a:cubicBezTo>
                      <a:pt x="1007021" y="-9913"/>
                      <a:pt x="2000796" y="-16263"/>
                      <a:pt x="2127796" y="44062"/>
                    </a:cubicBezTo>
                    <a:cubicBezTo>
                      <a:pt x="2616746" y="180587"/>
                      <a:pt x="2915196" y="345687"/>
                      <a:pt x="3242221" y="615562"/>
                    </a:cubicBezTo>
                    <a:lnTo>
                      <a:pt x="3261271" y="1987162"/>
                    </a:lnTo>
                    <a:cubicBezTo>
                      <a:pt x="3159671" y="2012562"/>
                      <a:pt x="3134271" y="1961762"/>
                      <a:pt x="2994571" y="1777612"/>
                    </a:cubicBezTo>
                    <a:cubicBezTo>
                      <a:pt x="2616746" y="1444237"/>
                      <a:pt x="2343696" y="1148962"/>
                      <a:pt x="2118271" y="806062"/>
                    </a:cubicBezTo>
                    <a:cubicBezTo>
                      <a:pt x="1756321" y="777487"/>
                      <a:pt x="1432471" y="720337"/>
                      <a:pt x="1118146" y="60603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" name="Rounded Rectangle 4">
                <a:extLst>
                  <a:ext uri="{FF2B5EF4-FFF2-40B4-BE49-F238E27FC236}">
                    <a16:creationId xmlns:a16="http://schemas.microsoft.com/office/drawing/2014/main" id="{D948F58D-7A3F-496C-B748-4F21F850B5B6}"/>
                  </a:ext>
                </a:extLst>
              </p:cNvPr>
              <p:cNvSpPr/>
              <p:nvPr/>
            </p:nvSpPr>
            <p:spPr>
              <a:xfrm rot="2002203">
                <a:off x="2745022" y="3807001"/>
                <a:ext cx="339508" cy="61214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Rounded Rectangle 11">
                <a:extLst>
                  <a:ext uri="{FF2B5EF4-FFF2-40B4-BE49-F238E27FC236}">
                    <a16:creationId xmlns:a16="http://schemas.microsoft.com/office/drawing/2014/main" id="{99FF3699-F820-432F-917A-1FB584191E92}"/>
                  </a:ext>
                </a:extLst>
              </p:cNvPr>
              <p:cNvSpPr/>
              <p:nvPr/>
            </p:nvSpPr>
            <p:spPr>
              <a:xfrm rot="2002203">
                <a:off x="3276558" y="3627997"/>
                <a:ext cx="339508" cy="93469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4" name="Rounded Rectangle 12">
                <a:extLst>
                  <a:ext uri="{FF2B5EF4-FFF2-40B4-BE49-F238E27FC236}">
                    <a16:creationId xmlns:a16="http://schemas.microsoft.com/office/drawing/2014/main" id="{61CD1EDF-C78B-4746-9F73-70B45DC8102D}"/>
                  </a:ext>
                </a:extLst>
              </p:cNvPr>
              <p:cNvSpPr/>
              <p:nvPr/>
            </p:nvSpPr>
            <p:spPr>
              <a:xfrm rot="2002203">
                <a:off x="3656813" y="3935485"/>
                <a:ext cx="339508" cy="72431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Rounded Rectangle 13">
                <a:extLst>
                  <a:ext uri="{FF2B5EF4-FFF2-40B4-BE49-F238E27FC236}">
                    <a16:creationId xmlns:a16="http://schemas.microsoft.com/office/drawing/2014/main" id="{1796C64D-2B56-48C0-89A8-BEC4F854726E}"/>
                  </a:ext>
                </a:extLst>
              </p:cNvPr>
              <p:cNvSpPr/>
              <p:nvPr/>
            </p:nvSpPr>
            <p:spPr>
              <a:xfrm rot="2002203">
                <a:off x="4082895" y="4229792"/>
                <a:ext cx="339508" cy="567411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028E4DB3-430A-4F48-8587-1A1314F50DE8}"/>
                </a:ext>
              </a:extLst>
            </p:cNvPr>
            <p:cNvSpPr/>
            <p:nvPr/>
          </p:nvSpPr>
          <p:spPr>
            <a:xfrm>
              <a:off x="2676526" y="2590800"/>
              <a:ext cx="3152217" cy="2284673"/>
            </a:xfrm>
            <a:custGeom>
              <a:avLst/>
              <a:gdLst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98691 w 3152217"/>
                <a:gd name="connsiteY26" fmla="*/ 2010144 h 2217998"/>
                <a:gd name="connsiteX27" fmla="*/ 1775643 w 3152217"/>
                <a:gd name="connsiteY27" fmla="*/ 1987096 h 2217998"/>
                <a:gd name="connsiteX28" fmla="*/ 1848068 w 3152217"/>
                <a:gd name="connsiteY28" fmla="*/ 1914670 h 2217998"/>
                <a:gd name="connsiteX29" fmla="*/ 1533525 w 3152217"/>
                <a:gd name="connsiteY29" fmla="*/ 1485900 h 2217998"/>
                <a:gd name="connsiteX30" fmla="*/ 1219200 w 3152217"/>
                <a:gd name="connsiteY30" fmla="*/ 1181100 h 2217998"/>
                <a:gd name="connsiteX31" fmla="*/ 571500 w 3152217"/>
                <a:gd name="connsiteY31" fmla="*/ 1295400 h 2217998"/>
                <a:gd name="connsiteX32" fmla="*/ 0 w 3152217"/>
                <a:gd name="connsiteY32" fmla="*/ 1266825 h 2217998"/>
                <a:gd name="connsiteX33" fmla="*/ 9525 w 3152217"/>
                <a:gd name="connsiteY33" fmla="*/ 28575 h 2217998"/>
                <a:gd name="connsiteX34" fmla="*/ 323850 w 3152217"/>
                <a:gd name="connsiteY34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467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61950 w 3152217"/>
                <a:gd name="connsiteY0" fmla="*/ 0 h 2256098"/>
                <a:gd name="connsiteX1" fmla="*/ 95250 w 3152217"/>
                <a:gd name="connsiteY1" fmla="*/ 247650 h 2256098"/>
                <a:gd name="connsiteX2" fmla="*/ 1352550 w 3152217"/>
                <a:gd name="connsiteY2" fmla="*/ 123825 h 2256098"/>
                <a:gd name="connsiteX3" fmla="*/ 2314575 w 3152217"/>
                <a:gd name="connsiteY3" fmla="*/ 323850 h 2256098"/>
                <a:gd name="connsiteX4" fmla="*/ 2724150 w 3152217"/>
                <a:gd name="connsiteY4" fmla="*/ 819150 h 2256098"/>
                <a:gd name="connsiteX5" fmla="*/ 3152217 w 3152217"/>
                <a:gd name="connsiteY5" fmla="*/ 1255785 h 2256098"/>
                <a:gd name="connsiteX6" fmla="*/ 3152217 w 3152217"/>
                <a:gd name="connsiteY6" fmla="*/ 1468002 h 2256098"/>
                <a:gd name="connsiteX7" fmla="*/ 2940000 w 3152217"/>
                <a:gd name="connsiteY7" fmla="*/ 1468002 h 2256098"/>
                <a:gd name="connsiteX8" fmla="*/ 2539107 w 3152217"/>
                <a:gd name="connsiteY8" fmla="*/ 1067108 h 2256098"/>
                <a:gd name="connsiteX9" fmla="*/ 2474399 w 3152217"/>
                <a:gd name="connsiteY9" fmla="*/ 1153817 h 2256098"/>
                <a:gd name="connsiteX10" fmla="*/ 2907621 w 3152217"/>
                <a:gd name="connsiteY10" fmla="*/ 1587040 h 2256098"/>
                <a:gd name="connsiteX11" fmla="*/ 2907621 w 3152217"/>
                <a:gd name="connsiteY11" fmla="*/ 1799257 h 2256098"/>
                <a:gd name="connsiteX12" fmla="*/ 2695404 w 3152217"/>
                <a:gd name="connsiteY12" fmla="*/ 1799257 h 2256098"/>
                <a:gd name="connsiteX13" fmla="*/ 2293017 w 3152217"/>
                <a:gd name="connsiteY13" fmla="*/ 1396869 h 2256098"/>
                <a:gd name="connsiteX14" fmla="*/ 2228234 w 3152217"/>
                <a:gd name="connsiteY14" fmla="*/ 1483678 h 2256098"/>
                <a:gd name="connsiteX15" fmla="*/ 2648161 w 3152217"/>
                <a:gd name="connsiteY15" fmla="*/ 1903605 h 2256098"/>
                <a:gd name="connsiteX16" fmla="*/ 2648161 w 3152217"/>
                <a:gd name="connsiteY16" fmla="*/ 2115822 h 2256098"/>
                <a:gd name="connsiteX17" fmla="*/ 2435944 w 3152217"/>
                <a:gd name="connsiteY17" fmla="*/ 2115822 h 2256098"/>
                <a:gd name="connsiteX18" fmla="*/ 2046853 w 3152217"/>
                <a:gd name="connsiteY18" fmla="*/ 1726729 h 2256098"/>
                <a:gd name="connsiteX19" fmla="*/ 1987859 w 3152217"/>
                <a:gd name="connsiteY19" fmla="*/ 1812979 h 2256098"/>
                <a:gd name="connsiteX20" fmla="*/ 2218760 w 3152217"/>
                <a:gd name="connsiteY20" fmla="*/ 2043881 h 2256098"/>
                <a:gd name="connsiteX21" fmla="*/ 2218760 w 3152217"/>
                <a:gd name="connsiteY21" fmla="*/ 2256098 h 2256098"/>
                <a:gd name="connsiteX22" fmla="*/ 2006543 w 3152217"/>
                <a:gd name="connsiteY22" fmla="*/ 2256098 h 2256098"/>
                <a:gd name="connsiteX23" fmla="*/ 1798691 w 3152217"/>
                <a:gd name="connsiteY23" fmla="*/ 2048244 h 2256098"/>
                <a:gd name="connsiteX24" fmla="*/ 1775643 w 3152217"/>
                <a:gd name="connsiteY24" fmla="*/ 2025196 h 2256098"/>
                <a:gd name="connsiteX25" fmla="*/ 1842458 w 3152217"/>
                <a:gd name="connsiteY25" fmla="*/ 1935940 h 2256098"/>
                <a:gd name="connsiteX26" fmla="*/ 1533525 w 3152217"/>
                <a:gd name="connsiteY26" fmla="*/ 1524000 h 2256098"/>
                <a:gd name="connsiteX27" fmla="*/ 1219200 w 3152217"/>
                <a:gd name="connsiteY27" fmla="*/ 1219200 h 2256098"/>
                <a:gd name="connsiteX28" fmla="*/ 571500 w 3152217"/>
                <a:gd name="connsiteY28" fmla="*/ 1333500 h 2256098"/>
                <a:gd name="connsiteX29" fmla="*/ 0 w 3152217"/>
                <a:gd name="connsiteY29" fmla="*/ 1304925 h 2256098"/>
                <a:gd name="connsiteX30" fmla="*/ 9525 w 3152217"/>
                <a:gd name="connsiteY30" fmla="*/ 66675 h 2256098"/>
                <a:gd name="connsiteX31" fmla="*/ 361950 w 3152217"/>
                <a:gd name="connsiteY31" fmla="*/ 0 h 2256098"/>
                <a:gd name="connsiteX0" fmla="*/ 361950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61950 w 3152217"/>
                <a:gd name="connsiteY31" fmla="*/ 9525 h 2265623"/>
                <a:gd name="connsiteX0" fmla="*/ 40957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40957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24506 h 2280604"/>
                <a:gd name="connsiteX1" fmla="*/ 95250 w 3152217"/>
                <a:gd name="connsiteY1" fmla="*/ 272156 h 2280604"/>
                <a:gd name="connsiteX2" fmla="*/ 1352550 w 3152217"/>
                <a:gd name="connsiteY2" fmla="*/ 148331 h 2280604"/>
                <a:gd name="connsiteX3" fmla="*/ 2314575 w 3152217"/>
                <a:gd name="connsiteY3" fmla="*/ 348356 h 2280604"/>
                <a:gd name="connsiteX4" fmla="*/ 2724150 w 3152217"/>
                <a:gd name="connsiteY4" fmla="*/ 843656 h 2280604"/>
                <a:gd name="connsiteX5" fmla="*/ 3152217 w 3152217"/>
                <a:gd name="connsiteY5" fmla="*/ 1280291 h 2280604"/>
                <a:gd name="connsiteX6" fmla="*/ 3152217 w 3152217"/>
                <a:gd name="connsiteY6" fmla="*/ 1492508 h 2280604"/>
                <a:gd name="connsiteX7" fmla="*/ 2940000 w 3152217"/>
                <a:gd name="connsiteY7" fmla="*/ 1492508 h 2280604"/>
                <a:gd name="connsiteX8" fmla="*/ 2539107 w 3152217"/>
                <a:gd name="connsiteY8" fmla="*/ 1091614 h 2280604"/>
                <a:gd name="connsiteX9" fmla="*/ 2474399 w 3152217"/>
                <a:gd name="connsiteY9" fmla="*/ 1178323 h 2280604"/>
                <a:gd name="connsiteX10" fmla="*/ 2907621 w 3152217"/>
                <a:gd name="connsiteY10" fmla="*/ 1611546 h 2280604"/>
                <a:gd name="connsiteX11" fmla="*/ 2907621 w 3152217"/>
                <a:gd name="connsiteY11" fmla="*/ 1823763 h 2280604"/>
                <a:gd name="connsiteX12" fmla="*/ 2695404 w 3152217"/>
                <a:gd name="connsiteY12" fmla="*/ 1823763 h 2280604"/>
                <a:gd name="connsiteX13" fmla="*/ 2293017 w 3152217"/>
                <a:gd name="connsiteY13" fmla="*/ 1421375 h 2280604"/>
                <a:gd name="connsiteX14" fmla="*/ 2228234 w 3152217"/>
                <a:gd name="connsiteY14" fmla="*/ 1508184 h 2280604"/>
                <a:gd name="connsiteX15" fmla="*/ 2648161 w 3152217"/>
                <a:gd name="connsiteY15" fmla="*/ 1928111 h 2280604"/>
                <a:gd name="connsiteX16" fmla="*/ 2648161 w 3152217"/>
                <a:gd name="connsiteY16" fmla="*/ 2140328 h 2280604"/>
                <a:gd name="connsiteX17" fmla="*/ 2435944 w 3152217"/>
                <a:gd name="connsiteY17" fmla="*/ 2140328 h 2280604"/>
                <a:gd name="connsiteX18" fmla="*/ 2046853 w 3152217"/>
                <a:gd name="connsiteY18" fmla="*/ 1751235 h 2280604"/>
                <a:gd name="connsiteX19" fmla="*/ 1987859 w 3152217"/>
                <a:gd name="connsiteY19" fmla="*/ 1837485 h 2280604"/>
                <a:gd name="connsiteX20" fmla="*/ 2218760 w 3152217"/>
                <a:gd name="connsiteY20" fmla="*/ 2068387 h 2280604"/>
                <a:gd name="connsiteX21" fmla="*/ 2218760 w 3152217"/>
                <a:gd name="connsiteY21" fmla="*/ 2280604 h 2280604"/>
                <a:gd name="connsiteX22" fmla="*/ 2006543 w 3152217"/>
                <a:gd name="connsiteY22" fmla="*/ 2280604 h 2280604"/>
                <a:gd name="connsiteX23" fmla="*/ 1798691 w 3152217"/>
                <a:gd name="connsiteY23" fmla="*/ 2072750 h 2280604"/>
                <a:gd name="connsiteX24" fmla="*/ 1775643 w 3152217"/>
                <a:gd name="connsiteY24" fmla="*/ 2049702 h 2280604"/>
                <a:gd name="connsiteX25" fmla="*/ 1842458 w 3152217"/>
                <a:gd name="connsiteY25" fmla="*/ 1960446 h 2280604"/>
                <a:gd name="connsiteX26" fmla="*/ 1533525 w 3152217"/>
                <a:gd name="connsiteY26" fmla="*/ 1548506 h 2280604"/>
                <a:gd name="connsiteX27" fmla="*/ 1219200 w 3152217"/>
                <a:gd name="connsiteY27" fmla="*/ 1243706 h 2280604"/>
                <a:gd name="connsiteX28" fmla="*/ 571500 w 3152217"/>
                <a:gd name="connsiteY28" fmla="*/ 1358006 h 2280604"/>
                <a:gd name="connsiteX29" fmla="*/ 0 w 3152217"/>
                <a:gd name="connsiteY29" fmla="*/ 1329431 h 2280604"/>
                <a:gd name="connsiteX30" fmla="*/ 0 w 3152217"/>
                <a:gd name="connsiteY30" fmla="*/ 14981 h 2280604"/>
                <a:gd name="connsiteX31" fmla="*/ 390525 w 3152217"/>
                <a:gd name="connsiteY31" fmla="*/ 24506 h 2280604"/>
                <a:gd name="connsiteX0" fmla="*/ 390525 w 3152217"/>
                <a:gd name="connsiteY0" fmla="*/ 33386 h 2289484"/>
                <a:gd name="connsiteX1" fmla="*/ 95250 w 3152217"/>
                <a:gd name="connsiteY1" fmla="*/ 281036 h 2289484"/>
                <a:gd name="connsiteX2" fmla="*/ 1352550 w 3152217"/>
                <a:gd name="connsiteY2" fmla="*/ 157211 h 2289484"/>
                <a:gd name="connsiteX3" fmla="*/ 2314575 w 3152217"/>
                <a:gd name="connsiteY3" fmla="*/ 357236 h 2289484"/>
                <a:gd name="connsiteX4" fmla="*/ 2724150 w 3152217"/>
                <a:gd name="connsiteY4" fmla="*/ 852536 h 2289484"/>
                <a:gd name="connsiteX5" fmla="*/ 3152217 w 3152217"/>
                <a:gd name="connsiteY5" fmla="*/ 1289171 h 2289484"/>
                <a:gd name="connsiteX6" fmla="*/ 3152217 w 3152217"/>
                <a:gd name="connsiteY6" fmla="*/ 1501388 h 2289484"/>
                <a:gd name="connsiteX7" fmla="*/ 2940000 w 3152217"/>
                <a:gd name="connsiteY7" fmla="*/ 1501388 h 2289484"/>
                <a:gd name="connsiteX8" fmla="*/ 2539107 w 3152217"/>
                <a:gd name="connsiteY8" fmla="*/ 1100494 h 2289484"/>
                <a:gd name="connsiteX9" fmla="*/ 2474399 w 3152217"/>
                <a:gd name="connsiteY9" fmla="*/ 1187203 h 2289484"/>
                <a:gd name="connsiteX10" fmla="*/ 2907621 w 3152217"/>
                <a:gd name="connsiteY10" fmla="*/ 1620426 h 2289484"/>
                <a:gd name="connsiteX11" fmla="*/ 2907621 w 3152217"/>
                <a:gd name="connsiteY11" fmla="*/ 1832643 h 2289484"/>
                <a:gd name="connsiteX12" fmla="*/ 2695404 w 3152217"/>
                <a:gd name="connsiteY12" fmla="*/ 1832643 h 2289484"/>
                <a:gd name="connsiteX13" fmla="*/ 2293017 w 3152217"/>
                <a:gd name="connsiteY13" fmla="*/ 1430255 h 2289484"/>
                <a:gd name="connsiteX14" fmla="*/ 2228234 w 3152217"/>
                <a:gd name="connsiteY14" fmla="*/ 1517064 h 2289484"/>
                <a:gd name="connsiteX15" fmla="*/ 2648161 w 3152217"/>
                <a:gd name="connsiteY15" fmla="*/ 1936991 h 2289484"/>
                <a:gd name="connsiteX16" fmla="*/ 2648161 w 3152217"/>
                <a:gd name="connsiteY16" fmla="*/ 2149208 h 2289484"/>
                <a:gd name="connsiteX17" fmla="*/ 2435944 w 3152217"/>
                <a:gd name="connsiteY17" fmla="*/ 2149208 h 2289484"/>
                <a:gd name="connsiteX18" fmla="*/ 2046853 w 3152217"/>
                <a:gd name="connsiteY18" fmla="*/ 1760115 h 2289484"/>
                <a:gd name="connsiteX19" fmla="*/ 1987859 w 3152217"/>
                <a:gd name="connsiteY19" fmla="*/ 1846365 h 2289484"/>
                <a:gd name="connsiteX20" fmla="*/ 2218760 w 3152217"/>
                <a:gd name="connsiteY20" fmla="*/ 2077267 h 2289484"/>
                <a:gd name="connsiteX21" fmla="*/ 2218760 w 3152217"/>
                <a:gd name="connsiteY21" fmla="*/ 2289484 h 2289484"/>
                <a:gd name="connsiteX22" fmla="*/ 2006543 w 3152217"/>
                <a:gd name="connsiteY22" fmla="*/ 2289484 h 2289484"/>
                <a:gd name="connsiteX23" fmla="*/ 1798691 w 3152217"/>
                <a:gd name="connsiteY23" fmla="*/ 2081630 h 2289484"/>
                <a:gd name="connsiteX24" fmla="*/ 1775643 w 3152217"/>
                <a:gd name="connsiteY24" fmla="*/ 2058582 h 2289484"/>
                <a:gd name="connsiteX25" fmla="*/ 1842458 w 3152217"/>
                <a:gd name="connsiteY25" fmla="*/ 1969326 h 2289484"/>
                <a:gd name="connsiteX26" fmla="*/ 1533525 w 3152217"/>
                <a:gd name="connsiteY26" fmla="*/ 1557386 h 2289484"/>
                <a:gd name="connsiteX27" fmla="*/ 1219200 w 3152217"/>
                <a:gd name="connsiteY27" fmla="*/ 1252586 h 2289484"/>
                <a:gd name="connsiteX28" fmla="*/ 571500 w 3152217"/>
                <a:gd name="connsiteY28" fmla="*/ 1366886 h 2289484"/>
                <a:gd name="connsiteX29" fmla="*/ 0 w 3152217"/>
                <a:gd name="connsiteY29" fmla="*/ 1338311 h 2289484"/>
                <a:gd name="connsiteX30" fmla="*/ 0 w 3152217"/>
                <a:gd name="connsiteY30" fmla="*/ 23861 h 2289484"/>
                <a:gd name="connsiteX31" fmla="*/ 390525 w 3152217"/>
                <a:gd name="connsiteY31" fmla="*/ 33386 h 2289484"/>
                <a:gd name="connsiteX0" fmla="*/ 390525 w 3152217"/>
                <a:gd name="connsiteY0" fmla="*/ 24507 h 2280605"/>
                <a:gd name="connsiteX1" fmla="*/ 95250 w 3152217"/>
                <a:gd name="connsiteY1" fmla="*/ 272157 h 2280605"/>
                <a:gd name="connsiteX2" fmla="*/ 1352550 w 3152217"/>
                <a:gd name="connsiteY2" fmla="*/ 148332 h 2280605"/>
                <a:gd name="connsiteX3" fmla="*/ 2314575 w 3152217"/>
                <a:gd name="connsiteY3" fmla="*/ 348357 h 2280605"/>
                <a:gd name="connsiteX4" fmla="*/ 2724150 w 3152217"/>
                <a:gd name="connsiteY4" fmla="*/ 843657 h 2280605"/>
                <a:gd name="connsiteX5" fmla="*/ 3152217 w 3152217"/>
                <a:gd name="connsiteY5" fmla="*/ 1280292 h 2280605"/>
                <a:gd name="connsiteX6" fmla="*/ 3152217 w 3152217"/>
                <a:gd name="connsiteY6" fmla="*/ 1492509 h 2280605"/>
                <a:gd name="connsiteX7" fmla="*/ 2940000 w 3152217"/>
                <a:gd name="connsiteY7" fmla="*/ 1492509 h 2280605"/>
                <a:gd name="connsiteX8" fmla="*/ 2539107 w 3152217"/>
                <a:gd name="connsiteY8" fmla="*/ 1091615 h 2280605"/>
                <a:gd name="connsiteX9" fmla="*/ 2474399 w 3152217"/>
                <a:gd name="connsiteY9" fmla="*/ 1178324 h 2280605"/>
                <a:gd name="connsiteX10" fmla="*/ 2907621 w 3152217"/>
                <a:gd name="connsiteY10" fmla="*/ 1611547 h 2280605"/>
                <a:gd name="connsiteX11" fmla="*/ 2907621 w 3152217"/>
                <a:gd name="connsiteY11" fmla="*/ 1823764 h 2280605"/>
                <a:gd name="connsiteX12" fmla="*/ 2695404 w 3152217"/>
                <a:gd name="connsiteY12" fmla="*/ 1823764 h 2280605"/>
                <a:gd name="connsiteX13" fmla="*/ 2293017 w 3152217"/>
                <a:gd name="connsiteY13" fmla="*/ 1421376 h 2280605"/>
                <a:gd name="connsiteX14" fmla="*/ 2228234 w 3152217"/>
                <a:gd name="connsiteY14" fmla="*/ 1508185 h 2280605"/>
                <a:gd name="connsiteX15" fmla="*/ 2648161 w 3152217"/>
                <a:gd name="connsiteY15" fmla="*/ 1928112 h 2280605"/>
                <a:gd name="connsiteX16" fmla="*/ 2648161 w 3152217"/>
                <a:gd name="connsiteY16" fmla="*/ 2140329 h 2280605"/>
                <a:gd name="connsiteX17" fmla="*/ 2435944 w 3152217"/>
                <a:gd name="connsiteY17" fmla="*/ 2140329 h 2280605"/>
                <a:gd name="connsiteX18" fmla="*/ 2046853 w 3152217"/>
                <a:gd name="connsiteY18" fmla="*/ 1751236 h 2280605"/>
                <a:gd name="connsiteX19" fmla="*/ 1987859 w 3152217"/>
                <a:gd name="connsiteY19" fmla="*/ 1837486 h 2280605"/>
                <a:gd name="connsiteX20" fmla="*/ 2218760 w 3152217"/>
                <a:gd name="connsiteY20" fmla="*/ 2068388 h 2280605"/>
                <a:gd name="connsiteX21" fmla="*/ 2218760 w 3152217"/>
                <a:gd name="connsiteY21" fmla="*/ 2280605 h 2280605"/>
                <a:gd name="connsiteX22" fmla="*/ 2006543 w 3152217"/>
                <a:gd name="connsiteY22" fmla="*/ 2280605 h 2280605"/>
                <a:gd name="connsiteX23" fmla="*/ 1798691 w 3152217"/>
                <a:gd name="connsiteY23" fmla="*/ 2072751 h 2280605"/>
                <a:gd name="connsiteX24" fmla="*/ 1775643 w 3152217"/>
                <a:gd name="connsiteY24" fmla="*/ 2049703 h 2280605"/>
                <a:gd name="connsiteX25" fmla="*/ 1842458 w 3152217"/>
                <a:gd name="connsiteY25" fmla="*/ 1960447 h 2280605"/>
                <a:gd name="connsiteX26" fmla="*/ 1533525 w 3152217"/>
                <a:gd name="connsiteY26" fmla="*/ 1548507 h 2280605"/>
                <a:gd name="connsiteX27" fmla="*/ 1219200 w 3152217"/>
                <a:gd name="connsiteY27" fmla="*/ 1243707 h 2280605"/>
                <a:gd name="connsiteX28" fmla="*/ 571500 w 3152217"/>
                <a:gd name="connsiteY28" fmla="*/ 1358007 h 2280605"/>
                <a:gd name="connsiteX29" fmla="*/ 0 w 3152217"/>
                <a:gd name="connsiteY29" fmla="*/ 1329432 h 2280605"/>
                <a:gd name="connsiteX30" fmla="*/ 0 w 3152217"/>
                <a:gd name="connsiteY30" fmla="*/ 14982 h 2280605"/>
                <a:gd name="connsiteX31" fmla="*/ 390525 w 3152217"/>
                <a:gd name="connsiteY31" fmla="*/ 24507 h 2280605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400050 w 3152217"/>
                <a:gd name="connsiteY0" fmla="*/ 0 h 2284673"/>
                <a:gd name="connsiteX1" fmla="*/ 95250 w 3152217"/>
                <a:gd name="connsiteY1" fmla="*/ 276225 h 2284673"/>
                <a:gd name="connsiteX2" fmla="*/ 1352550 w 3152217"/>
                <a:gd name="connsiteY2" fmla="*/ 152400 h 2284673"/>
                <a:gd name="connsiteX3" fmla="*/ 2314575 w 3152217"/>
                <a:gd name="connsiteY3" fmla="*/ 352425 h 2284673"/>
                <a:gd name="connsiteX4" fmla="*/ 2724150 w 3152217"/>
                <a:gd name="connsiteY4" fmla="*/ 847725 h 2284673"/>
                <a:gd name="connsiteX5" fmla="*/ 3152217 w 3152217"/>
                <a:gd name="connsiteY5" fmla="*/ 1284360 h 2284673"/>
                <a:gd name="connsiteX6" fmla="*/ 3152217 w 3152217"/>
                <a:gd name="connsiteY6" fmla="*/ 1496577 h 2284673"/>
                <a:gd name="connsiteX7" fmla="*/ 2940000 w 3152217"/>
                <a:gd name="connsiteY7" fmla="*/ 1496577 h 2284673"/>
                <a:gd name="connsiteX8" fmla="*/ 2539107 w 3152217"/>
                <a:gd name="connsiteY8" fmla="*/ 1095683 h 2284673"/>
                <a:gd name="connsiteX9" fmla="*/ 2474399 w 3152217"/>
                <a:gd name="connsiteY9" fmla="*/ 1182392 h 2284673"/>
                <a:gd name="connsiteX10" fmla="*/ 2907621 w 3152217"/>
                <a:gd name="connsiteY10" fmla="*/ 1615615 h 2284673"/>
                <a:gd name="connsiteX11" fmla="*/ 2907621 w 3152217"/>
                <a:gd name="connsiteY11" fmla="*/ 1827832 h 2284673"/>
                <a:gd name="connsiteX12" fmla="*/ 2695404 w 3152217"/>
                <a:gd name="connsiteY12" fmla="*/ 1827832 h 2284673"/>
                <a:gd name="connsiteX13" fmla="*/ 2293017 w 3152217"/>
                <a:gd name="connsiteY13" fmla="*/ 1425444 h 2284673"/>
                <a:gd name="connsiteX14" fmla="*/ 2228234 w 3152217"/>
                <a:gd name="connsiteY14" fmla="*/ 1512253 h 2284673"/>
                <a:gd name="connsiteX15" fmla="*/ 2648161 w 3152217"/>
                <a:gd name="connsiteY15" fmla="*/ 1932180 h 2284673"/>
                <a:gd name="connsiteX16" fmla="*/ 2648161 w 3152217"/>
                <a:gd name="connsiteY16" fmla="*/ 2144397 h 2284673"/>
                <a:gd name="connsiteX17" fmla="*/ 2435944 w 3152217"/>
                <a:gd name="connsiteY17" fmla="*/ 2144397 h 2284673"/>
                <a:gd name="connsiteX18" fmla="*/ 2046853 w 3152217"/>
                <a:gd name="connsiteY18" fmla="*/ 1755304 h 2284673"/>
                <a:gd name="connsiteX19" fmla="*/ 1987859 w 3152217"/>
                <a:gd name="connsiteY19" fmla="*/ 1841554 h 2284673"/>
                <a:gd name="connsiteX20" fmla="*/ 2218760 w 3152217"/>
                <a:gd name="connsiteY20" fmla="*/ 2072456 h 2284673"/>
                <a:gd name="connsiteX21" fmla="*/ 2218760 w 3152217"/>
                <a:gd name="connsiteY21" fmla="*/ 2284673 h 2284673"/>
                <a:gd name="connsiteX22" fmla="*/ 2006543 w 3152217"/>
                <a:gd name="connsiteY22" fmla="*/ 2284673 h 2284673"/>
                <a:gd name="connsiteX23" fmla="*/ 1798691 w 3152217"/>
                <a:gd name="connsiteY23" fmla="*/ 2076819 h 2284673"/>
                <a:gd name="connsiteX24" fmla="*/ 1775643 w 3152217"/>
                <a:gd name="connsiteY24" fmla="*/ 2053771 h 2284673"/>
                <a:gd name="connsiteX25" fmla="*/ 1842458 w 3152217"/>
                <a:gd name="connsiteY25" fmla="*/ 1964515 h 2284673"/>
                <a:gd name="connsiteX26" fmla="*/ 1533525 w 3152217"/>
                <a:gd name="connsiteY26" fmla="*/ 1552575 h 2284673"/>
                <a:gd name="connsiteX27" fmla="*/ 1219200 w 3152217"/>
                <a:gd name="connsiteY27" fmla="*/ 1247775 h 2284673"/>
                <a:gd name="connsiteX28" fmla="*/ 571500 w 3152217"/>
                <a:gd name="connsiteY28" fmla="*/ 1362075 h 2284673"/>
                <a:gd name="connsiteX29" fmla="*/ 0 w 3152217"/>
                <a:gd name="connsiteY29" fmla="*/ 1333500 h 2284673"/>
                <a:gd name="connsiteX30" fmla="*/ 0 w 3152217"/>
                <a:gd name="connsiteY30" fmla="*/ 19050 h 2284673"/>
                <a:gd name="connsiteX31" fmla="*/ 400050 w 3152217"/>
                <a:gd name="connsiteY31" fmla="*/ 0 h 228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152217" h="2284673">
                  <a:moveTo>
                    <a:pt x="400050" y="0"/>
                  </a:moveTo>
                  <a:lnTo>
                    <a:pt x="95250" y="276225"/>
                  </a:lnTo>
                  <a:cubicBezTo>
                    <a:pt x="349250" y="777875"/>
                    <a:pt x="831850" y="460375"/>
                    <a:pt x="1352550" y="152400"/>
                  </a:cubicBezTo>
                  <a:cubicBezTo>
                    <a:pt x="1641475" y="288925"/>
                    <a:pt x="1968500" y="301625"/>
                    <a:pt x="2314575" y="352425"/>
                  </a:cubicBezTo>
                  <a:cubicBezTo>
                    <a:pt x="2451100" y="603250"/>
                    <a:pt x="2587625" y="682625"/>
                    <a:pt x="2724150" y="847725"/>
                  </a:cubicBezTo>
                  <a:lnTo>
                    <a:pt x="3152217" y="1284360"/>
                  </a:lnTo>
                  <a:cubicBezTo>
                    <a:pt x="3210819" y="1342962"/>
                    <a:pt x="3210819" y="1437975"/>
                    <a:pt x="3152217" y="1496577"/>
                  </a:cubicBezTo>
                  <a:cubicBezTo>
                    <a:pt x="3093615" y="1555179"/>
                    <a:pt x="2998602" y="1555179"/>
                    <a:pt x="2940000" y="1496577"/>
                  </a:cubicBezTo>
                  <a:lnTo>
                    <a:pt x="2539107" y="1095683"/>
                  </a:lnTo>
                  <a:lnTo>
                    <a:pt x="2474399" y="1182392"/>
                  </a:lnTo>
                  <a:lnTo>
                    <a:pt x="2907621" y="1615615"/>
                  </a:lnTo>
                  <a:cubicBezTo>
                    <a:pt x="2966223" y="1674217"/>
                    <a:pt x="2966223" y="1769230"/>
                    <a:pt x="2907621" y="1827832"/>
                  </a:cubicBezTo>
                  <a:cubicBezTo>
                    <a:pt x="2849019" y="1886434"/>
                    <a:pt x="2754006" y="1886434"/>
                    <a:pt x="2695404" y="1827832"/>
                  </a:cubicBezTo>
                  <a:lnTo>
                    <a:pt x="2293017" y="1425444"/>
                  </a:lnTo>
                  <a:lnTo>
                    <a:pt x="2228234" y="1512253"/>
                  </a:lnTo>
                  <a:lnTo>
                    <a:pt x="2648161" y="1932180"/>
                  </a:lnTo>
                  <a:cubicBezTo>
                    <a:pt x="2706763" y="1990782"/>
                    <a:pt x="2706763" y="2085795"/>
                    <a:pt x="2648161" y="2144397"/>
                  </a:cubicBezTo>
                  <a:cubicBezTo>
                    <a:pt x="2589559" y="2202999"/>
                    <a:pt x="2494546" y="2202999"/>
                    <a:pt x="2435944" y="2144397"/>
                  </a:cubicBezTo>
                  <a:lnTo>
                    <a:pt x="2046853" y="1755304"/>
                  </a:lnTo>
                  <a:lnTo>
                    <a:pt x="1987859" y="1841554"/>
                  </a:lnTo>
                  <a:lnTo>
                    <a:pt x="2218760" y="2072456"/>
                  </a:lnTo>
                  <a:cubicBezTo>
                    <a:pt x="2277362" y="2131058"/>
                    <a:pt x="2277362" y="2226071"/>
                    <a:pt x="2218760" y="2284673"/>
                  </a:cubicBezTo>
                  <a:cubicBezTo>
                    <a:pt x="2160158" y="2343275"/>
                    <a:pt x="2065146" y="2343275"/>
                    <a:pt x="2006543" y="2284673"/>
                  </a:cubicBezTo>
                  <a:lnTo>
                    <a:pt x="1798691" y="2076819"/>
                  </a:lnTo>
                  <a:lnTo>
                    <a:pt x="1775643" y="2053771"/>
                  </a:lnTo>
                  <a:lnTo>
                    <a:pt x="1842458" y="1964515"/>
                  </a:lnTo>
                  <a:cubicBezTo>
                    <a:pt x="2026677" y="1607442"/>
                    <a:pt x="1697608" y="1472750"/>
                    <a:pt x="1533525" y="1552575"/>
                  </a:cubicBezTo>
                  <a:cubicBezTo>
                    <a:pt x="1555750" y="1323975"/>
                    <a:pt x="1380229" y="1237081"/>
                    <a:pt x="1219200" y="1247775"/>
                  </a:cubicBezTo>
                  <a:cubicBezTo>
                    <a:pt x="1190625" y="958850"/>
                    <a:pt x="838200" y="793750"/>
                    <a:pt x="571500" y="1362075"/>
                  </a:cubicBezTo>
                  <a:cubicBezTo>
                    <a:pt x="504825" y="1114425"/>
                    <a:pt x="276225" y="1066800"/>
                    <a:pt x="0" y="1333500"/>
                  </a:cubicBezTo>
                  <a:lnTo>
                    <a:pt x="0" y="19050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781E7EF-B292-4EBC-947B-B05F0A1E82DD}"/>
              </a:ext>
            </a:extLst>
          </p:cNvPr>
          <p:cNvSpPr/>
          <p:nvPr/>
        </p:nvSpPr>
        <p:spPr>
          <a:xfrm>
            <a:off x="7952308" y="2268804"/>
            <a:ext cx="4223999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60ED6E-5035-49C9-B28F-2AC4C7A48853}"/>
              </a:ext>
            </a:extLst>
          </p:cNvPr>
          <p:cNvGrpSpPr/>
          <p:nvPr/>
        </p:nvGrpSpPr>
        <p:grpSpPr>
          <a:xfrm>
            <a:off x="775998" y="2475046"/>
            <a:ext cx="3701256" cy="544467"/>
            <a:chOff x="1067582" y="4307149"/>
            <a:chExt cx="8500856" cy="5444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382C0D-7285-40A4-9D9A-6736F37897A6}"/>
                </a:ext>
              </a:extLst>
            </p:cNvPr>
            <p:cNvSpPr txBox="1"/>
            <p:nvPr/>
          </p:nvSpPr>
          <p:spPr>
            <a:xfrm>
              <a:off x="1067582" y="4574617"/>
              <a:ext cx="85008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PV CONSULTING &amp; </a:t>
              </a:r>
              <a:r>
                <a:rPr lang="en-US" altLang="ko-KR" sz="1200" cap="all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Solutioning</a:t>
              </a:r>
              <a:r>
                <a:rPr lang="en-US" altLang="ko-KR" sz="12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VENDOR</a:t>
              </a:r>
              <a:endParaRPr lang="ko-KR" altLang="en-US" sz="12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933698-870F-44CC-A3E8-1838A4BFEDBF}"/>
                </a:ext>
              </a:extLst>
            </p:cNvPr>
            <p:cNvSpPr txBox="1"/>
            <p:nvPr/>
          </p:nvSpPr>
          <p:spPr>
            <a:xfrm>
              <a:off x="1067582" y="4307149"/>
              <a:ext cx="74564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PVExcel</a:t>
              </a:r>
              <a:endParaRPr lang="ko-KR" altLang="en-US"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A0DF52-3F41-4276-8D3C-EF55CDE5D545}"/>
              </a:ext>
            </a:extLst>
          </p:cNvPr>
          <p:cNvGrpSpPr/>
          <p:nvPr/>
        </p:nvGrpSpPr>
        <p:grpSpPr>
          <a:xfrm>
            <a:off x="8120795" y="2395614"/>
            <a:ext cx="3221458" cy="530163"/>
            <a:chOff x="1985511" y="4307149"/>
            <a:chExt cx="11598047" cy="530163"/>
          </a:xfrm>
          <a:noFill/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5656A07-EF51-4936-B6C8-479C0B39E41A}"/>
                </a:ext>
              </a:extLst>
            </p:cNvPr>
            <p:cNvSpPr txBox="1"/>
            <p:nvPr/>
          </p:nvSpPr>
          <p:spPr>
            <a:xfrm>
              <a:off x="1985511" y="4560313"/>
              <a:ext cx="1159804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OWNER | CLIENT | PROMOTER</a:t>
              </a:r>
              <a:endParaRPr lang="ko-KR" altLang="en-US" sz="12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613AFE-0077-4287-B3D9-26CE8FDB3C2B}"/>
                </a:ext>
              </a:extLst>
            </p:cNvPr>
            <p:cNvSpPr txBox="1"/>
            <p:nvPr/>
          </p:nvSpPr>
          <p:spPr>
            <a:xfrm>
              <a:off x="1985515" y="4307149"/>
              <a:ext cx="7456444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Partner</a:t>
              </a:r>
              <a:endParaRPr lang="ko-KR" altLang="en-US"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Oval 21">
            <a:extLst>
              <a:ext uri="{FF2B5EF4-FFF2-40B4-BE49-F238E27FC236}">
                <a16:creationId xmlns:a16="http://schemas.microsoft.com/office/drawing/2014/main" id="{A7E14769-8899-4C6F-A0BE-DC9266736373}"/>
              </a:ext>
            </a:extLst>
          </p:cNvPr>
          <p:cNvSpPr/>
          <p:nvPr/>
        </p:nvSpPr>
        <p:spPr>
          <a:xfrm rot="20700000">
            <a:off x="3431528" y="3134592"/>
            <a:ext cx="555477" cy="486837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Oval 10">
            <a:extLst>
              <a:ext uri="{FF2B5EF4-FFF2-40B4-BE49-F238E27FC236}">
                <a16:creationId xmlns:a16="http://schemas.microsoft.com/office/drawing/2014/main" id="{8BB5E533-8633-4AB6-A211-C4A03BE9A144}"/>
              </a:ext>
            </a:extLst>
          </p:cNvPr>
          <p:cNvSpPr>
            <a:spLocks noChangeAspect="1"/>
          </p:cNvSpPr>
          <p:nvPr/>
        </p:nvSpPr>
        <p:spPr>
          <a:xfrm>
            <a:off x="11471424" y="3079347"/>
            <a:ext cx="504056" cy="597327"/>
          </a:xfrm>
          <a:custGeom>
            <a:avLst/>
            <a:gdLst/>
            <a:ahLst/>
            <a:cxnLst/>
            <a:rect l="l" t="t" r="r" b="b"/>
            <a:pathLst>
              <a:path w="3310915" h="3923570">
                <a:moveTo>
                  <a:pt x="2634572" y="2782060"/>
                </a:moveTo>
                <a:cubicBezTo>
                  <a:pt x="2877724" y="2784696"/>
                  <a:pt x="3073074" y="2923910"/>
                  <a:pt x="3310915" y="3050983"/>
                </a:cubicBezTo>
                <a:lnTo>
                  <a:pt x="3113550" y="3840011"/>
                </a:lnTo>
                <a:lnTo>
                  <a:pt x="2637706" y="3668957"/>
                </a:lnTo>
                <a:cubicBezTo>
                  <a:pt x="2327360" y="3767940"/>
                  <a:pt x="1829375" y="3988492"/>
                  <a:pt x="1579811" y="3905123"/>
                </a:cubicBezTo>
                <a:cubicBezTo>
                  <a:pt x="1320906" y="3775288"/>
                  <a:pt x="642145" y="3366355"/>
                  <a:pt x="472751" y="3203771"/>
                </a:cubicBezTo>
                <a:cubicBezTo>
                  <a:pt x="303357" y="3041187"/>
                  <a:pt x="403652" y="2893777"/>
                  <a:pt x="563448" y="2929619"/>
                </a:cubicBezTo>
                <a:cubicBezTo>
                  <a:pt x="702634" y="2937547"/>
                  <a:pt x="1160012" y="3199482"/>
                  <a:pt x="1284082" y="3253983"/>
                </a:cubicBezTo>
                <a:cubicBezTo>
                  <a:pt x="1127104" y="3587742"/>
                  <a:pt x="1741057" y="3563487"/>
                  <a:pt x="1955231" y="3541261"/>
                </a:cubicBezTo>
                <a:cubicBezTo>
                  <a:pt x="2131253" y="3488686"/>
                  <a:pt x="2214010" y="3505589"/>
                  <a:pt x="2306401" y="3383364"/>
                </a:cubicBezTo>
                <a:cubicBezTo>
                  <a:pt x="2155860" y="3427865"/>
                  <a:pt x="2163213" y="3429679"/>
                  <a:pt x="1912247" y="3471537"/>
                </a:cubicBezTo>
                <a:cubicBezTo>
                  <a:pt x="1482134" y="3531123"/>
                  <a:pt x="1135709" y="3364234"/>
                  <a:pt x="1413085" y="3236383"/>
                </a:cubicBezTo>
                <a:cubicBezTo>
                  <a:pt x="1557848" y="3164554"/>
                  <a:pt x="1721108" y="3222221"/>
                  <a:pt x="1929297" y="3121321"/>
                </a:cubicBezTo>
                <a:cubicBezTo>
                  <a:pt x="2128589" y="3010789"/>
                  <a:pt x="2187815" y="2818332"/>
                  <a:pt x="2527174" y="2789726"/>
                </a:cubicBezTo>
                <a:cubicBezTo>
                  <a:pt x="2564125" y="2784095"/>
                  <a:pt x="2599836" y="2781684"/>
                  <a:pt x="2634572" y="2782060"/>
                </a:cubicBezTo>
                <a:close/>
                <a:moveTo>
                  <a:pt x="2169165" y="2259549"/>
                </a:moveTo>
                <a:cubicBezTo>
                  <a:pt x="2305163" y="2320579"/>
                  <a:pt x="2430502" y="2400997"/>
                  <a:pt x="2542352" y="2496872"/>
                </a:cubicBezTo>
                <a:cubicBezTo>
                  <a:pt x="2303978" y="2744099"/>
                  <a:pt x="1979593" y="2907447"/>
                  <a:pt x="1617206" y="2939204"/>
                </a:cubicBezTo>
                <a:lnTo>
                  <a:pt x="1588575" y="2925411"/>
                </a:lnTo>
                <a:cubicBezTo>
                  <a:pt x="1835671" y="2758142"/>
                  <a:pt x="2037335" y="2529257"/>
                  <a:pt x="2169165" y="2259549"/>
                </a:cubicBezTo>
                <a:close/>
                <a:moveTo>
                  <a:pt x="797309" y="2254509"/>
                </a:moveTo>
                <a:cubicBezTo>
                  <a:pt x="928512" y="2525684"/>
                  <a:pt x="1129977" y="2756161"/>
                  <a:pt x="1376879" y="2925229"/>
                </a:cubicBezTo>
                <a:cubicBezTo>
                  <a:pt x="1367940" y="2931748"/>
                  <a:pt x="1358086" y="2936536"/>
                  <a:pt x="1348086" y="2941055"/>
                </a:cubicBezTo>
                <a:cubicBezTo>
                  <a:pt x="981929" y="2910776"/>
                  <a:pt x="654006" y="2746454"/>
                  <a:pt x="413461" y="2497054"/>
                </a:cubicBezTo>
                <a:cubicBezTo>
                  <a:pt x="528278" y="2398621"/>
                  <a:pt x="657289" y="2316447"/>
                  <a:pt x="797309" y="2254509"/>
                </a:cubicBezTo>
                <a:close/>
                <a:moveTo>
                  <a:pt x="1426305" y="2108791"/>
                </a:moveTo>
                <a:lnTo>
                  <a:pt x="1426305" y="2824067"/>
                </a:lnTo>
                <a:cubicBezTo>
                  <a:pt x="1203050" y="2668305"/>
                  <a:pt x="1020431" y="2458508"/>
                  <a:pt x="899682" y="2212532"/>
                </a:cubicBezTo>
                <a:cubicBezTo>
                  <a:pt x="1063835" y="2148883"/>
                  <a:pt x="1241204" y="2112683"/>
                  <a:pt x="1426305" y="2108791"/>
                </a:cubicBezTo>
                <a:close/>
                <a:moveTo>
                  <a:pt x="1527809" y="2108695"/>
                </a:moveTo>
                <a:cubicBezTo>
                  <a:pt x="1717707" y="2112557"/>
                  <a:pt x="1899494" y="2150291"/>
                  <a:pt x="2067336" y="2216559"/>
                </a:cubicBezTo>
                <a:cubicBezTo>
                  <a:pt x="1943936" y="2466549"/>
                  <a:pt x="1756622" y="2679032"/>
                  <a:pt x="1527809" y="2835300"/>
                </a:cubicBezTo>
                <a:close/>
                <a:moveTo>
                  <a:pt x="2354776" y="1530125"/>
                </a:moveTo>
                <a:lnTo>
                  <a:pt x="2955077" y="1530125"/>
                </a:lnTo>
                <a:cubicBezTo>
                  <a:pt x="2942393" y="1866074"/>
                  <a:pt x="2817414" y="2173186"/>
                  <a:pt x="2615767" y="2414127"/>
                </a:cubicBezTo>
                <a:cubicBezTo>
                  <a:pt x="2496453" y="2311434"/>
                  <a:pt x="2362630" y="2225327"/>
                  <a:pt x="2217376" y="2159975"/>
                </a:cubicBezTo>
                <a:cubicBezTo>
                  <a:pt x="2300477" y="1965771"/>
                  <a:pt x="2348521" y="1753185"/>
                  <a:pt x="2354776" y="1530125"/>
                </a:cubicBezTo>
                <a:close/>
                <a:moveTo>
                  <a:pt x="1527809" y="1530125"/>
                </a:moveTo>
                <a:lnTo>
                  <a:pt x="2244039" y="1530125"/>
                </a:lnTo>
                <a:cubicBezTo>
                  <a:pt x="2237819" y="1737690"/>
                  <a:pt x="2192963" y="1935525"/>
                  <a:pt x="2115825" y="2116496"/>
                </a:cubicBezTo>
                <a:cubicBezTo>
                  <a:pt x="1933189" y="2043464"/>
                  <a:pt x="1735000" y="2001899"/>
                  <a:pt x="1527809" y="1997958"/>
                </a:cubicBezTo>
                <a:close/>
                <a:moveTo>
                  <a:pt x="725097" y="1530125"/>
                </a:moveTo>
                <a:lnTo>
                  <a:pt x="1426305" y="1530125"/>
                </a:lnTo>
                <a:lnTo>
                  <a:pt x="1426305" y="1998054"/>
                </a:lnTo>
                <a:cubicBezTo>
                  <a:pt x="1224105" y="2002029"/>
                  <a:pt x="1030504" y="2041966"/>
                  <a:pt x="851699" y="2112283"/>
                </a:cubicBezTo>
                <a:cubicBezTo>
                  <a:pt x="775482" y="1932518"/>
                  <a:pt x="731260" y="1736112"/>
                  <a:pt x="725097" y="1530125"/>
                </a:cubicBezTo>
                <a:close/>
                <a:moveTo>
                  <a:pt x="934" y="1530125"/>
                </a:moveTo>
                <a:lnTo>
                  <a:pt x="614360" y="1530125"/>
                </a:lnTo>
                <a:cubicBezTo>
                  <a:pt x="620543" y="1751166"/>
                  <a:pt x="667772" y="1961919"/>
                  <a:pt x="749235" y="2154869"/>
                </a:cubicBezTo>
                <a:cubicBezTo>
                  <a:pt x="599936" y="2221117"/>
                  <a:pt x="462426" y="2308980"/>
                  <a:pt x="340129" y="2414234"/>
                </a:cubicBezTo>
                <a:cubicBezTo>
                  <a:pt x="138582" y="2173144"/>
                  <a:pt x="13619" y="1866051"/>
                  <a:pt x="934" y="1530125"/>
                </a:cubicBezTo>
                <a:close/>
                <a:moveTo>
                  <a:pt x="883886" y="768586"/>
                </a:moveTo>
                <a:cubicBezTo>
                  <a:pt x="1053566" y="831753"/>
                  <a:pt x="1236128" y="867407"/>
                  <a:pt x="1426305" y="871035"/>
                </a:cubicBezTo>
                <a:lnTo>
                  <a:pt x="1426305" y="1428622"/>
                </a:lnTo>
                <a:lnTo>
                  <a:pt x="724559" y="1428622"/>
                </a:lnTo>
                <a:cubicBezTo>
                  <a:pt x="730221" y="1192426"/>
                  <a:pt x="785872" y="968634"/>
                  <a:pt x="883886" y="768586"/>
                </a:cubicBezTo>
                <a:close/>
                <a:moveTo>
                  <a:pt x="2083288" y="764501"/>
                </a:moveTo>
                <a:cubicBezTo>
                  <a:pt x="2182501" y="965616"/>
                  <a:pt x="2238869" y="1190833"/>
                  <a:pt x="2244577" y="1428622"/>
                </a:cubicBezTo>
                <a:lnTo>
                  <a:pt x="1527809" y="1428622"/>
                </a:lnTo>
                <a:lnTo>
                  <a:pt x="1527809" y="871130"/>
                </a:lnTo>
                <a:cubicBezTo>
                  <a:pt x="1722835" y="867528"/>
                  <a:pt x="1909881" y="830382"/>
                  <a:pt x="2083288" y="764501"/>
                </a:cubicBezTo>
                <a:close/>
                <a:moveTo>
                  <a:pt x="375750" y="484510"/>
                </a:moveTo>
                <a:cubicBezTo>
                  <a:pt x="497688" y="583858"/>
                  <a:pt x="633678" y="666438"/>
                  <a:pt x="780212" y="729142"/>
                </a:cubicBezTo>
                <a:cubicBezTo>
                  <a:pt x="677519" y="941475"/>
                  <a:pt x="619429" y="1178562"/>
                  <a:pt x="613822" y="1428622"/>
                </a:cubicBezTo>
                <a:lnTo>
                  <a:pt x="0" y="1428622"/>
                </a:lnTo>
                <a:cubicBezTo>
                  <a:pt x="9263" y="1065848"/>
                  <a:pt x="149371" y="735691"/>
                  <a:pt x="375750" y="484510"/>
                </a:cubicBezTo>
                <a:close/>
                <a:moveTo>
                  <a:pt x="2580304" y="484479"/>
                </a:moveTo>
                <a:cubicBezTo>
                  <a:pt x="2806628" y="735651"/>
                  <a:pt x="2946750" y="1065827"/>
                  <a:pt x="2956013" y="1428622"/>
                </a:cubicBezTo>
                <a:lnTo>
                  <a:pt x="2355314" y="1428622"/>
                </a:lnTo>
                <a:cubicBezTo>
                  <a:pt x="2349636" y="1176504"/>
                  <a:pt x="2290630" y="937573"/>
                  <a:pt x="2186241" y="724113"/>
                </a:cubicBezTo>
                <a:cubicBezTo>
                  <a:pt x="2328935" y="662418"/>
                  <a:pt x="2461323" y="581449"/>
                  <a:pt x="2580304" y="484479"/>
                </a:cubicBezTo>
                <a:close/>
                <a:moveTo>
                  <a:pt x="1426305" y="124032"/>
                </a:moveTo>
                <a:lnTo>
                  <a:pt x="1426305" y="760298"/>
                </a:lnTo>
                <a:cubicBezTo>
                  <a:pt x="1253727" y="756791"/>
                  <a:pt x="1087879" y="724966"/>
                  <a:pt x="933247" y="668842"/>
                </a:cubicBezTo>
                <a:cubicBezTo>
                  <a:pt x="1054039" y="451822"/>
                  <a:pt x="1223389" y="265609"/>
                  <a:pt x="1426305" y="124032"/>
                </a:cubicBezTo>
                <a:close/>
                <a:moveTo>
                  <a:pt x="1527809" y="112799"/>
                </a:moveTo>
                <a:cubicBezTo>
                  <a:pt x="1736145" y="255085"/>
                  <a:pt x="1910079" y="443973"/>
                  <a:pt x="2033951" y="664748"/>
                </a:cubicBezTo>
                <a:cubicBezTo>
                  <a:pt x="1875578" y="723616"/>
                  <a:pt x="1705238" y="756901"/>
                  <a:pt x="1527809" y="760394"/>
                </a:cubicBezTo>
                <a:close/>
                <a:moveTo>
                  <a:pt x="1632157" y="1693"/>
                </a:moveTo>
                <a:cubicBezTo>
                  <a:pt x="1969090" y="34839"/>
                  <a:pt x="2272411" y="181752"/>
                  <a:pt x="2502559" y="404493"/>
                </a:cubicBezTo>
                <a:cubicBezTo>
                  <a:pt x="2392455" y="493535"/>
                  <a:pt x="2270018" y="567692"/>
                  <a:pt x="2138287" y="624414"/>
                </a:cubicBezTo>
                <a:cubicBezTo>
                  <a:pt x="2004803" y="382989"/>
                  <a:pt x="1815448" y="176841"/>
                  <a:pt x="1587368" y="23269"/>
                </a:cubicBezTo>
                <a:close/>
                <a:moveTo>
                  <a:pt x="1333466" y="0"/>
                </a:moveTo>
                <a:lnTo>
                  <a:pt x="1376468" y="23177"/>
                </a:lnTo>
                <a:cubicBezTo>
                  <a:pt x="1149236" y="178863"/>
                  <a:pt x="960516" y="386575"/>
                  <a:pt x="827965" y="629347"/>
                </a:cubicBezTo>
                <a:cubicBezTo>
                  <a:pt x="692459" y="571593"/>
                  <a:pt x="566467" y="495851"/>
                  <a:pt x="453430" y="404475"/>
                </a:cubicBezTo>
                <a:cubicBezTo>
                  <a:pt x="685742" y="179438"/>
                  <a:pt x="992667" y="31629"/>
                  <a:pt x="13334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FDDF809-8D23-41B1-A437-91F8B9D665D4}"/>
              </a:ext>
            </a:extLst>
          </p:cNvPr>
          <p:cNvGrpSpPr/>
          <p:nvPr/>
        </p:nvGrpSpPr>
        <p:grpSpPr>
          <a:xfrm>
            <a:off x="769028" y="4013338"/>
            <a:ext cx="3517171" cy="1107996"/>
            <a:chOff x="3017859" y="4283314"/>
            <a:chExt cx="1890849" cy="110799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2385162-A62F-4914-9A20-A0CF56F059CB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PVExcel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can support on various Safety consulting projects and specialized assignments to augment or oversee existing project teams or pick up independent pieces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CC4C31-C22C-4364-A6C2-6B0916B4333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rgbClr val="8DAB8E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CONSULTING SUPPORT &amp; PROJECTS</a:t>
              </a:r>
              <a:endParaRPr lang="ko-KR" altLang="en-US"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27E5958-B5A9-4C36-B6C7-CCCA592C4707}"/>
              </a:ext>
            </a:extLst>
          </p:cNvPr>
          <p:cNvGrpSpPr/>
          <p:nvPr/>
        </p:nvGrpSpPr>
        <p:grpSpPr>
          <a:xfrm>
            <a:off x="7983759" y="4013338"/>
            <a:ext cx="4213875" cy="738664"/>
            <a:chOff x="3017859" y="4283314"/>
            <a:chExt cx="1890849" cy="73866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BF7E384-559E-44C6-9696-39FC528FCE93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PVExcel can supplement and provide for validation and training services for drug safety implementations &amp; projects.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C2E936B-37E4-4035-AF75-8998D6217C7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VALIDATION AND TRAINING SERVICES</a:t>
              </a:r>
              <a:endParaRPr lang="ko-KR" altLang="en-US"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7" name="Title 35">
            <a:extLst>
              <a:ext uri="{FF2B5EF4-FFF2-40B4-BE49-F238E27FC236}">
                <a16:creationId xmlns:a16="http://schemas.microsoft.com/office/drawing/2014/main" id="{7EF1822F-82E9-4C8C-8712-947DDE330763}"/>
              </a:ext>
            </a:extLst>
          </p:cNvPr>
          <p:cNvSpPr txBox="1">
            <a:spLocks/>
          </p:cNvSpPr>
          <p:nvPr/>
        </p:nvSpPr>
        <p:spPr>
          <a:xfrm>
            <a:off x="940486" y="472863"/>
            <a:ext cx="9601200" cy="5466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>
                <a:latin typeface="Century Gothic" panose="020B0502020202020204" pitchFamily="34" charset="0"/>
              </a:rPr>
              <a:t>Collaboration</a:t>
            </a:r>
            <a:endParaRPr lang="en-US" sz="3600">
              <a:latin typeface="Century Gothic" panose="020B0502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A3B07AC-573A-4FF6-8BB2-0B8D7B4DF594}"/>
              </a:ext>
            </a:extLst>
          </p:cNvPr>
          <p:cNvGrpSpPr/>
          <p:nvPr/>
        </p:nvGrpSpPr>
        <p:grpSpPr>
          <a:xfrm>
            <a:off x="777936" y="5396241"/>
            <a:ext cx="5221082" cy="1107996"/>
            <a:chOff x="3017859" y="4283314"/>
            <a:chExt cx="1890849" cy="110799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73E001-163C-4229-93A4-802DE04406B6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PVExcel can architect and provide for custom solutions and tools on existing or upcoming opportunities. Existing product portfolio can be presented for utilization on prior agreed terms.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AE47D4-3BD2-4163-A51E-3ED21348B9A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rgbClr val="E6C06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PRODUCT PORTFOLIO AND CUSTOM SOLUTIONS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9B393E-1F01-4E20-9776-ACC200CFD7EE}"/>
              </a:ext>
            </a:extLst>
          </p:cNvPr>
          <p:cNvGrpSpPr/>
          <p:nvPr/>
        </p:nvGrpSpPr>
        <p:grpSpPr>
          <a:xfrm>
            <a:off x="6704913" y="5396241"/>
            <a:ext cx="5487087" cy="923330"/>
            <a:chOff x="3017859" y="4283314"/>
            <a:chExt cx="1890849" cy="92333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CDECEA9-C369-4929-9AB7-C41E75591D69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PVExcel can offer project oversight and management support and help organize and setup practices or verticals as needed.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F068532-655C-46C8-9E55-3D0BAEFD2AD4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OVERSIGHT &amp; MANAGEMENT SUPPORT</a:t>
              </a:r>
              <a:endParaRPr lang="ko-KR" altLang="en-US"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053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5BB1D84-2540-4EF9-8260-AF019756731C}"/>
              </a:ext>
            </a:extLst>
          </p:cNvPr>
          <p:cNvSpPr/>
          <p:nvPr/>
        </p:nvSpPr>
        <p:spPr>
          <a:xfrm>
            <a:off x="731621" y="1291543"/>
            <a:ext cx="2347887" cy="5556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6C65A1-0C0F-4022-8E36-0B51878C4292}"/>
              </a:ext>
            </a:extLst>
          </p:cNvPr>
          <p:cNvSpPr/>
          <p:nvPr/>
        </p:nvSpPr>
        <p:spPr>
          <a:xfrm>
            <a:off x="0" y="0"/>
            <a:ext cx="4598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33" name="그룹 305">
            <a:extLst>
              <a:ext uri="{FF2B5EF4-FFF2-40B4-BE49-F238E27FC236}">
                <a16:creationId xmlns:a16="http://schemas.microsoft.com/office/drawing/2014/main" id="{30183261-5977-4FD0-83B0-C55034A5EDD5}"/>
              </a:ext>
            </a:extLst>
          </p:cNvPr>
          <p:cNvGrpSpPr/>
          <p:nvPr/>
        </p:nvGrpSpPr>
        <p:grpSpPr>
          <a:xfrm>
            <a:off x="3160352" y="1168491"/>
            <a:ext cx="8792928" cy="5242711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F2462E28-5F5A-468E-A936-5BC724C4B3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BD37DB13-7709-4791-87F4-01298B0978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21D9C3FD-CC8F-4A9D-80B4-F5E760D0E2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63AAC574-543F-42A4-8E4A-B6688FA5A8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400"/>
            </a:p>
          </p:txBody>
        </p:sp>
      </p:grpSp>
      <p:sp>
        <p:nvSpPr>
          <p:cNvPr id="31" name="Title 35">
            <a:extLst>
              <a:ext uri="{FF2B5EF4-FFF2-40B4-BE49-F238E27FC236}">
                <a16:creationId xmlns:a16="http://schemas.microsoft.com/office/drawing/2014/main" id="{64014C06-4D05-4E58-83F5-1637BF22229E}"/>
              </a:ext>
            </a:extLst>
          </p:cNvPr>
          <p:cNvSpPr txBox="1">
            <a:spLocks/>
          </p:cNvSpPr>
          <p:nvPr/>
        </p:nvSpPr>
        <p:spPr>
          <a:xfrm>
            <a:off x="870148" y="602927"/>
            <a:ext cx="9601200" cy="7730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latin typeface="Century Gothic" panose="020B0502020202020204" pitchFamily="34" charset="0"/>
              </a:rPr>
              <a:t>Contact Us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03E6B-9453-4CBF-84F0-A5AFFBF2F695}"/>
              </a:ext>
            </a:extLst>
          </p:cNvPr>
          <p:cNvGrpSpPr/>
          <p:nvPr/>
        </p:nvGrpSpPr>
        <p:grpSpPr>
          <a:xfrm>
            <a:off x="2525482" y="2238336"/>
            <a:ext cx="9111007" cy="3402324"/>
            <a:chOff x="2985971" y="1456765"/>
            <a:chExt cx="9111007" cy="3402324"/>
          </a:xfrm>
        </p:grpSpPr>
        <p:cxnSp>
          <p:nvCxnSpPr>
            <p:cNvPr id="98" name="Elbow Connector 23">
              <a:extLst>
                <a:ext uri="{FF2B5EF4-FFF2-40B4-BE49-F238E27FC236}">
                  <a16:creationId xmlns:a16="http://schemas.microsoft.com/office/drawing/2014/main" id="{5274F399-2BD1-45F6-A855-F213DB33912B}"/>
                </a:ext>
              </a:extLst>
            </p:cNvPr>
            <p:cNvCxnSpPr>
              <a:cxnSpLocks/>
              <a:stCxn id="34" idx="1"/>
            </p:cNvCxnSpPr>
            <p:nvPr/>
          </p:nvCxnSpPr>
          <p:spPr>
            <a:xfrm rot="10800000">
              <a:off x="3913821" y="1937959"/>
              <a:ext cx="3206773" cy="12700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8DAB8E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">
              <a:extLst>
                <a:ext uri="{FF2B5EF4-FFF2-40B4-BE49-F238E27FC236}">
                  <a16:creationId xmlns:a16="http://schemas.microsoft.com/office/drawing/2014/main" id="{80AA3ED1-F180-4C13-A95A-ECFA5C2233F6}"/>
                </a:ext>
              </a:extLst>
            </p:cNvPr>
            <p:cNvSpPr/>
            <p:nvPr/>
          </p:nvSpPr>
          <p:spPr>
            <a:xfrm>
              <a:off x="7120593" y="1456765"/>
              <a:ext cx="4976385" cy="96238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6" name="Rounded Rectangle 4">
              <a:extLst>
                <a:ext uri="{FF2B5EF4-FFF2-40B4-BE49-F238E27FC236}">
                  <a16:creationId xmlns:a16="http://schemas.microsoft.com/office/drawing/2014/main" id="{AE3F9709-AD1E-4FFC-A09D-2AE01F95D8C5}"/>
                </a:ext>
              </a:extLst>
            </p:cNvPr>
            <p:cNvSpPr/>
            <p:nvPr/>
          </p:nvSpPr>
          <p:spPr>
            <a:xfrm>
              <a:off x="7120593" y="2681269"/>
              <a:ext cx="4976385" cy="96238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7" name="Rounded Rectangle 5">
              <a:extLst>
                <a:ext uri="{FF2B5EF4-FFF2-40B4-BE49-F238E27FC236}">
                  <a16:creationId xmlns:a16="http://schemas.microsoft.com/office/drawing/2014/main" id="{E29126A2-0246-4C79-84D3-40050A38E5DC}"/>
                </a:ext>
              </a:extLst>
            </p:cNvPr>
            <p:cNvSpPr/>
            <p:nvPr/>
          </p:nvSpPr>
          <p:spPr>
            <a:xfrm>
              <a:off x="7120593" y="3896702"/>
              <a:ext cx="4976385" cy="96238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18429F1-5D02-41E7-A140-136F2ED7FCBF}"/>
                </a:ext>
              </a:extLst>
            </p:cNvPr>
            <p:cNvCxnSpPr>
              <a:cxnSpLocks/>
            </p:cNvCxnSpPr>
            <p:nvPr/>
          </p:nvCxnSpPr>
          <p:spPr>
            <a:xfrm>
              <a:off x="5042806" y="3132740"/>
              <a:ext cx="2077787" cy="29723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2EBA0A0-6891-48EC-8AEE-6889A3C609DB}"/>
                </a:ext>
              </a:extLst>
            </p:cNvPr>
            <p:cNvCxnSpPr>
              <a:cxnSpLocks/>
            </p:cNvCxnSpPr>
            <p:nvPr/>
          </p:nvCxnSpPr>
          <p:spPr>
            <a:xfrm>
              <a:off x="3854940" y="4377896"/>
              <a:ext cx="3265653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31B3518-79C7-43E4-8D40-73E525F729A6}"/>
                </a:ext>
              </a:extLst>
            </p:cNvPr>
            <p:cNvSpPr/>
            <p:nvPr/>
          </p:nvSpPr>
          <p:spPr>
            <a:xfrm>
              <a:off x="2985971" y="2618802"/>
              <a:ext cx="1188000" cy="118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3BB83DC-6314-4766-893D-A0A8384C0EBB}"/>
                </a:ext>
              </a:extLst>
            </p:cNvPr>
            <p:cNvGrpSpPr/>
            <p:nvPr/>
          </p:nvGrpSpPr>
          <p:grpSpPr>
            <a:xfrm>
              <a:off x="8070339" y="1490383"/>
              <a:ext cx="3827856" cy="639725"/>
              <a:chOff x="6431971" y="1206350"/>
              <a:chExt cx="2688349" cy="639725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D3CC09F-B026-465F-A27A-11FDFF0E140F}"/>
                  </a:ext>
                </a:extLst>
              </p:cNvPr>
              <p:cNvSpPr txBox="1"/>
              <p:nvPr/>
            </p:nvSpPr>
            <p:spPr>
              <a:xfrm>
                <a:off x="6431971" y="1206350"/>
                <a:ext cx="26883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>
                    <a:solidFill>
                      <a:schemeClr val="bg1"/>
                    </a:solidFill>
                    <a:cs typeface="Arial" pitchFamily="34" charset="0"/>
                  </a:rPr>
                  <a:t>WEB</a:t>
                </a:r>
                <a:endParaRPr lang="ko-KR" altLang="en-US" sz="1200" b="1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DE8FF96-5437-4D3F-9EF0-D8349D3B6309}"/>
                  </a:ext>
                </a:extLst>
              </p:cNvPr>
              <p:cNvSpPr txBox="1"/>
              <p:nvPr/>
            </p:nvSpPr>
            <p:spPr>
              <a:xfrm>
                <a:off x="6431971" y="1538298"/>
                <a:ext cx="26883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>
                    <a:solidFill>
                      <a:schemeClr val="bg1"/>
                    </a:solidFill>
                  </a:rPr>
                  <a:t>www.pvexcel.com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8607409-E226-469B-9211-D27F1552D6F6}"/>
                </a:ext>
              </a:extLst>
            </p:cNvPr>
            <p:cNvGrpSpPr/>
            <p:nvPr/>
          </p:nvGrpSpPr>
          <p:grpSpPr>
            <a:xfrm>
              <a:off x="7822618" y="2710407"/>
              <a:ext cx="4026639" cy="824645"/>
              <a:chOff x="6255675" y="1284631"/>
              <a:chExt cx="2688349" cy="82464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30967D4-3457-425D-B6A6-F94047ADDB64}"/>
                  </a:ext>
                </a:extLst>
              </p:cNvPr>
              <p:cNvSpPr txBox="1"/>
              <p:nvPr/>
            </p:nvSpPr>
            <p:spPr>
              <a:xfrm>
                <a:off x="6255675" y="1284631"/>
                <a:ext cx="26883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>
                    <a:solidFill>
                      <a:schemeClr val="bg1"/>
                    </a:solidFill>
                    <a:cs typeface="Arial" pitchFamily="34" charset="0"/>
                  </a:rPr>
                  <a:t>EMAIL</a:t>
                </a:r>
                <a:endParaRPr lang="ko-KR" altLang="en-US" sz="1200" b="1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70464F2-57E1-451F-9C11-E7AC4107ACD1}"/>
                  </a:ext>
                </a:extLst>
              </p:cNvPr>
              <p:cNvSpPr txBox="1"/>
              <p:nvPr/>
            </p:nvSpPr>
            <p:spPr>
              <a:xfrm>
                <a:off x="6255675" y="1616833"/>
                <a:ext cx="2688349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>
                    <a:solidFill>
                      <a:schemeClr val="bg1"/>
                    </a:solidFill>
                    <a:cs typeface="Arial" pitchFamily="34" charset="0"/>
                  </a:rPr>
                  <a:t>contactus@pvexcel.com</a:t>
                </a:r>
              </a:p>
              <a:p>
                <a:endParaRPr lang="ko-KR" altLang="en-US" sz="120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544D178-1EFE-4DCE-B4D9-511D110B000D}"/>
                </a:ext>
              </a:extLst>
            </p:cNvPr>
            <p:cNvGrpSpPr/>
            <p:nvPr/>
          </p:nvGrpSpPr>
          <p:grpSpPr>
            <a:xfrm>
              <a:off x="7755702" y="4020264"/>
              <a:ext cx="3827856" cy="789166"/>
              <a:chOff x="6210998" y="1433695"/>
              <a:chExt cx="2688349" cy="78916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B97B459-BEA2-41D2-8143-17DCC10AF768}"/>
                  </a:ext>
                </a:extLst>
              </p:cNvPr>
              <p:cNvSpPr txBox="1"/>
              <p:nvPr/>
            </p:nvSpPr>
            <p:spPr>
              <a:xfrm>
                <a:off x="6210998" y="1433695"/>
                <a:ext cx="26883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>
                    <a:solidFill>
                      <a:schemeClr val="bg1"/>
                    </a:solidFill>
                    <a:cs typeface="Arial" pitchFamily="34" charset="0"/>
                  </a:rPr>
                  <a:t>PHONE</a:t>
                </a:r>
                <a:endParaRPr lang="ko-KR" altLang="en-US" sz="1200" b="1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09B12A0-E50D-4D93-884C-8DC39AD30906}"/>
                  </a:ext>
                </a:extLst>
              </p:cNvPr>
              <p:cNvSpPr txBox="1"/>
              <p:nvPr/>
            </p:nvSpPr>
            <p:spPr>
              <a:xfrm>
                <a:off x="6210998" y="1699641"/>
                <a:ext cx="26883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 +1   949 231 0715</a:t>
                </a:r>
              </a:p>
              <a:p>
                <a:r>
                  <a:rPr lang="en-US" sz="1400" dirty="0">
                    <a:solidFill>
                      <a:schemeClr val="bg1"/>
                    </a:solidFill>
                  </a:rPr>
                  <a:t> +1   949 310 2336</a:t>
                </a:r>
              </a:p>
            </p:txBody>
          </p:sp>
        </p:grpSp>
        <p:sp>
          <p:nvSpPr>
            <p:cNvPr id="39" name="Isosceles Triangle 51">
              <a:extLst>
                <a:ext uri="{FF2B5EF4-FFF2-40B4-BE49-F238E27FC236}">
                  <a16:creationId xmlns:a16="http://schemas.microsoft.com/office/drawing/2014/main" id="{6376CB20-2D7D-4213-87C9-0E10B075F3BB}"/>
                </a:ext>
              </a:extLst>
            </p:cNvPr>
            <p:cNvSpPr/>
            <p:nvPr/>
          </p:nvSpPr>
          <p:spPr>
            <a:xfrm>
              <a:off x="7273585" y="3074642"/>
              <a:ext cx="333042" cy="244221"/>
            </a:xfrm>
            <a:custGeom>
              <a:avLst/>
              <a:gdLst/>
              <a:ahLst/>
              <a:cxnLst/>
              <a:rect l="l" t="t" r="r" b="b"/>
              <a:pathLst>
                <a:path w="3240001" h="2375905">
                  <a:moveTo>
                    <a:pt x="1974640" y="1379575"/>
                  </a:moveTo>
                  <a:lnTo>
                    <a:pt x="3240001" y="2375905"/>
                  </a:lnTo>
                  <a:lnTo>
                    <a:pt x="1" y="2375905"/>
                  </a:lnTo>
                  <a:lnTo>
                    <a:pt x="1269863" y="1399042"/>
                  </a:lnTo>
                  <a:lnTo>
                    <a:pt x="1610574" y="1745545"/>
                  </a:lnTo>
                  <a:close/>
                  <a:moveTo>
                    <a:pt x="3240001" y="126952"/>
                  </a:moveTo>
                  <a:lnTo>
                    <a:pt x="3240001" y="2258912"/>
                  </a:lnTo>
                  <a:lnTo>
                    <a:pt x="2032457" y="1334195"/>
                  </a:lnTo>
                  <a:close/>
                  <a:moveTo>
                    <a:pt x="0" y="117525"/>
                  </a:moveTo>
                  <a:lnTo>
                    <a:pt x="1207545" y="1324768"/>
                  </a:lnTo>
                  <a:lnTo>
                    <a:pt x="0" y="2249485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1610572" y="16205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2" name="Block Arc 14">
              <a:extLst>
                <a:ext uri="{FF2B5EF4-FFF2-40B4-BE49-F238E27FC236}">
                  <a16:creationId xmlns:a16="http://schemas.microsoft.com/office/drawing/2014/main" id="{D8BFD18C-12E3-41C3-9B24-6D146F80FE21}"/>
                </a:ext>
              </a:extLst>
            </p:cNvPr>
            <p:cNvSpPr/>
            <p:nvPr/>
          </p:nvSpPr>
          <p:spPr>
            <a:xfrm rot="16200000">
              <a:off x="7443660" y="1709130"/>
              <a:ext cx="488330" cy="485792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Rounded Rectangle 7">
              <a:extLst>
                <a:ext uri="{FF2B5EF4-FFF2-40B4-BE49-F238E27FC236}">
                  <a16:creationId xmlns:a16="http://schemas.microsoft.com/office/drawing/2014/main" id="{92E22AF3-DA00-4507-B3B6-63AEF6A50262}"/>
                </a:ext>
              </a:extLst>
            </p:cNvPr>
            <p:cNvSpPr/>
            <p:nvPr/>
          </p:nvSpPr>
          <p:spPr>
            <a:xfrm>
              <a:off x="7206667" y="4186093"/>
              <a:ext cx="271294" cy="469495"/>
            </a:xfrm>
            <a:custGeom>
              <a:avLst/>
              <a:gdLst/>
              <a:ahLst/>
              <a:cxnLst/>
              <a:rect l="l" t="t" r="r" b="b"/>
              <a:pathLst>
                <a:path w="1872208" h="3240000">
                  <a:moveTo>
                    <a:pt x="936104" y="2852499"/>
                  </a:moveTo>
                  <a:cubicBezTo>
                    <a:pt x="861605" y="2852499"/>
                    <a:pt x="801211" y="2912893"/>
                    <a:pt x="801211" y="2987392"/>
                  </a:cubicBezTo>
                  <a:cubicBezTo>
                    <a:pt x="801211" y="3061891"/>
                    <a:pt x="861605" y="3122285"/>
                    <a:pt x="936104" y="3122285"/>
                  </a:cubicBezTo>
                  <a:cubicBezTo>
                    <a:pt x="1010603" y="3122285"/>
                    <a:pt x="1070997" y="3061891"/>
                    <a:pt x="1070997" y="2987392"/>
                  </a:cubicBezTo>
                  <a:cubicBezTo>
                    <a:pt x="1070997" y="2912893"/>
                    <a:pt x="1010603" y="2852499"/>
                    <a:pt x="936104" y="2852499"/>
                  </a:cubicBezTo>
                  <a:close/>
                  <a:moveTo>
                    <a:pt x="144016" y="323096"/>
                  </a:moveTo>
                  <a:lnTo>
                    <a:pt x="144016" y="2699360"/>
                  </a:lnTo>
                  <a:lnTo>
                    <a:pt x="1728192" y="2699360"/>
                  </a:lnTo>
                  <a:lnTo>
                    <a:pt x="1728192" y="323096"/>
                  </a:lnTo>
                  <a:close/>
                  <a:moveTo>
                    <a:pt x="720104" y="107072"/>
                  </a:moveTo>
                  <a:cubicBezTo>
                    <a:pt x="690281" y="107072"/>
                    <a:pt x="666104" y="131249"/>
                    <a:pt x="666104" y="161072"/>
                  </a:cubicBezTo>
                  <a:cubicBezTo>
                    <a:pt x="666104" y="190895"/>
                    <a:pt x="690281" y="215072"/>
                    <a:pt x="720104" y="215072"/>
                  </a:cubicBezTo>
                  <a:lnTo>
                    <a:pt x="1152104" y="215072"/>
                  </a:lnTo>
                  <a:cubicBezTo>
                    <a:pt x="1181927" y="215072"/>
                    <a:pt x="1206104" y="190895"/>
                    <a:pt x="1206104" y="161072"/>
                  </a:cubicBezTo>
                  <a:cubicBezTo>
                    <a:pt x="1206104" y="131249"/>
                    <a:pt x="1181927" y="107072"/>
                    <a:pt x="1152104" y="107072"/>
                  </a:cubicBezTo>
                  <a:close/>
                  <a:moveTo>
                    <a:pt x="312041" y="0"/>
                  </a:moveTo>
                  <a:lnTo>
                    <a:pt x="1560167" y="0"/>
                  </a:lnTo>
                  <a:cubicBezTo>
                    <a:pt x="1732502" y="0"/>
                    <a:pt x="1872208" y="139706"/>
                    <a:pt x="1872208" y="312041"/>
                  </a:cubicBezTo>
                  <a:lnTo>
                    <a:pt x="1872208" y="2927959"/>
                  </a:lnTo>
                  <a:cubicBezTo>
                    <a:pt x="1872208" y="3100294"/>
                    <a:pt x="1732502" y="3240000"/>
                    <a:pt x="1560167" y="3240000"/>
                  </a:cubicBezTo>
                  <a:lnTo>
                    <a:pt x="312041" y="3240000"/>
                  </a:lnTo>
                  <a:cubicBezTo>
                    <a:pt x="139706" y="3240000"/>
                    <a:pt x="0" y="3100294"/>
                    <a:pt x="0" y="2927959"/>
                  </a:cubicBezTo>
                  <a:lnTo>
                    <a:pt x="0" y="312041"/>
                  </a:lnTo>
                  <a:cubicBezTo>
                    <a:pt x="0" y="139706"/>
                    <a:pt x="139706" y="0"/>
                    <a:pt x="3120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38" name="Block Arc 6">
            <a:extLst>
              <a:ext uri="{FF2B5EF4-FFF2-40B4-BE49-F238E27FC236}">
                <a16:creationId xmlns:a16="http://schemas.microsoft.com/office/drawing/2014/main" id="{7B75E8A6-0465-4D95-B133-E2A1B08F0279}"/>
              </a:ext>
            </a:extLst>
          </p:cNvPr>
          <p:cNvSpPr/>
          <p:nvPr/>
        </p:nvSpPr>
        <p:spPr>
          <a:xfrm>
            <a:off x="2862739" y="3753563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37CB128-EC75-4ECB-BF11-96DA2D12BA23}"/>
              </a:ext>
            </a:extLst>
          </p:cNvPr>
          <p:cNvGrpSpPr/>
          <p:nvPr/>
        </p:nvGrpSpPr>
        <p:grpSpPr>
          <a:xfrm>
            <a:off x="1656643" y="2490564"/>
            <a:ext cx="2925668" cy="2915999"/>
            <a:chOff x="7914028" y="1040060"/>
            <a:chExt cx="4116015" cy="4127522"/>
          </a:xfrm>
        </p:grpSpPr>
        <p:pic>
          <p:nvPicPr>
            <p:cNvPr id="73" name="Picture 21">
              <a:extLst>
                <a:ext uri="{FF2B5EF4-FFF2-40B4-BE49-F238E27FC236}">
                  <a16:creationId xmlns:a16="http://schemas.microsoft.com/office/drawing/2014/main" id="{8542BCE9-C7AC-454F-A602-110F9A9FC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3069" y="2343178"/>
              <a:ext cx="1656104" cy="1656102"/>
            </a:xfrm>
            <a:prstGeom prst="rect">
              <a:avLst/>
            </a:prstGeom>
          </p:spPr>
        </p:pic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80684EE-B812-4AF3-A8A7-9F536B6BE531}"/>
                </a:ext>
              </a:extLst>
            </p:cNvPr>
            <p:cNvGrpSpPr/>
            <p:nvPr/>
          </p:nvGrpSpPr>
          <p:grpSpPr>
            <a:xfrm>
              <a:off x="7914028" y="1040060"/>
              <a:ext cx="4116015" cy="4127522"/>
              <a:chOff x="7914028" y="1040060"/>
              <a:chExt cx="4116015" cy="4127522"/>
            </a:xfrm>
          </p:grpSpPr>
          <p:sp>
            <p:nvSpPr>
              <p:cNvPr id="88" name="Block Arc 14">
                <a:extLst>
                  <a:ext uri="{FF2B5EF4-FFF2-40B4-BE49-F238E27FC236}">
                    <a16:creationId xmlns:a16="http://schemas.microsoft.com/office/drawing/2014/main" id="{472B0B72-D713-4F87-B3AA-BF1B66FAF5D7}"/>
                  </a:ext>
                </a:extLst>
              </p:cNvPr>
              <p:cNvSpPr/>
              <p:nvPr/>
            </p:nvSpPr>
            <p:spPr>
              <a:xfrm rot="15872884">
                <a:off x="8138108" y="1189620"/>
                <a:ext cx="3667855" cy="3667855"/>
              </a:xfrm>
              <a:prstGeom prst="blockArc">
                <a:avLst>
                  <a:gd name="adj1" fmla="val 5393158"/>
                  <a:gd name="adj2" fmla="val 16287357"/>
                  <a:gd name="adj3" fmla="val 3074"/>
                </a:avLst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0EA1611C-2291-4CE7-8D77-89D3499B56F8}"/>
                  </a:ext>
                </a:extLst>
              </p:cNvPr>
              <p:cNvGrpSpPr/>
              <p:nvPr/>
            </p:nvGrpSpPr>
            <p:grpSpPr>
              <a:xfrm>
                <a:off x="7914028" y="1040060"/>
                <a:ext cx="4116015" cy="4127522"/>
                <a:chOff x="7914028" y="1040060"/>
                <a:chExt cx="4116015" cy="4127522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40D37460-7EE3-4AB3-A9F4-0E0D038094A0}"/>
                    </a:ext>
                  </a:extLst>
                </p:cNvPr>
                <p:cNvGrpSpPr/>
                <p:nvPr/>
              </p:nvGrpSpPr>
              <p:grpSpPr>
                <a:xfrm>
                  <a:off x="7914028" y="1040060"/>
                  <a:ext cx="4116015" cy="4127522"/>
                  <a:chOff x="7914028" y="1040060"/>
                  <a:chExt cx="4116015" cy="4127522"/>
                </a:xfrm>
              </p:grpSpPr>
              <p:grpSp>
                <p:nvGrpSpPr>
                  <p:cNvPr id="70" name="Group 18">
                    <a:extLst>
                      <a:ext uri="{FF2B5EF4-FFF2-40B4-BE49-F238E27FC236}">
                        <a16:creationId xmlns:a16="http://schemas.microsoft.com/office/drawing/2014/main" id="{A4859425-36EA-4CBE-A5D7-14522CA6BB5E}"/>
                      </a:ext>
                    </a:extLst>
                  </p:cNvPr>
                  <p:cNvGrpSpPr/>
                  <p:nvPr/>
                </p:nvGrpSpPr>
                <p:grpSpPr>
                  <a:xfrm>
                    <a:off x="7914028" y="1040060"/>
                    <a:ext cx="4116015" cy="4127522"/>
                    <a:chOff x="2667253" y="1639598"/>
                    <a:chExt cx="4116015" cy="4127522"/>
                  </a:xfrm>
                </p:grpSpPr>
                <p:sp>
                  <p:nvSpPr>
                    <p:cNvPr id="77" name="Block Arc 14">
                      <a:extLst>
                        <a:ext uri="{FF2B5EF4-FFF2-40B4-BE49-F238E27FC236}">
                          <a16:creationId xmlns:a16="http://schemas.microsoft.com/office/drawing/2014/main" id="{7129CFBF-0AB6-4CDA-8A07-283BA66D58D0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2891333" y="1904854"/>
                      <a:ext cx="3667855" cy="3667855"/>
                    </a:xfrm>
                    <a:prstGeom prst="blockArc">
                      <a:avLst>
                        <a:gd name="adj1" fmla="val 5393158"/>
                        <a:gd name="adj2" fmla="val 16287357"/>
                        <a:gd name="adj3" fmla="val 3074"/>
                      </a:avLst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8" name="Rectangle 15">
                      <a:extLst>
                        <a:ext uri="{FF2B5EF4-FFF2-40B4-BE49-F238E27FC236}">
                          <a16:creationId xmlns:a16="http://schemas.microsoft.com/office/drawing/2014/main" id="{0C6A792B-6C29-4A69-BEE0-CD7F185EA5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7883" y="4671526"/>
                      <a:ext cx="88926" cy="681864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80" name="Oval 50">
                      <a:extLst>
                        <a:ext uri="{FF2B5EF4-FFF2-40B4-BE49-F238E27FC236}">
                          <a16:creationId xmlns:a16="http://schemas.microsoft.com/office/drawing/2014/main" id="{D47DAEE7-C491-4B82-8855-2D1E5F617E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12588" y="1639598"/>
                      <a:ext cx="699516" cy="699516"/>
                    </a:xfrm>
                    <a:prstGeom prst="ellipse">
                      <a:avLst/>
                    </a:prstGeom>
                    <a:solidFill>
                      <a:schemeClr val="accent5">
                        <a:lumMod val="40000"/>
                        <a:lumOff val="60000"/>
                      </a:schemeClr>
                    </a:solidFill>
                    <a:ln w="5397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81" name="Oval 51">
                      <a:extLst>
                        <a:ext uri="{FF2B5EF4-FFF2-40B4-BE49-F238E27FC236}">
                          <a16:creationId xmlns:a16="http://schemas.microsoft.com/office/drawing/2014/main" id="{C4A11AFC-81AB-4038-B5CF-5A4531DF50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7253" y="3344673"/>
                      <a:ext cx="699516" cy="699516"/>
                    </a:xfrm>
                    <a:prstGeom prst="ellipse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  <a:ln w="5397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82" name="Oval 52">
                      <a:extLst>
                        <a:ext uri="{FF2B5EF4-FFF2-40B4-BE49-F238E27FC236}">
                          <a16:creationId xmlns:a16="http://schemas.microsoft.com/office/drawing/2014/main" id="{3DD59EC6-F726-419B-A2A1-BF91F8C734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12588" y="5067604"/>
                      <a:ext cx="699516" cy="699516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5397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83" name="Oval 53">
                      <a:extLst>
                        <a:ext uri="{FF2B5EF4-FFF2-40B4-BE49-F238E27FC236}">
                          <a16:creationId xmlns:a16="http://schemas.microsoft.com/office/drawing/2014/main" id="{E7B1BF6B-E1F9-4196-8773-E04FDB9E5D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3752" y="3305118"/>
                      <a:ext cx="699516" cy="699516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5397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pic>
                <p:nvPicPr>
                  <p:cNvPr id="1026" name="Picture 2" descr="Image result for japan flag">
                    <a:extLst>
                      <a:ext uri="{FF2B5EF4-FFF2-40B4-BE49-F238E27FC236}">
                        <a16:creationId xmlns:a16="http://schemas.microsoft.com/office/drawing/2014/main" id="{45ED6E53-EA96-4CFB-A0D6-23F11E27545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8070" b="19733"/>
                  <a:stretch/>
                </p:blipFill>
                <p:spPr bwMode="auto">
                  <a:xfrm>
                    <a:off x="11447909" y="2895470"/>
                    <a:ext cx="493269" cy="30679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30" name="Picture 6" descr="Image result for US flag">
                    <a:extLst>
                      <a:ext uri="{FF2B5EF4-FFF2-40B4-BE49-F238E27FC236}">
                        <a16:creationId xmlns:a16="http://schemas.microsoft.com/office/drawing/2014/main" id="{730FE6F4-FCBF-4564-950F-8B9861ECC8C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047229" y="2986551"/>
                    <a:ext cx="409662" cy="21571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32" name="Picture 8" descr="Image result for India flag">
                    <a:extLst>
                      <a:ext uri="{FF2B5EF4-FFF2-40B4-BE49-F238E27FC236}">
                        <a16:creationId xmlns:a16="http://schemas.microsoft.com/office/drawing/2014/main" id="{4EEFB1C7-5DF4-4E8C-A04F-B21A423DF16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800662" y="1261339"/>
                    <a:ext cx="444627" cy="29641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93" name="Rectangle 18">
                  <a:extLst>
                    <a:ext uri="{FF2B5EF4-FFF2-40B4-BE49-F238E27FC236}">
                      <a16:creationId xmlns:a16="http://schemas.microsoft.com/office/drawing/2014/main" id="{0E375049-8674-4F2C-9C0B-F6330D64E0A0}"/>
                    </a:ext>
                  </a:extLst>
                </p:cNvPr>
                <p:cNvSpPr/>
                <p:nvPr/>
              </p:nvSpPr>
              <p:spPr>
                <a:xfrm>
                  <a:off x="8210647" y="4779721"/>
                  <a:ext cx="1561271" cy="37030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altLang="ko-KR" sz="1050">
                      <a:solidFill>
                        <a:schemeClr val="bg1"/>
                      </a:solidFill>
                    </a:rPr>
                    <a:t>Planned</a:t>
                  </a:r>
                  <a:endParaRPr lang="en-US" altLang="ko-KR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034" name="Picture 10" descr="Image result for UK flag">
              <a:extLst>
                <a:ext uri="{FF2B5EF4-FFF2-40B4-BE49-F238E27FC236}">
                  <a16:creationId xmlns:a16="http://schemas.microsoft.com/office/drawing/2014/main" id="{E3E68A65-7E25-4639-AE80-68D1D0A7DE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0943" y="4714523"/>
              <a:ext cx="370925" cy="273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542109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95D6263E61843A04F6C390B31AE6B" ma:contentTypeVersion="14" ma:contentTypeDescription="Create a new document." ma:contentTypeScope="" ma:versionID="63d7f27fc66dd0efae0ff30300ba6bb4">
  <xsd:schema xmlns:xsd="http://www.w3.org/2001/XMLSchema" xmlns:xs="http://www.w3.org/2001/XMLSchema" xmlns:p="http://schemas.microsoft.com/office/2006/metadata/properties" xmlns:ns2="3ce49747-5cd0-483a-a87c-97a28ae82ed2" xmlns:ns3="b02b4711-e6fe-4d66-902c-b69a6fceff53" targetNamespace="http://schemas.microsoft.com/office/2006/metadata/properties" ma:root="true" ma:fieldsID="20aaebecf07c977827ba61e6e893d75f" ns2:_="" ns3:_="">
    <xsd:import namespace="3ce49747-5cd0-483a-a87c-97a28ae82ed2"/>
    <xsd:import namespace="b02b4711-e6fe-4d66-902c-b69a6fceff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49747-5cd0-483a-a87c-97a28ae82e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f688260-19bb-4d6b-aff9-b500f041e3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2b4711-e6fe-4d66-902c-b69a6fceff5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fb43830-44ae-47d8-bbb3-8e0701de92a9}" ma:internalName="TaxCatchAll" ma:showField="CatchAllData" ma:web="b02b4711-e6fe-4d66-902c-b69a6fceff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02b4711-e6fe-4d66-902c-b69a6fceff53" xsi:nil="true"/>
    <lcf76f155ced4ddcb4097134ff3c332f xmlns="3ce49747-5cd0-483a-a87c-97a28ae82ed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A6B763-C35E-4BA3-8518-F60CA3085A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B053D2-40D2-49F2-BA6D-3E1804518A1F}">
  <ds:schemaRefs>
    <ds:schemaRef ds:uri="3ce49747-5cd0-483a-a87c-97a28ae82ed2"/>
    <ds:schemaRef ds:uri="b02b4711-e6fe-4d66-902c-b69a6fceff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8B3E362-2205-4589-A66E-65D454672F2D}">
  <ds:schemaRefs>
    <ds:schemaRef ds:uri="http://www.w3.org/XML/1998/namespace"/>
    <ds:schemaRef ds:uri="http://schemas.microsoft.com/office/2006/documentManagement/types"/>
    <ds:schemaRef ds:uri="b02b4711-e6fe-4d66-902c-b69a6fceff53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3ce49747-5cd0-483a-a87c-97a28ae82ed2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1431</TotalTime>
  <Words>2413</Words>
  <Application>Microsoft Office PowerPoint</Application>
  <PresentationFormat>Widescreen</PresentationFormat>
  <Paragraphs>295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맑은 고딕</vt:lpstr>
      <vt:lpstr>Arial</vt:lpstr>
      <vt:lpstr>Calibri</vt:lpstr>
      <vt:lpstr>Century Gothic</vt:lpstr>
      <vt:lpstr>Fira Sans Extra Condensed</vt:lpstr>
      <vt:lpstr>Franklin Gothic Book</vt:lpstr>
      <vt:lpstr>Roboto</vt:lpstr>
      <vt:lpstr>Symbol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Himanshu Tandon</dc:creator>
  <cp:lastModifiedBy>Himanshu Tandon</cp:lastModifiedBy>
  <cp:revision>2</cp:revision>
  <cp:lastPrinted>2021-02-16T22:42:52Z</cp:lastPrinted>
  <dcterms:created xsi:type="dcterms:W3CDTF">2019-10-29T03:46:06Z</dcterms:created>
  <dcterms:modified xsi:type="dcterms:W3CDTF">2024-09-11T19:18:05Z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0x01010094C95D6263E61843A04F6C390B31AE6B</vt:lpwstr>
  </property>
  <property fmtid="{D5CDD505-2E9C-101B-9397-08002B2CF9AE}" pid="3" name="MediaServiceImageTags">
    <vt:lpwstr/>
  </property>
</Properties>
</file>